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bin"/>
      <p:regular r:id="rId33"/>
      <p:bold r:id="rId34"/>
      <p:italic r:id="rId35"/>
      <p:boldItalic r:id="rId36"/>
    </p:embeddedFont>
    <p:embeddedFont>
      <p:font typeface="Cabin Condense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F60D494-2009-4BD0-9F17-FE88C3738FD3}">
  <a:tblStyle styleId="{4F60D494-2009-4BD0-9F17-FE88C3738FD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bin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italic.fntdata"/><Relationship Id="rId12" Type="http://schemas.openxmlformats.org/officeDocument/2006/relationships/slide" Target="slides/slide7.xml"/><Relationship Id="rId34" Type="http://schemas.openxmlformats.org/officeDocument/2006/relationships/font" Target="fonts/Cabin-bold.fntdata"/><Relationship Id="rId15" Type="http://schemas.openxmlformats.org/officeDocument/2006/relationships/slide" Target="slides/slide10.xml"/><Relationship Id="rId37" Type="http://schemas.openxmlformats.org/officeDocument/2006/relationships/font" Target="fonts/Cabin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Cabin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abin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Cabin:400,700,400italic,700italic|Cabin+Condensed:400,700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84325" y="1129125"/>
            <a:ext cx="1814399" cy="1483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15937" l="492" r="1082" t="9026"/>
          <a:stretch/>
        </p:blipFill>
        <p:spPr>
          <a:xfrm>
            <a:off x="2397475" y="0"/>
            <a:ext cx="67465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body"/>
          </p:nvPr>
        </p:nvSpPr>
        <p:spPr>
          <a:xfrm>
            <a:off x="2756400" y="1072300"/>
            <a:ext cx="5521800" cy="109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Gray</a:t>
            </a:r>
          </a:p>
        </p:txBody>
      </p:sp>
      <p:sp>
        <p:nvSpPr>
          <p:cNvPr id="154" name="Shape 154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White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Black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1706050" y="613864"/>
            <a:ext cx="316043" cy="515210"/>
            <a:chOff x="6730350" y="2315900"/>
            <a:chExt cx="257700" cy="420100"/>
          </a:xfrm>
        </p:grpSpPr>
        <p:sp>
          <p:nvSpPr>
            <p:cNvPr id="157" name="Shape 15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3185200" y="127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{4F60D494-2009-4BD0-9F17-FE88C3738FD3}</a:tableStyleId>
              </a:tblPr>
              <a:tblGrid>
                <a:gridCol w="1295200"/>
                <a:gridCol w="1295200"/>
                <a:gridCol w="1295200"/>
                <a:gridCol w="1295200"/>
              </a:tblGrid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68" name="Shape 168"/>
          <p:cNvGrpSpPr/>
          <p:nvPr/>
        </p:nvGrpSpPr>
        <p:grpSpPr>
          <a:xfrm>
            <a:off x="1667785" y="672064"/>
            <a:ext cx="431063" cy="431063"/>
            <a:chOff x="2594325" y="1627175"/>
            <a:chExt cx="440850" cy="440850"/>
          </a:xfrm>
        </p:grpSpPr>
        <p:sp>
          <p:nvSpPr>
            <p:cNvPr id="169" name="Shape 16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597799" y="1285974"/>
            <a:ext cx="6501526" cy="309718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8700" y="1976425"/>
            <a:ext cx="6545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</a:p>
        </p:txBody>
      </p:sp>
      <p:sp>
        <p:nvSpPr>
          <p:cNvPr id="179" name="Shape 179"/>
          <p:cNvSpPr/>
          <p:nvPr/>
        </p:nvSpPr>
        <p:spPr>
          <a:xfrm>
            <a:off x="1542300" y="639749"/>
            <a:ext cx="489396" cy="489370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121225" y="22488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5250" y="35967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248350" y="21003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147175" y="381107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420725" y="246442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00161" y="371522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ctrTitle"/>
          </p:nvPr>
        </p:nvSpPr>
        <p:spPr>
          <a:xfrm>
            <a:off x="1021025" y="1507150"/>
            <a:ext cx="50015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1021025" y="2763850"/>
            <a:ext cx="40872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1295400" y="571800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1295400" y="3200693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200" name="Shape 200"/>
          <p:cNvSpPr txBox="1"/>
          <p:nvPr>
            <p:ph idx="4294967295" type="ctrTitle"/>
          </p:nvPr>
        </p:nvSpPr>
        <p:spPr>
          <a:xfrm>
            <a:off x="1295400" y="1886247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</a:p>
        </p:txBody>
      </p:sp>
      <p:sp>
        <p:nvSpPr>
          <p:cNvPr id="201" name="Shape 201"/>
          <p:cNvSpPr txBox="1"/>
          <p:nvPr>
            <p:ph idx="4294967295" type="subTitle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7" name="Shape 207"/>
          <p:cNvSpPr/>
          <p:nvPr/>
        </p:nvSpPr>
        <p:spPr>
          <a:xfrm>
            <a:off x="3201425" y="1360326"/>
            <a:ext cx="1867800" cy="23373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fmla="val 2471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77171" y="1360326"/>
            <a:ext cx="1903799" cy="23373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</a:p>
        </p:txBody>
      </p:sp>
      <p:sp>
        <p:nvSpPr>
          <p:cNvPr id="210" name="Shape 210"/>
          <p:cNvSpPr/>
          <p:nvPr/>
        </p:nvSpPr>
        <p:spPr>
          <a:xfrm>
            <a:off x="1636073" y="751551"/>
            <a:ext cx="377571" cy="377588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907250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844762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8" name="Shape 218"/>
          <p:cNvSpPr txBox="1"/>
          <p:nvPr>
            <p:ph idx="3" type="body"/>
          </p:nvPr>
        </p:nvSpPr>
        <p:spPr>
          <a:xfrm>
            <a:off x="6782274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9" name="Shape 219"/>
          <p:cNvSpPr txBox="1"/>
          <p:nvPr>
            <p:ph idx="4" type="body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0" name="Shape 220"/>
          <p:cNvSpPr txBox="1"/>
          <p:nvPr>
            <p:ph idx="5" type="body"/>
          </p:nvPr>
        </p:nvSpPr>
        <p:spPr>
          <a:xfrm>
            <a:off x="4844668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1" name="Shape 221"/>
          <p:cNvSpPr txBox="1"/>
          <p:nvPr>
            <p:ph idx="6" type="body"/>
          </p:nvPr>
        </p:nvSpPr>
        <p:spPr>
          <a:xfrm>
            <a:off x="6782087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22" name="Shape 222"/>
          <p:cNvGrpSpPr/>
          <p:nvPr/>
        </p:nvGrpSpPr>
        <p:grpSpPr>
          <a:xfrm>
            <a:off x="2993346" y="762082"/>
            <a:ext cx="441552" cy="470472"/>
            <a:chOff x="5970800" y="1619250"/>
            <a:chExt cx="428650" cy="456725"/>
          </a:xfrm>
        </p:grpSpPr>
        <p:sp>
          <p:nvSpPr>
            <p:cNvPr id="223" name="Shape 22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2969000" y="2979018"/>
            <a:ext cx="393755" cy="41513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4984526" y="826277"/>
            <a:ext cx="432745" cy="400039"/>
            <a:chOff x="5975075" y="2327500"/>
            <a:chExt cx="420100" cy="388350"/>
          </a:xfrm>
        </p:grpSpPr>
        <p:sp>
          <p:nvSpPr>
            <p:cNvPr id="230" name="Shape 23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>
            <a:off x="6887165" y="2933516"/>
            <a:ext cx="483065" cy="483039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4958777" y="2981347"/>
            <a:ext cx="484301" cy="410108"/>
            <a:chOff x="5275975" y="4344850"/>
            <a:chExt cx="470150" cy="398125"/>
          </a:xfrm>
        </p:grpSpPr>
        <p:sp>
          <p:nvSpPr>
            <p:cNvPr id="234" name="Shape 23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903812" y="809927"/>
            <a:ext cx="265456" cy="432745"/>
            <a:chOff x="6730350" y="2315900"/>
            <a:chExt cx="257700" cy="420100"/>
          </a:xfrm>
        </p:grpSpPr>
        <p:sp>
          <p:nvSpPr>
            <p:cNvPr id="238" name="Shape 23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000875" y="1200150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You have to be signed in to your Google account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000875" y="2035350"/>
            <a:ext cx="26093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b="1" i="1" lang="en" sz="1100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b="1" i="1" lang="en" sz="1100">
                <a:latin typeface="Cabin"/>
                <a:ea typeface="Cabin"/>
                <a:cs typeface="Cabin"/>
                <a:sym typeface="Cabin"/>
              </a:rPr>
              <a:t>Make a copy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3348" y="2035350"/>
            <a:ext cx="2723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b="1" i="1" lang="en" sz="1100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b="1" i="1" lang="en" sz="1100">
                <a:latin typeface="Cabin"/>
                <a:ea typeface="Cabin"/>
                <a:cs typeface="Cabin"/>
                <a:sym typeface="Cabin"/>
              </a:rPr>
              <a:t>Download as Microsoft PowerPoint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000875" y="4058325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900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b="1" lang="en" sz="900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If you use the graphic assets (photos, icons and typographies) provided with this presentation you must keep the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6"/>
              </a:rPr>
              <a:t>Credits slide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53098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255" name="Shape 255"/>
          <p:cNvSpPr/>
          <p:nvPr/>
        </p:nvSpPr>
        <p:spPr>
          <a:xfrm>
            <a:off x="262430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614745" y="6108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095676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294375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206205" y="783100"/>
            <a:ext cx="4594908" cy="357718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398489" y="973068"/>
            <a:ext cx="4210499" cy="26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1481186" y="11261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282" name="Shape 282"/>
          <p:cNvSpPr txBox="1"/>
          <p:nvPr>
            <p:ph idx="4294967295" type="body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2871075" y="1064964"/>
            <a:ext cx="5561100" cy="344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</p:txBody>
      </p:sp>
      <p:sp>
        <p:nvSpPr>
          <p:cNvPr id="289" name="Shape 289"/>
          <p:cNvSpPr/>
          <p:nvPr/>
        </p:nvSpPr>
        <p:spPr>
          <a:xfrm>
            <a:off x="1648546" y="673676"/>
            <a:ext cx="450310" cy="404244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98150" y="856410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b="1" lang="en" sz="1400">
                <a:solidFill>
                  <a:srgbClr val="000000"/>
                </a:solidFill>
              </a:rPr>
              <a:t>Cabin condensed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b="1" lang="en" sz="1400">
                <a:solidFill>
                  <a:srgbClr val="000000"/>
                </a:solidFill>
              </a:rPr>
              <a:t>Cabin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https://www.google.com/fonts#UsePlace:use/Collection:Cabin:400,700,400italic,700italic|Cabin+Condensed:400,700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b="1" lang="en" sz="1400">
                <a:solidFill>
                  <a:srgbClr val="000000"/>
                </a:solidFill>
              </a:rPr>
              <a:t>#000000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b="1" lang="en" sz="1400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940675" y="4171650"/>
            <a:ext cx="58997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275" y="273640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Shape 302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03" name="Shape 30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10" name="Shape 31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3" name="Shape 31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18" name="Shape 31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22" name="Shape 32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Shape 326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28" name="Shape 32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349" name="Shape 34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52" name="Shape 35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56" name="Shape 35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60" name="Shape 36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69" name="Shape 36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372" name="Shape 37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375" name="Shape 37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78" name="Shape 37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81" name="Shape 38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86" name="Shape 38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89" name="Shape 38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94" name="Shape 39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97" name="Shape 39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03" name="Shape 40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6" name="Shape 40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12" name="Shape 41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18" name="Shape 41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26" name="Shape 42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29" name="Shape 42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32" name="Shape 43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36" name="Shape 43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39" name="Shape 43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45" name="Shape 44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50" name="Shape 45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53" name="Shape 45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57" name="Shape 45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60" name="Shape 46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466" name="Shape 46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69" name="Shape 46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74" name="Shape 47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78" name="Shape 47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81" name="Shape 48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85" name="Shape 48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91" name="Shape 49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94" name="Shape 49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01" name="Shape 50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04" name="Shape 50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10" name="Shape 51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14" name="Shape 51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21" name="Shape 52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26" name="Shape 52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31" name="Shape 53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37" name="Shape 53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41" name="Shape 54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45" name="Shape 54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51" name="Shape 55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57" name="Shape 55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60" name="Shape 56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568" name="Shape 56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574" name="Shape 57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6" name="Shape 576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7" name="Shape 577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578" name="Shape 57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Shape 580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582" name="Shape 58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1481186" y="8975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68" name="Shape 68"/>
          <p:cNvSpPr txBox="1"/>
          <p:nvPr>
            <p:ph idx="4294967295" type="body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Here you have a list of items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And some text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You audience will listen to you or read the content, but won’t do both. 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8" name="Shape 8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ctrTitle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</a:p>
        </p:txBody>
      </p:sp>
      <p:sp>
        <p:nvSpPr>
          <p:cNvPr id="98" name="Shape 98"/>
          <p:cNvSpPr txBox="1"/>
          <p:nvPr>
            <p:ph idx="4294967295" type="subTitle"/>
          </p:nvPr>
        </p:nvSpPr>
        <p:spPr>
          <a:xfrm>
            <a:off x="2113125" y="3640150"/>
            <a:ext cx="49175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17" name="Shape 11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1" name="Shape 13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