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Sniglet"/>
      <p:regular r:id="rId34"/>
    </p:embeddedFont>
    <p:embeddedFont>
      <p:font typeface="Walter Turncoat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01BE0A05-6C62-4D5F-994D-04FDB2DFCB8E}">
  <a:tblStyle styleId="{01BE0A05-6C62-4D5F-994D-04FDB2DFCB8E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WalterTurncoat-regular.fntdata"/><Relationship Id="rId12" Type="http://schemas.openxmlformats.org/officeDocument/2006/relationships/slide" Target="slides/slide7.xml"/><Relationship Id="rId34" Type="http://schemas.openxmlformats.org/officeDocument/2006/relationships/font" Target="fonts/Sniglet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507925"/>
            <a:ext cx="39945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1507925"/>
            <a:ext cx="39945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1507925"/>
            <a:ext cx="2631900" cy="3417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Relationship Id="rId6" Type="http://schemas.openxmlformats.org/officeDocument/2006/relationships/hyperlink" Target="#slide=id.g35ed75ccf_0134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Sniglet:400|Walter+Turncoat" TargetMode="External"/><Relationship Id="rId4" Type="http://schemas.openxmlformats.org/officeDocument/2006/relationships/image" Target="../media/image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1" y="3184731"/>
            <a:ext cx="1014484" cy="642683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165720" y="1346512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497626" y="2497075"/>
            <a:ext cx="1442480" cy="102977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059300" y="2600050"/>
            <a:ext cx="2058016" cy="1015967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7"/>
            <a:ext cx="1052761" cy="922444"/>
          </a:xfrm>
          <a:custGeom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929475" y="2160150"/>
            <a:ext cx="4200299" cy="207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342532" y="512867"/>
            <a:ext cx="387139" cy="341965"/>
          </a:xfrm>
          <a:custGeom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777300" y="1753075"/>
            <a:ext cx="2861797" cy="3008617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Want big impact?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3000"/>
              <a:t>Use big image.</a:t>
            </a:r>
          </a:p>
        </p:txBody>
      </p:sp>
      <p:sp>
        <p:nvSpPr>
          <p:cNvPr id="137" name="Shape 137"/>
          <p:cNvSpPr/>
          <p:nvPr/>
        </p:nvSpPr>
        <p:spPr>
          <a:xfrm>
            <a:off x="3323875" y="1377828"/>
            <a:ext cx="2496249" cy="2387843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3" name="Shape 143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</a:p>
        </p:txBody>
      </p:sp>
      <p:sp>
        <p:nvSpPr>
          <p:cNvPr id="144" name="Shape 144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</a:p>
        </p:txBody>
      </p:sp>
      <p:sp>
        <p:nvSpPr>
          <p:cNvPr id="145" name="Shape 145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</a:p>
        </p:txBody>
      </p:sp>
      <p:sp>
        <p:nvSpPr>
          <p:cNvPr id="146" name="Shape 146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363251" y="476437"/>
            <a:ext cx="345680" cy="414829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694600" y="1835825"/>
            <a:ext cx="2138977" cy="205027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513800" y="1782975"/>
            <a:ext cx="2138891" cy="2158410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335862" y="1835825"/>
            <a:ext cx="2138977" cy="205027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1078350" y="1640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{01BE0A05-6C62-4D5F-994D-04FDB2DFCB8E}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7" name="Shape 157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337475" y="537593"/>
            <a:ext cx="397258" cy="292507"/>
          </a:xfrm>
          <a:custGeom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845820" y="1437749"/>
            <a:ext cx="7452360" cy="3550140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5" name="Shape 165"/>
          <p:cNvSpPr/>
          <p:nvPr/>
        </p:nvSpPr>
        <p:spPr>
          <a:xfrm>
            <a:off x="2001250" y="2393675"/>
            <a:ext cx="689099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>
              <a:alpha val="326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</a:p>
        </p:txBody>
      </p:sp>
      <p:sp>
        <p:nvSpPr>
          <p:cNvPr id="166" name="Shape 166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4328692" y="500639"/>
            <a:ext cx="414829" cy="366420"/>
          </a:xfrm>
          <a:custGeom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4294967295"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/>
              <a:t>89,526,124</a:t>
            </a:r>
          </a:p>
        </p:txBody>
      </p:sp>
      <p:sp>
        <p:nvSpPr>
          <p:cNvPr id="179" name="Shape 179"/>
          <p:cNvSpPr txBox="1"/>
          <p:nvPr>
            <p:ph idx="4294967295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180" name="Shape 180"/>
          <p:cNvSpPr/>
          <p:nvPr/>
        </p:nvSpPr>
        <p:spPr>
          <a:xfrm rot="231374">
            <a:off x="2662147" y="2994783"/>
            <a:ext cx="3491296" cy="326027"/>
          </a:xfrm>
          <a:custGeom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1" name="Shape 181"/>
          <p:cNvGrpSpPr/>
          <p:nvPr/>
        </p:nvGrpSpPr>
        <p:grpSpPr>
          <a:xfrm rot="-8273672">
            <a:off x="7095800" y="1108846"/>
            <a:ext cx="1166676" cy="1032862"/>
            <a:chOff x="1113100" y="2199475"/>
            <a:chExt cx="801900" cy="709925"/>
          </a:xfrm>
        </p:grpSpPr>
        <p:sp>
          <p:nvSpPr>
            <p:cNvPr id="182" name="Shape 182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Shape 184"/>
          <p:cNvGrpSpPr/>
          <p:nvPr/>
        </p:nvGrpSpPr>
        <p:grpSpPr>
          <a:xfrm rot="2272541">
            <a:off x="1155375" y="1159396"/>
            <a:ext cx="1115297" cy="322610"/>
            <a:chOff x="271125" y="812725"/>
            <a:chExt cx="766525" cy="221725"/>
          </a:xfrm>
        </p:grpSpPr>
        <p:sp>
          <p:nvSpPr>
            <p:cNvPr id="185" name="Shape 185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4294967295" type="ctrTitle"/>
          </p:nvPr>
        </p:nvSpPr>
        <p:spPr>
          <a:xfrm>
            <a:off x="685800" y="3431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89,526,124$</a:t>
            </a:r>
          </a:p>
        </p:txBody>
      </p:sp>
      <p:sp>
        <p:nvSpPr>
          <p:cNvPr id="192" name="Shape 192"/>
          <p:cNvSpPr txBox="1"/>
          <p:nvPr>
            <p:ph idx="4294967295" type="subTitle"/>
          </p:nvPr>
        </p:nvSpPr>
        <p:spPr>
          <a:xfrm>
            <a:off x="685800" y="11827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93" name="Shape 193"/>
          <p:cNvSpPr txBox="1"/>
          <p:nvPr>
            <p:ph idx="4294967295" type="ctrTitle"/>
          </p:nvPr>
        </p:nvSpPr>
        <p:spPr>
          <a:xfrm>
            <a:off x="685800" y="342929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100%</a:t>
            </a:r>
          </a:p>
        </p:txBody>
      </p:sp>
      <p:sp>
        <p:nvSpPr>
          <p:cNvPr id="194" name="Shape 194"/>
          <p:cNvSpPr txBox="1"/>
          <p:nvPr>
            <p:ph idx="4294967295" type="subTitle"/>
          </p:nvPr>
        </p:nvSpPr>
        <p:spPr>
          <a:xfrm>
            <a:off x="685800" y="426880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95" name="Shape 195"/>
          <p:cNvSpPr txBox="1"/>
          <p:nvPr>
            <p:ph idx="4294967295" type="ctrTitle"/>
          </p:nvPr>
        </p:nvSpPr>
        <p:spPr>
          <a:xfrm>
            <a:off x="685800" y="1886249"/>
            <a:ext cx="7772400" cy="89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</a:p>
        </p:txBody>
      </p:sp>
      <p:sp>
        <p:nvSpPr>
          <p:cNvPr id="196" name="Shape 196"/>
          <p:cNvSpPr txBox="1"/>
          <p:nvPr>
            <p:ph idx="4294967295" type="subTitle"/>
          </p:nvPr>
        </p:nvSpPr>
        <p:spPr>
          <a:xfrm>
            <a:off x="685800" y="272575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  <p:sp>
        <p:nvSpPr>
          <p:cNvPr id="197" name="Shape 197"/>
          <p:cNvSpPr/>
          <p:nvPr/>
        </p:nvSpPr>
        <p:spPr>
          <a:xfrm>
            <a:off x="6440300" y="462470"/>
            <a:ext cx="1029157" cy="1050687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569828" y="2905850"/>
            <a:ext cx="1668120" cy="102977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984000" y="3683825"/>
            <a:ext cx="807528" cy="772459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05" name="Shape 205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274709" y="485775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979087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</a:p>
        </p:txBody>
      </p:sp>
      <p:sp>
        <p:nvSpPr>
          <p:cNvPr id="208" name="Shape 208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</a:p>
        </p:txBody>
      </p:sp>
      <p:sp>
        <p:nvSpPr>
          <p:cNvPr id="209" name="Shape 209"/>
          <p:cNvSpPr/>
          <p:nvPr/>
        </p:nvSpPr>
        <p:spPr>
          <a:xfrm>
            <a:off x="6481312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x="2189978" y="2764474"/>
            <a:ext cx="1792245" cy="232966"/>
            <a:chOff x="2266178" y="2764474"/>
            <a:chExt cx="1792245" cy="232966"/>
          </a:xfrm>
        </p:grpSpPr>
        <p:sp>
          <p:nvSpPr>
            <p:cNvPr id="211" name="Shape 211"/>
            <p:cNvSpPr/>
            <p:nvPr/>
          </p:nvSpPr>
          <p:spPr>
            <a:xfrm>
              <a:off x="2266178" y="2855800"/>
              <a:ext cx="1683566" cy="102977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3870041" y="2764474"/>
              <a:ext cx="188382" cy="232966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Shape 213"/>
          <p:cNvGrpSpPr/>
          <p:nvPr/>
        </p:nvGrpSpPr>
        <p:grpSpPr>
          <a:xfrm>
            <a:off x="5165803" y="2790812"/>
            <a:ext cx="1792245" cy="232966"/>
            <a:chOff x="2266178" y="2764474"/>
            <a:chExt cx="1792245" cy="232966"/>
          </a:xfrm>
        </p:grpSpPr>
        <p:sp>
          <p:nvSpPr>
            <p:cNvPr id="214" name="Shape 214"/>
            <p:cNvSpPr/>
            <p:nvPr/>
          </p:nvSpPr>
          <p:spPr>
            <a:xfrm>
              <a:off x="2266178" y="2855800"/>
              <a:ext cx="1683566" cy="102977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870041" y="2764474"/>
              <a:ext cx="188382" cy="232966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2" name="Shape 222"/>
          <p:cNvSpPr txBox="1"/>
          <p:nvPr>
            <p:ph idx="2" type="body"/>
          </p:nvPr>
        </p:nvSpPr>
        <p:spPr>
          <a:xfrm>
            <a:off x="3223963" y="1771650"/>
            <a:ext cx="26319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3" name="Shape 223"/>
          <p:cNvSpPr txBox="1"/>
          <p:nvPr>
            <p:ph idx="3" type="body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24" name="Shape 224"/>
          <p:cNvSpPr txBox="1"/>
          <p:nvPr>
            <p:ph idx="4" type="body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25" name="Shape 225"/>
          <p:cNvSpPr txBox="1"/>
          <p:nvPr>
            <p:ph idx="5" type="body"/>
          </p:nvPr>
        </p:nvSpPr>
        <p:spPr>
          <a:xfrm>
            <a:off x="3223963" y="3352800"/>
            <a:ext cx="26319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26" name="Shape 226"/>
          <p:cNvSpPr txBox="1"/>
          <p:nvPr>
            <p:ph idx="6" type="body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27" name="Shape 227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4351933" y="510216"/>
            <a:ext cx="375993" cy="347275"/>
          </a:xfrm>
          <a:custGeom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53" name="Shape 53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345989" y="520319"/>
            <a:ext cx="380233" cy="327060"/>
          </a:xfrm>
          <a:custGeom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835275" y="1504950"/>
            <a:ext cx="74733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835275" y="21877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Go to the </a:t>
            </a:r>
            <a:r>
              <a:rPr b="1" i="1"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File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menu and select </a:t>
            </a:r>
            <a:r>
              <a:rPr b="1" i="1"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729081" y="2187750"/>
            <a:ext cx="35795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Go to the </a:t>
            </a:r>
            <a:r>
              <a:rPr b="1" i="1"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File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menu and select </a:t>
            </a:r>
            <a:r>
              <a:rPr b="1" i="1"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835275" y="3982125"/>
            <a:ext cx="74733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If you use the graphic assets (photos, icons and typographies) provided with this presentation you must keep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6"/>
              </a:rPr>
              <a:t>Credits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1232834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4294967295" type="body"/>
          </p:nvPr>
        </p:nvSpPr>
        <p:spPr>
          <a:xfrm>
            <a:off x="4472475" y="2563075"/>
            <a:ext cx="3777899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241" name="Shape 241"/>
          <p:cNvSpPr/>
          <p:nvPr/>
        </p:nvSpPr>
        <p:spPr>
          <a:xfrm>
            <a:off x="1326150" y="839000"/>
            <a:ext cx="1888499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129987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  <p:sp>
        <p:nvSpPr>
          <p:cNvPr id="248" name="Shape 248"/>
          <p:cNvSpPr txBox="1"/>
          <p:nvPr>
            <p:ph idx="4294967295" type="body"/>
          </p:nvPr>
        </p:nvSpPr>
        <p:spPr>
          <a:xfrm>
            <a:off x="4472475" y="2563075"/>
            <a:ext cx="3777899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8534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1052100" y="9103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  <p:sp>
        <p:nvSpPr>
          <p:cNvPr id="255" name="Shape 255"/>
          <p:cNvSpPr txBox="1"/>
          <p:nvPr>
            <p:ph idx="4294967295" type="body"/>
          </p:nvPr>
        </p:nvSpPr>
        <p:spPr>
          <a:xfrm>
            <a:off x="4472475" y="2563075"/>
            <a:ext cx="3777899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598250" y="1012500"/>
            <a:ext cx="4606382" cy="3586121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791005" y="1202932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</a:p>
        </p:txBody>
      </p:sp>
      <p:sp>
        <p:nvSpPr>
          <p:cNvPr id="262" name="Shape 262"/>
          <p:cNvSpPr txBox="1"/>
          <p:nvPr>
            <p:ph idx="4294967295" type="body"/>
          </p:nvPr>
        </p:nvSpPr>
        <p:spPr>
          <a:xfrm>
            <a:off x="5504175" y="2563075"/>
            <a:ext cx="2898599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4294967295" type="ctrTitle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thanks!</a:t>
            </a:r>
          </a:p>
        </p:txBody>
      </p:sp>
      <p:sp>
        <p:nvSpPr>
          <p:cNvPr id="268" name="Shape 268"/>
          <p:cNvSpPr txBox="1"/>
          <p:nvPr>
            <p:ph idx="4294967295" type="subTitle"/>
          </p:nvPr>
        </p:nvSpPr>
        <p:spPr>
          <a:xfrm>
            <a:off x="1275150" y="2376678"/>
            <a:ext cx="6593700" cy="232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</a:p>
        </p:txBody>
      </p:sp>
      <p:sp>
        <p:nvSpPr>
          <p:cNvPr id="269" name="Shape 269"/>
          <p:cNvSpPr/>
          <p:nvPr/>
        </p:nvSpPr>
        <p:spPr>
          <a:xfrm>
            <a:off x="4207273" y="603475"/>
            <a:ext cx="687463" cy="691589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3799401" y="2051575"/>
            <a:ext cx="1442480" cy="102977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200150"/>
            <a:ext cx="8229600" cy="266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 and colors: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https://www.google.com/fonts#UsePlace:use/Collection:Sniglet:400|Walter+Turncoat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1400">
                <a:solidFill>
                  <a:srgbClr val="FFFFFF"/>
                </a:solidFill>
              </a:rPr>
              <a:t>White </a:t>
            </a:r>
            <a:r>
              <a:rPr b="1" lang="en" sz="1400">
                <a:solidFill>
                  <a:srgbClr val="FFFFFF"/>
                </a:solidFill>
              </a:rPr>
              <a:t>#FFFFFF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16275" y="4552650"/>
            <a:ext cx="8524199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A4C2F4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450" y="3197853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277964" y="271962"/>
            <a:ext cx="373873" cy="479695"/>
          </a:xfrm>
          <a:custGeom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852800" y="338968"/>
            <a:ext cx="398875" cy="337703"/>
          </a:xfrm>
          <a:custGeom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445207" y="340017"/>
            <a:ext cx="387139" cy="341965"/>
          </a:xfrm>
          <a:custGeom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071095" y="330991"/>
            <a:ext cx="315367" cy="354182"/>
          </a:xfrm>
          <a:custGeom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678363" y="327800"/>
            <a:ext cx="268576" cy="357372"/>
          </a:xfrm>
          <a:custGeom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190979" y="323538"/>
            <a:ext cx="414829" cy="366420"/>
          </a:xfrm>
          <a:custGeom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3808912" y="301728"/>
            <a:ext cx="355777" cy="411092"/>
          </a:xfrm>
          <a:custGeom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4367794" y="328325"/>
            <a:ext cx="414283" cy="362159"/>
          </a:xfrm>
          <a:custGeom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4977728" y="334706"/>
            <a:ext cx="366420" cy="349395"/>
          </a:xfrm>
          <a:custGeom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5571184" y="326205"/>
            <a:ext cx="355777" cy="363230"/>
          </a:xfrm>
          <a:custGeom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82226" y="865418"/>
            <a:ext cx="368540" cy="456288"/>
          </a:xfrm>
          <a:custGeom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869825" y="865418"/>
            <a:ext cx="368540" cy="456288"/>
          </a:xfrm>
          <a:custGeom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1447327" y="934019"/>
            <a:ext cx="380233" cy="327060"/>
          </a:xfrm>
          <a:custGeom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2034401" y="901041"/>
            <a:ext cx="379708" cy="384495"/>
          </a:xfrm>
          <a:custGeom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624666" y="926042"/>
            <a:ext cx="376517" cy="332917"/>
          </a:xfrm>
          <a:custGeom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218647" y="926042"/>
            <a:ext cx="365350" cy="336632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3815818" y="929757"/>
            <a:ext cx="338774" cy="329201"/>
          </a:xfrm>
          <a:custGeom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384819" y="911137"/>
            <a:ext cx="375447" cy="368016"/>
          </a:xfrm>
          <a:custGeom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4934129" y="870729"/>
            <a:ext cx="458408" cy="451502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532895" y="886682"/>
            <a:ext cx="429691" cy="410568"/>
          </a:xfrm>
          <a:custGeom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252963" y="1538096"/>
            <a:ext cx="421211" cy="298888"/>
          </a:xfrm>
          <a:custGeom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842704" y="1481734"/>
            <a:ext cx="417998" cy="404710"/>
          </a:xfrm>
          <a:custGeom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445732" y="1499807"/>
            <a:ext cx="376517" cy="380255"/>
          </a:xfrm>
          <a:custGeom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2029615" y="1488115"/>
            <a:ext cx="392472" cy="391401"/>
          </a:xfrm>
          <a:custGeom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2629977" y="1500354"/>
            <a:ext cx="365350" cy="366945"/>
          </a:xfrm>
          <a:custGeom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3234054" y="1457279"/>
            <a:ext cx="332917" cy="452551"/>
          </a:xfrm>
          <a:custGeom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777529" y="1547144"/>
            <a:ext cx="417998" cy="269625"/>
          </a:xfrm>
          <a:custGeom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382677" y="1489710"/>
            <a:ext cx="385041" cy="389281"/>
          </a:xfrm>
          <a:custGeom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969227" y="1474828"/>
            <a:ext cx="387161" cy="402569"/>
          </a:xfrm>
          <a:custGeom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538752" y="1486520"/>
            <a:ext cx="414283" cy="388210"/>
          </a:xfrm>
          <a:custGeom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301895" y="2092192"/>
            <a:ext cx="324415" cy="354203"/>
          </a:xfrm>
          <a:custGeom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875135" y="2092739"/>
            <a:ext cx="346226" cy="348324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1469662" y="2092739"/>
            <a:ext cx="346205" cy="348324"/>
          </a:xfrm>
          <a:custGeom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2052475" y="2092739"/>
            <a:ext cx="345680" cy="348324"/>
          </a:xfrm>
          <a:custGeom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720367" y="2038496"/>
            <a:ext cx="186685" cy="460550"/>
          </a:xfrm>
          <a:custGeom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319155" y="2041687"/>
            <a:ext cx="161683" cy="455217"/>
          </a:xfrm>
          <a:custGeom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912065" y="2092192"/>
            <a:ext cx="147324" cy="348871"/>
          </a:xfrm>
          <a:custGeom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4402368" y="2087406"/>
            <a:ext cx="343014" cy="363230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975608" y="2096978"/>
            <a:ext cx="375993" cy="347275"/>
          </a:xfrm>
          <a:custGeom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5570114" y="2037950"/>
            <a:ext cx="345680" cy="414829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00283" y="2642049"/>
            <a:ext cx="127108" cy="429713"/>
          </a:xfrm>
          <a:custGeom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913424" y="2626095"/>
            <a:ext cx="274957" cy="460550"/>
          </a:xfrm>
          <a:custGeom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1461139" y="2626095"/>
            <a:ext cx="360039" cy="460550"/>
          </a:xfrm>
          <a:custGeom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2592213" y="2704268"/>
            <a:ext cx="434499" cy="242503"/>
          </a:xfrm>
          <a:custGeom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2013115" y="2653741"/>
            <a:ext cx="421735" cy="398875"/>
          </a:xfrm>
          <a:custGeom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3210670" y="2663859"/>
            <a:ext cx="373327" cy="376517"/>
          </a:xfrm>
          <a:custGeom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796674" y="2667050"/>
            <a:ext cx="378113" cy="376517"/>
          </a:xfrm>
          <a:custGeom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4332172" y="2667050"/>
            <a:ext cx="492436" cy="398329"/>
          </a:xfrm>
          <a:custGeom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5012302" y="2651096"/>
            <a:ext cx="296222" cy="412141"/>
          </a:xfrm>
          <a:custGeom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5602567" y="2671836"/>
            <a:ext cx="289294" cy="396187"/>
          </a:xfrm>
          <a:custGeom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64677" y="3280175"/>
            <a:ext cx="417998" cy="330797"/>
          </a:xfrm>
          <a:custGeom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48014" y="3304630"/>
            <a:ext cx="407377" cy="276553"/>
          </a:xfrm>
          <a:custGeom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1447327" y="3292938"/>
            <a:ext cx="386614" cy="302079"/>
          </a:xfrm>
          <a:custGeom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032260" y="3284961"/>
            <a:ext cx="389303" cy="316438"/>
          </a:xfrm>
          <a:custGeom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2640620" y="3259435"/>
            <a:ext cx="351515" cy="354706"/>
          </a:xfrm>
          <a:custGeom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196312" y="3304105"/>
            <a:ext cx="397258" cy="292507"/>
          </a:xfrm>
          <a:custGeom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784982" y="3304105"/>
            <a:ext cx="396733" cy="292507"/>
          </a:xfrm>
          <a:custGeom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4383223" y="3275389"/>
            <a:ext cx="382353" cy="335037"/>
          </a:xfrm>
          <a:custGeom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4951132" y="3234980"/>
            <a:ext cx="419615" cy="422784"/>
          </a:xfrm>
          <a:custGeom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569064" y="3258910"/>
            <a:ext cx="359492" cy="364279"/>
          </a:xfrm>
          <a:custGeom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58820" y="3831080"/>
            <a:ext cx="409497" cy="398853"/>
          </a:xfrm>
          <a:custGeom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828345" y="3895419"/>
            <a:ext cx="436619" cy="266980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1518572" y="3803959"/>
            <a:ext cx="256359" cy="437143"/>
          </a:xfrm>
          <a:custGeom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2069500" y="3845963"/>
            <a:ext cx="321749" cy="403661"/>
          </a:xfrm>
          <a:custGeom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2632643" y="3876821"/>
            <a:ext cx="362159" cy="314821"/>
          </a:xfrm>
          <a:custGeom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3218100" y="3848629"/>
            <a:ext cx="363230" cy="363754"/>
          </a:xfrm>
          <a:custGeom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3804126" y="3843843"/>
            <a:ext cx="365874" cy="374397"/>
          </a:xfrm>
          <a:custGeom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4363533" y="3847558"/>
            <a:ext cx="422260" cy="356848"/>
          </a:xfrm>
          <a:custGeom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4969227" y="3840128"/>
            <a:ext cx="384495" cy="379708"/>
          </a:xfrm>
          <a:custGeom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566398" y="3822033"/>
            <a:ext cx="368540" cy="412163"/>
          </a:xfrm>
          <a:custGeom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30650" y="4486231"/>
            <a:ext cx="474362" cy="267505"/>
          </a:xfrm>
          <a:custGeom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858133" y="4415489"/>
            <a:ext cx="382375" cy="402590"/>
          </a:xfrm>
          <a:custGeom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1430849" y="4392629"/>
            <a:ext cx="420643" cy="433952"/>
          </a:xfrm>
          <a:custGeom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2039712" y="4429322"/>
            <a:ext cx="371207" cy="375993"/>
          </a:xfrm>
          <a:custGeom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2590093" y="4430393"/>
            <a:ext cx="446191" cy="372256"/>
          </a:xfrm>
          <a:custGeom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3227673" y="4398486"/>
            <a:ext cx="344085" cy="416403"/>
          </a:xfrm>
          <a:custGeom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3742431" y="4393700"/>
            <a:ext cx="494054" cy="448311"/>
          </a:xfrm>
          <a:custGeom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4336411" y="4386772"/>
            <a:ext cx="485006" cy="464265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4946346" y="4497923"/>
            <a:ext cx="431308" cy="249955"/>
          </a:xfrm>
          <a:custGeom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591924" y="4452182"/>
            <a:ext cx="321749" cy="353133"/>
          </a:xfrm>
          <a:custGeom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350991" y="1877604"/>
            <a:ext cx="458408" cy="451502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244611" y="1877594"/>
            <a:ext cx="1104910" cy="1088367"/>
          </a:xfrm>
          <a:custGeom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6535708" y="2088457"/>
            <a:ext cx="436619" cy="266980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7689846" y="2385854"/>
            <a:ext cx="1052391" cy="643569"/>
          </a:xfrm>
          <a:custGeom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Shape 378"/>
          <p:cNvGrpSpPr/>
          <p:nvPr/>
        </p:nvGrpSpPr>
        <p:grpSpPr>
          <a:xfrm>
            <a:off x="814698" y="1747823"/>
            <a:ext cx="2818833" cy="420033"/>
            <a:chOff x="242825" y="1204225"/>
            <a:chExt cx="2136775" cy="318400"/>
          </a:xfrm>
        </p:grpSpPr>
        <p:sp>
          <p:nvSpPr>
            <p:cNvPr id="379" name="Shape 379"/>
            <p:cNvSpPr/>
            <p:nvPr/>
          </p:nvSpPr>
          <p:spPr>
            <a:xfrm>
              <a:off x="242825" y="1298550"/>
              <a:ext cx="2054250" cy="224075"/>
            </a:xfrm>
            <a:custGeom>
              <a:pathLst>
                <a:path extrusionOk="0" h="8963" w="8217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202700" y="1204225"/>
              <a:ext cx="176900" cy="176900"/>
            </a:xfrm>
            <a:custGeom>
              <a:pathLst>
                <a:path extrusionOk="0" h="7076" w="7076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Shape 381"/>
          <p:cNvGrpSpPr/>
          <p:nvPr/>
        </p:nvGrpSpPr>
        <p:grpSpPr>
          <a:xfrm>
            <a:off x="1349349" y="2618783"/>
            <a:ext cx="1375200" cy="871199"/>
            <a:chOff x="238125" y="1918825"/>
            <a:chExt cx="1042450" cy="660400"/>
          </a:xfrm>
        </p:grpSpPr>
        <p:sp>
          <p:nvSpPr>
            <p:cNvPr id="382" name="Shape 382"/>
            <p:cNvSpPr/>
            <p:nvPr/>
          </p:nvSpPr>
          <p:spPr>
            <a:xfrm>
              <a:off x="238125" y="1918825"/>
              <a:ext cx="966975" cy="660400"/>
            </a:xfrm>
            <a:custGeom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091875" y="1951850"/>
              <a:ext cx="188700" cy="136800"/>
            </a:xfrm>
            <a:custGeom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Shape 384"/>
          <p:cNvGrpSpPr/>
          <p:nvPr/>
        </p:nvGrpSpPr>
        <p:grpSpPr>
          <a:xfrm rot="2090725">
            <a:off x="1494142" y="3744557"/>
            <a:ext cx="1057805" cy="936478"/>
            <a:chOff x="1113100" y="2199475"/>
            <a:chExt cx="801900" cy="709925"/>
          </a:xfrm>
        </p:grpSpPr>
        <p:sp>
          <p:nvSpPr>
            <p:cNvPr id="385" name="Shape 385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Shape 387"/>
          <p:cNvGrpSpPr/>
          <p:nvPr/>
        </p:nvGrpSpPr>
        <p:grpSpPr>
          <a:xfrm>
            <a:off x="1718513" y="1203748"/>
            <a:ext cx="1011199" cy="292499"/>
            <a:chOff x="271125" y="812725"/>
            <a:chExt cx="766525" cy="221725"/>
          </a:xfrm>
        </p:grpSpPr>
        <p:sp>
          <p:nvSpPr>
            <p:cNvPr id="388" name="Shape 388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Shape 390"/>
          <p:cNvSpPr/>
          <p:nvPr/>
        </p:nvSpPr>
        <p:spPr>
          <a:xfrm>
            <a:off x="4207346" y="1019175"/>
            <a:ext cx="1533252" cy="1565326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6222600" y="1028798"/>
            <a:ext cx="1657266" cy="1546082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4235136" y="3262425"/>
            <a:ext cx="1477671" cy="1413499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6314354" y="3121302"/>
            <a:ext cx="1629475" cy="1554627"/>
          </a:xfrm>
          <a:custGeom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 txBox="1"/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Extra graphics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ctrTitle"/>
          </p:nvPr>
        </p:nvSpPr>
        <p:spPr>
          <a:xfrm>
            <a:off x="1822500" y="1202350"/>
            <a:ext cx="54570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hello!</a:t>
            </a:r>
          </a:p>
        </p:txBody>
      </p:sp>
      <p:sp>
        <p:nvSpPr>
          <p:cNvPr id="64" name="Shape 64"/>
          <p:cNvSpPr txBox="1"/>
          <p:nvPr>
            <p:ph idx="4294967295" type="subTitle"/>
          </p:nvPr>
        </p:nvSpPr>
        <p:spPr>
          <a:xfrm>
            <a:off x="1275150" y="2376673"/>
            <a:ext cx="65937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I am Jayden Smith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 am here because I love to give presentations.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You can find me at @username</a:t>
            </a:r>
          </a:p>
        </p:txBody>
      </p:sp>
      <p:sp>
        <p:nvSpPr>
          <p:cNvPr id="65" name="Shape 65"/>
          <p:cNvSpPr/>
          <p:nvPr/>
        </p:nvSpPr>
        <p:spPr>
          <a:xfrm>
            <a:off x="3799401" y="2051575"/>
            <a:ext cx="1442480" cy="102977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249880" y="630378"/>
            <a:ext cx="602256" cy="637792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73" name="Shape 73"/>
          <p:cNvSpPr/>
          <p:nvPr/>
        </p:nvSpPr>
        <p:spPr>
          <a:xfrm>
            <a:off x="3617074" y="256025"/>
            <a:ext cx="1824692" cy="1702276"/>
          </a:xfrm>
          <a:custGeom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1700925" y="1399800"/>
            <a:ext cx="5742300" cy="81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563400"/>
            <a:ext cx="8229600" cy="250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  <p:sp>
        <p:nvSpPr>
          <p:cNvPr id="85" name="Shape 85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4363251" y="476437"/>
            <a:ext cx="345680" cy="414829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4294967295" type="ctrTitle"/>
          </p:nvPr>
        </p:nvSpPr>
        <p:spPr>
          <a:xfrm>
            <a:off x="685800" y="24977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Big concept</a:t>
            </a:r>
          </a:p>
        </p:txBody>
      </p:sp>
      <p:sp>
        <p:nvSpPr>
          <p:cNvPr id="92" name="Shape 92"/>
          <p:cNvSpPr txBox="1"/>
          <p:nvPr>
            <p:ph idx="4294967295" type="subTitle"/>
          </p:nvPr>
        </p:nvSpPr>
        <p:spPr>
          <a:xfrm>
            <a:off x="2004000" y="3487750"/>
            <a:ext cx="51360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93" name="Shape 93"/>
          <p:cNvGrpSpPr/>
          <p:nvPr/>
        </p:nvGrpSpPr>
        <p:grpSpPr>
          <a:xfrm rot="-7230029">
            <a:off x="6083565" y="1796210"/>
            <a:ext cx="1516808" cy="960909"/>
            <a:chOff x="238125" y="1918825"/>
            <a:chExt cx="1042450" cy="660400"/>
          </a:xfrm>
        </p:grpSpPr>
        <p:sp>
          <p:nvSpPr>
            <p:cNvPr id="94" name="Shape 94"/>
            <p:cNvSpPr/>
            <p:nvPr/>
          </p:nvSpPr>
          <p:spPr>
            <a:xfrm>
              <a:off x="238125" y="1918825"/>
              <a:ext cx="966975" cy="660400"/>
            </a:xfrm>
            <a:custGeom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091875" y="1951850"/>
              <a:ext cx="188700" cy="136800"/>
            </a:xfrm>
            <a:custGeom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Shape 96"/>
          <p:cNvGrpSpPr/>
          <p:nvPr/>
        </p:nvGrpSpPr>
        <p:grpSpPr>
          <a:xfrm flipH="1" rot="4843953">
            <a:off x="2064273" y="1817152"/>
            <a:ext cx="1166676" cy="1032862"/>
            <a:chOff x="1113100" y="2199475"/>
            <a:chExt cx="801900" cy="709925"/>
          </a:xfrm>
        </p:grpSpPr>
        <p:sp>
          <p:nvSpPr>
            <p:cNvPr id="97" name="Shape 97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Shape 99"/>
          <p:cNvGrpSpPr/>
          <p:nvPr/>
        </p:nvGrpSpPr>
        <p:grpSpPr>
          <a:xfrm rot="2011211">
            <a:off x="2656278" y="880731"/>
            <a:ext cx="1046868" cy="269658"/>
            <a:chOff x="271125" y="812725"/>
            <a:chExt cx="766525" cy="221725"/>
          </a:xfrm>
        </p:grpSpPr>
        <p:sp>
          <p:nvSpPr>
            <p:cNvPr id="100" name="Shape 100"/>
            <p:cNvSpPr/>
            <p:nvPr/>
          </p:nvSpPr>
          <p:spPr>
            <a:xfrm>
              <a:off x="271125" y="921200"/>
              <a:ext cx="695775" cy="70775"/>
            </a:xfrm>
            <a:custGeom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8375" y="812725"/>
              <a:ext cx="179275" cy="221725"/>
            </a:xfrm>
            <a:custGeom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/>
          <p:nvPr/>
        </p:nvSpPr>
        <p:spPr>
          <a:xfrm>
            <a:off x="3497303" y="1252883"/>
            <a:ext cx="2149391" cy="1212065"/>
          </a:xfrm>
          <a:custGeom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2169650"/>
            <a:ext cx="3994500" cy="275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4692275" y="2169650"/>
            <a:ext cx="3994500" cy="275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10" name="Shape 110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373895" y="506742"/>
            <a:ext cx="324415" cy="354203"/>
          </a:xfrm>
          <a:custGeom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3223962" y="2192775"/>
            <a:ext cx="2631900" cy="27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19" name="Shape 119"/>
          <p:cNvSpPr txBox="1"/>
          <p:nvPr>
            <p:ph idx="3" type="body"/>
          </p:nvPr>
        </p:nvSpPr>
        <p:spPr>
          <a:xfrm>
            <a:off x="5990725" y="2192775"/>
            <a:ext cx="2631900" cy="27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141750" y="281249"/>
            <a:ext cx="788694" cy="805192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344920" y="482551"/>
            <a:ext cx="382375" cy="402590"/>
          </a:xfrm>
          <a:custGeom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