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57" r:id="rId5"/>
    <p:sldId id="259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300"/>
    <a:srgbClr val="9E7500"/>
    <a:srgbClr val="005000"/>
    <a:srgbClr val="A50C07"/>
    <a:srgbClr val="7A3A00"/>
    <a:srgbClr val="800F00"/>
    <a:srgbClr val="C72D00"/>
    <a:srgbClr val="E6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Kiểu Có chủ đề 1 - Nhấn mạnh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 autoAdjust="0"/>
  </p:normalViewPr>
  <p:slideViewPr>
    <p:cSldViewPr>
      <p:cViewPr>
        <p:scale>
          <a:sx n="75" d="100"/>
          <a:sy n="75" d="100"/>
        </p:scale>
        <p:origin x="-143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5848F14-5F65-4EB5-BFC9-386F371E1AB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6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5062538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5734050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1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9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0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2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4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82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1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3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2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8023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93781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693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4"/>
          <p:cNvSpPr txBox="1"/>
          <p:nvPr/>
        </p:nvSpPr>
        <p:spPr>
          <a:xfrm>
            <a:off x="381000" y="4419025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smtClean="0">
                <a:solidFill>
                  <a:srgbClr val="A50C07"/>
                </a:solidFill>
              </a:rPr>
              <a:t>"THÊM CHỦ ĐỀ"</a:t>
            </a:r>
            <a:endParaRPr lang="en-US" sz="3600" i="1">
              <a:solidFill>
                <a:srgbClr val="A50C0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ình chữ nhật 23"/>
          <p:cNvSpPr/>
          <p:nvPr/>
        </p:nvSpPr>
        <p:spPr bwMode="auto">
          <a:xfrm>
            <a:off x="698500" y="1295400"/>
            <a:ext cx="6324600" cy="3962400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346200" y="1587500"/>
            <a:ext cx="4724400" cy="685800"/>
            <a:chOff x="1296" y="1824"/>
            <a:chExt cx="2976" cy="432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mtClean="0">
                  <a:solidFill>
                    <a:srgbClr val="000000"/>
                  </a:solidFill>
                </a:rPr>
                <a:t>Thêm nội dung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346200" y="2425700"/>
            <a:ext cx="4724400" cy="685800"/>
            <a:chOff x="1296" y="1824"/>
            <a:chExt cx="2976" cy="432"/>
          </a:xfrm>
        </p:grpSpPr>
        <p:sp>
          <p:nvSpPr>
            <p:cNvPr id="10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1346200" y="3263900"/>
            <a:ext cx="4724400" cy="685800"/>
            <a:chOff x="1296" y="1824"/>
            <a:chExt cx="2976" cy="432"/>
          </a:xfrm>
        </p:grpSpPr>
        <p:sp>
          <p:nvSpPr>
            <p:cNvPr id="15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1346200" y="4178300"/>
            <a:ext cx="4724400" cy="685800"/>
            <a:chOff x="1296" y="1824"/>
            <a:chExt cx="2976" cy="432"/>
          </a:xfrm>
        </p:grpSpPr>
        <p:sp>
          <p:nvSpPr>
            <p:cNvPr id="20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  <a:lumMod val="9500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</a:p>
          </p:txBody>
        </p:sp>
        <p:sp>
          <p:nvSpPr>
            <p:cNvPr id="23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6" name="Hộp_Văn_Bản 25"/>
          <p:cNvSpPr txBox="1"/>
          <p:nvPr/>
        </p:nvSpPr>
        <p:spPr>
          <a:xfrm>
            <a:off x="609600" y="4673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TỔNG QUÁT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597813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628357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644356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644356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3631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644356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279964" y="1560513"/>
            <a:ext cx="589064" cy="589064"/>
            <a:chOff x="1289" y="582"/>
            <a:chExt cx="668" cy="66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gray">
          <a:xfrm>
            <a:off x="1406504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gray">
          <a:xfrm>
            <a:off x="667628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gray">
          <a:xfrm>
            <a:off x="2762078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792622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gray">
          <a:xfrm>
            <a:off x="2808621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gray">
          <a:xfrm>
            <a:off x="2808621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gray">
          <a:xfrm>
            <a:off x="3444229" y="1560513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gray">
          <a:xfrm>
            <a:off x="3450047" y="1564876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gray">
          <a:xfrm>
            <a:off x="3457319" y="1567785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gray">
          <a:xfrm>
            <a:off x="3463137" y="1573603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gray">
          <a:xfrm>
            <a:off x="3495136" y="1588148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3570769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gray">
          <a:xfrm>
            <a:off x="2764987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gray">
          <a:xfrm>
            <a:off x="2805712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gray">
          <a:xfrm>
            <a:off x="4926344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gray">
          <a:xfrm>
            <a:off x="4956888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gray">
          <a:xfrm>
            <a:off x="4972887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gray">
          <a:xfrm>
            <a:off x="4972887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608495" y="1560513"/>
            <a:ext cx="589064" cy="589064"/>
            <a:chOff x="1289" y="582"/>
            <a:chExt cx="668" cy="668"/>
          </a:xfrm>
        </p:grpSpPr>
        <p:sp>
          <p:nvSpPr>
            <p:cNvPr id="45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gray">
          <a:xfrm>
            <a:off x="5735035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gray">
          <a:xfrm>
            <a:off x="4920526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gray">
          <a:xfrm>
            <a:off x="4961251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Hộp_Văn_Bản 51"/>
          <p:cNvSpPr txBox="1"/>
          <p:nvPr/>
        </p:nvSpPr>
        <p:spPr>
          <a:xfrm>
            <a:off x="609600" y="467380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</a:t>
            </a:r>
            <a:endParaRPr lang="en-US" sz="2800" i="1">
              <a:solidFill>
                <a:srgbClr val="A50C07"/>
              </a:solidFill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gray">
          <a:xfrm>
            <a:off x="667628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gray">
          <a:xfrm>
            <a:off x="667628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gray">
          <a:xfrm>
            <a:off x="2787531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gray">
          <a:xfrm>
            <a:off x="2787531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gray">
          <a:xfrm>
            <a:off x="2787531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gray">
          <a:xfrm>
            <a:off x="4984523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gray">
          <a:xfrm>
            <a:off x="4984523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gray">
          <a:xfrm>
            <a:off x="4984523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5"/>
          <p:cNvGrpSpPr/>
          <p:nvPr/>
        </p:nvGrpSpPr>
        <p:grpSpPr>
          <a:xfrm>
            <a:off x="4595577" y="1953909"/>
            <a:ext cx="4279900" cy="3577003"/>
            <a:chOff x="3855338" y="2371266"/>
            <a:chExt cx="4907662" cy="4101666"/>
          </a:xfrm>
        </p:grpSpPr>
        <p:grpSp>
          <p:nvGrpSpPr>
            <p:cNvPr id="6" name="Group 84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8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5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9" name="Oval 1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1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6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3" name="Oval 17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18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rgbClr val="92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rgbClr val="FFE5E5">
                    <a:alpha val="88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rgbClr val="FFE5E5">
                        <a:alpha val="52000"/>
                      </a:srgbClr>
                    </a:gs>
                    <a:gs pos="26000">
                      <a:srgbClr val="FFD9D9">
                        <a:alpha val="78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rgbClr val="FFE5E5">
                    <a:alpha val="95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23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7" name="Oval 2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2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30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1" name="Oval 31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32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37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5" name="Oval 3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44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9" name="Oval 45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6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1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3" name="Oval 5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5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8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7" name="Oval 59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60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72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73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75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2" name="Nhóm 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79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81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82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</p:grpSp>
        <p:sp>
          <p:nvSpPr>
            <p:cNvPr id="80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4" name="Hộp_Văn_Bản 83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5"/>
          <p:cNvGrpSpPr/>
          <p:nvPr/>
        </p:nvGrpSpPr>
        <p:grpSpPr>
          <a:xfrm>
            <a:off x="4649458" y="1966007"/>
            <a:ext cx="4226019" cy="3531971"/>
            <a:chOff x="3855338" y="2371266"/>
            <a:chExt cx="4907662" cy="4101666"/>
          </a:xfrm>
        </p:grpSpPr>
        <p:grpSp>
          <p:nvGrpSpPr>
            <p:cNvPr id="5" name="Group 96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7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97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" name="Group 98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4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99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8" name="Oval 22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22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100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2" name="Oval 222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223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01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6" name="Oval 21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21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2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0" name="Oval 19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19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03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4" name="Oval 125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26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04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8" name="Oval 119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20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05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2" name="Oval 113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114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06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6" name="Oval 107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08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0" name="Hộp_Văn_Bản 79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0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0"/>
          <p:cNvGrpSpPr/>
          <p:nvPr/>
        </p:nvGrpSpPr>
        <p:grpSpPr>
          <a:xfrm>
            <a:off x="4603480" y="1991485"/>
            <a:ext cx="4226019" cy="3531971"/>
            <a:chOff x="3855338" y="2371266"/>
            <a:chExt cx="4907662" cy="4101666"/>
          </a:xfrm>
        </p:grpSpPr>
        <p:grpSp>
          <p:nvGrpSpPr>
            <p:cNvPr id="5" name="Group 161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7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62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" name="Group 163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4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164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8" name="Oval 21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21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165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2" name="Oval 208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209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66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6" name="Oval 20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20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67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0" name="Oval 19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19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68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4" name="Oval 19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9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69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8" name="Oval 18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8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70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2" name="Oval 17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17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71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6" name="Oval 17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7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0" name="Hộp_Văn_Bản 79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60"/>
          <p:cNvGrpSpPr/>
          <p:nvPr/>
        </p:nvGrpSpPr>
        <p:grpSpPr>
          <a:xfrm>
            <a:off x="4616516" y="2015080"/>
            <a:ext cx="4212984" cy="3521077"/>
            <a:chOff x="3855338" y="2371266"/>
            <a:chExt cx="4907662" cy="4101666"/>
          </a:xfrm>
        </p:grpSpPr>
        <p:grpSp>
          <p:nvGrpSpPr>
            <p:cNvPr id="71" name="Group 161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133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162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3" name="Group 163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130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164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124" name="Oval 21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21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165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118" name="Oval 208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209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166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112" name="Oval 20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20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167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106" name="Oval 19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9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168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100" name="Oval 19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9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169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94" name="Oval 18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18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170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88" name="Oval 17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17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171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82" name="Oval 17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17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148" name="Hộp_Văn_Bản 147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30560"/>
          <a:stretch/>
        </p:blipFill>
        <p:spPr>
          <a:xfrm>
            <a:off x="1066800" y="4953000"/>
            <a:ext cx="9490189" cy="416263"/>
          </a:xfrm>
          <a:prstGeom prst="rect">
            <a:avLst/>
          </a:prstGeom>
        </p:spPr>
      </p:pic>
      <p:sp>
        <p:nvSpPr>
          <p:cNvPr id="69" name="Rectangle 3"/>
          <p:cNvSpPr/>
          <p:nvPr/>
        </p:nvSpPr>
        <p:spPr>
          <a:xfrm>
            <a:off x="3186486" y="2025484"/>
            <a:ext cx="5085067" cy="31141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0" name="Straight Connector 10"/>
          <p:cNvCxnSpPr/>
          <p:nvPr/>
        </p:nvCxnSpPr>
        <p:spPr>
          <a:xfrm>
            <a:off x="3601942" y="2382841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1"/>
          <p:cNvCxnSpPr/>
          <p:nvPr/>
        </p:nvCxnSpPr>
        <p:spPr>
          <a:xfrm>
            <a:off x="3590560" y="2944402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2"/>
          <p:cNvCxnSpPr/>
          <p:nvPr/>
        </p:nvCxnSpPr>
        <p:spPr>
          <a:xfrm>
            <a:off x="3596250" y="3532833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3"/>
          <p:cNvCxnSpPr/>
          <p:nvPr/>
        </p:nvCxnSpPr>
        <p:spPr>
          <a:xfrm>
            <a:off x="3607632" y="4094394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/>
          <p:cNvCxnSpPr/>
          <p:nvPr/>
        </p:nvCxnSpPr>
        <p:spPr>
          <a:xfrm>
            <a:off x="3599096" y="4680137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4"/>
          <p:cNvSpPr/>
          <p:nvPr/>
        </p:nvSpPr>
        <p:spPr>
          <a:xfrm>
            <a:off x="2864936" y="2157142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2864936" y="2718703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2864936" y="3280264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2864936" y="3857947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9" name="Rectangle 8"/>
          <p:cNvSpPr/>
          <p:nvPr/>
        </p:nvSpPr>
        <p:spPr>
          <a:xfrm>
            <a:off x="2864936" y="4432943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cxnSp>
        <p:nvCxnSpPr>
          <p:cNvPr id="80" name="Straight Connector 15"/>
          <p:cNvCxnSpPr/>
          <p:nvPr/>
        </p:nvCxnSpPr>
        <p:spPr>
          <a:xfrm rot="16200000">
            <a:off x="4578445" y="3454351"/>
            <a:ext cx="3369368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"/>
          <p:cNvCxnSpPr/>
          <p:nvPr/>
        </p:nvCxnSpPr>
        <p:spPr>
          <a:xfrm rot="16200000">
            <a:off x="3399701" y="3484980"/>
            <a:ext cx="3308107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7"/>
          <p:cNvCxnSpPr/>
          <p:nvPr/>
        </p:nvCxnSpPr>
        <p:spPr>
          <a:xfrm rot="16200000">
            <a:off x="5777108" y="3426409"/>
            <a:ext cx="3430629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0"/>
          <p:cNvSpPr/>
          <p:nvPr/>
        </p:nvSpPr>
        <p:spPr>
          <a:xfrm rot="5400000">
            <a:off x="4842885" y="1201861"/>
            <a:ext cx="395003" cy="919125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Rectangle 21"/>
          <p:cNvSpPr/>
          <p:nvPr/>
        </p:nvSpPr>
        <p:spPr>
          <a:xfrm rot="5400000">
            <a:off x="6056871" y="1187345"/>
            <a:ext cx="395003" cy="921288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Rectangle 22"/>
          <p:cNvSpPr/>
          <p:nvPr/>
        </p:nvSpPr>
        <p:spPr>
          <a:xfrm rot="5400000">
            <a:off x="7291174" y="1184658"/>
            <a:ext cx="395003" cy="921288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TextBox 23"/>
          <p:cNvSpPr txBox="1"/>
          <p:nvPr/>
        </p:nvSpPr>
        <p:spPr>
          <a:xfrm>
            <a:off x="2924483" y="2133600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A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91" name="TextBox 28"/>
          <p:cNvSpPr txBox="1"/>
          <p:nvPr/>
        </p:nvSpPr>
        <p:spPr>
          <a:xfrm>
            <a:off x="4676885" y="1474186"/>
            <a:ext cx="7199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n w="9525">
                  <a:noFill/>
                </a:ln>
              </a:rPr>
              <a:t>Mua</a:t>
            </a:r>
            <a:endParaRPr lang="en-US" sz="1600" b="1" dirty="0">
              <a:ln w="9525">
                <a:noFill/>
              </a:ln>
            </a:endParaRPr>
          </a:p>
        </p:txBody>
      </p:sp>
      <p:sp>
        <p:nvSpPr>
          <p:cNvPr id="92" name="TextBox 29"/>
          <p:cNvSpPr txBox="1"/>
          <p:nvPr/>
        </p:nvSpPr>
        <p:spPr>
          <a:xfrm>
            <a:off x="5802065" y="1494212"/>
            <a:ext cx="9002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n w="9525">
                  <a:noFill/>
                </a:ln>
              </a:rPr>
              <a:t>Duy trì</a:t>
            </a:r>
            <a:endParaRPr lang="en-US" sz="1400" b="1" dirty="0">
              <a:ln w="9525">
                <a:noFill/>
              </a:ln>
            </a:endParaRPr>
          </a:p>
        </p:txBody>
      </p:sp>
      <p:sp>
        <p:nvSpPr>
          <p:cNvPr id="93" name="TextBox 30"/>
          <p:cNvSpPr txBox="1"/>
          <p:nvPr/>
        </p:nvSpPr>
        <p:spPr>
          <a:xfrm>
            <a:off x="7232913" y="1489573"/>
            <a:ext cx="54066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n w="9525">
                  <a:noFill/>
                </a:ln>
              </a:rPr>
              <a:t>Bán</a:t>
            </a:r>
            <a:endParaRPr lang="en-US" sz="1400" b="1" dirty="0">
              <a:ln w="9525">
                <a:noFill/>
              </a:ln>
            </a:endParaRPr>
          </a:p>
        </p:txBody>
      </p:sp>
      <p:grpSp>
        <p:nvGrpSpPr>
          <p:cNvPr id="94" name="Group 94"/>
          <p:cNvGrpSpPr/>
          <p:nvPr/>
        </p:nvGrpSpPr>
        <p:grpSpPr>
          <a:xfrm>
            <a:off x="4714985" y="5706308"/>
            <a:ext cx="556950" cy="556950"/>
            <a:chOff x="231403" y="3168084"/>
            <a:chExt cx="702095" cy="702095"/>
          </a:xfrm>
          <a:effectLst/>
        </p:grpSpPr>
        <p:grpSp>
          <p:nvGrpSpPr>
            <p:cNvPr id="118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120" name="Oval 97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98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99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00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Freeform 96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101"/>
          <p:cNvGrpSpPr/>
          <p:nvPr/>
        </p:nvGrpSpPr>
        <p:grpSpPr>
          <a:xfrm>
            <a:off x="2755900" y="5706308"/>
            <a:ext cx="556950" cy="556950"/>
            <a:chOff x="258552" y="2286000"/>
            <a:chExt cx="702095" cy="702095"/>
          </a:xfrm>
          <a:effectLst/>
        </p:grpSpPr>
        <p:grpSp>
          <p:nvGrpSpPr>
            <p:cNvPr id="106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114" name="Oval 110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1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2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3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23"/>
            <p:cNvGrpSpPr/>
            <p:nvPr/>
          </p:nvGrpSpPr>
          <p:grpSpPr>
            <a:xfrm>
              <a:off x="410958" y="2422831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Freeform 104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5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6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07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08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09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114"/>
          <p:cNvGrpSpPr/>
          <p:nvPr/>
        </p:nvGrpSpPr>
        <p:grpSpPr>
          <a:xfrm>
            <a:off x="6745155" y="5677699"/>
            <a:ext cx="556950" cy="585557"/>
            <a:chOff x="230818" y="978814"/>
            <a:chExt cx="702095" cy="738158"/>
          </a:xfrm>
          <a:effectLst/>
        </p:grpSpPr>
        <p:grpSp>
          <p:nvGrpSpPr>
            <p:cNvPr id="100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102" name="Oval 117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18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19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20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TextBox 116"/>
            <p:cNvSpPr txBox="1"/>
            <p:nvPr/>
          </p:nvSpPr>
          <p:spPr>
            <a:xfrm>
              <a:off x="296641" y="978814"/>
              <a:ext cx="37712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97" name="TextBox 122"/>
          <p:cNvSpPr txBox="1"/>
          <p:nvPr/>
        </p:nvSpPr>
        <p:spPr>
          <a:xfrm>
            <a:off x="3360371" y="5819980"/>
            <a:ext cx="122045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mtClean="0">
                <a:ln w="9525">
                  <a:noFill/>
                </a:ln>
                <a:solidFill>
                  <a:srgbClr val="A50C07"/>
                </a:solidFill>
              </a:rPr>
              <a:t>Đã dừng</a:t>
            </a:r>
            <a:endParaRPr lang="en-US" b="1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98" name="TextBox 123"/>
          <p:cNvSpPr txBox="1"/>
          <p:nvPr/>
        </p:nvSpPr>
        <p:spPr>
          <a:xfrm>
            <a:off x="5259008" y="5819980"/>
            <a:ext cx="121931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mtClean="0">
                <a:ln w="9525">
                  <a:noFill/>
                </a:ln>
                <a:solidFill>
                  <a:srgbClr val="005000"/>
                </a:solidFill>
              </a:rPr>
              <a:t>Đã duyệt</a:t>
            </a:r>
            <a:endParaRPr lang="en-US" b="1" dirty="0">
              <a:ln w="9525">
                <a:noFill/>
              </a:ln>
              <a:solidFill>
                <a:srgbClr val="005000"/>
              </a:solidFill>
            </a:endParaRPr>
          </a:p>
        </p:txBody>
      </p:sp>
      <p:sp>
        <p:nvSpPr>
          <p:cNvPr id="99" name="TextBox 124"/>
          <p:cNvSpPr txBox="1"/>
          <p:nvPr/>
        </p:nvSpPr>
        <p:spPr>
          <a:xfrm>
            <a:off x="7349627" y="5819980"/>
            <a:ext cx="11847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smtClean="0">
                <a:ln w="9525">
                  <a:noFill/>
                </a:ln>
                <a:solidFill>
                  <a:srgbClr val="866300"/>
                </a:solidFill>
              </a:rPr>
              <a:t>Làm gì?</a:t>
            </a:r>
            <a:endParaRPr lang="en-US" b="1" dirty="0">
              <a:ln w="9525">
                <a:noFill/>
              </a:ln>
              <a:solidFill>
                <a:srgbClr val="866300"/>
              </a:solidFill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4807229" y="4423711"/>
            <a:ext cx="523275" cy="523275"/>
            <a:chOff x="231403" y="3168084"/>
            <a:chExt cx="702095" cy="702095"/>
          </a:xfrm>
        </p:grpSpPr>
        <p:grpSp>
          <p:nvGrpSpPr>
            <p:cNvPr id="61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63" name="Oval 35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36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37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38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Freeform 34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7226577" y="3276509"/>
            <a:ext cx="523275" cy="523275"/>
            <a:chOff x="231403" y="3168084"/>
            <a:chExt cx="702095" cy="702095"/>
          </a:xfrm>
        </p:grpSpPr>
        <p:grpSp>
          <p:nvGrpSpPr>
            <p:cNvPr id="55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57" name="Oval 42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43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44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45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reeform 41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46"/>
          <p:cNvGrpSpPr/>
          <p:nvPr/>
        </p:nvGrpSpPr>
        <p:grpSpPr>
          <a:xfrm>
            <a:off x="4795870" y="3265151"/>
            <a:ext cx="523275" cy="523275"/>
            <a:chOff x="258552" y="2286000"/>
            <a:chExt cx="702095" cy="702095"/>
          </a:xfrm>
        </p:grpSpPr>
        <p:grpSp>
          <p:nvGrpSpPr>
            <p:cNvPr id="43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51" name="Oval 55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6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7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8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23"/>
            <p:cNvGrpSpPr/>
            <p:nvPr/>
          </p:nvGrpSpPr>
          <p:grpSpPr>
            <a:xfrm>
              <a:off x="410958" y="2422831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49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50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51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52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53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54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59"/>
          <p:cNvGrpSpPr/>
          <p:nvPr/>
        </p:nvGrpSpPr>
        <p:grpSpPr>
          <a:xfrm>
            <a:off x="7237935" y="4423711"/>
            <a:ext cx="523275" cy="523275"/>
            <a:chOff x="231403" y="3168084"/>
            <a:chExt cx="702095" cy="702095"/>
          </a:xfrm>
        </p:grpSpPr>
        <p:grpSp>
          <p:nvGrpSpPr>
            <p:cNvPr id="37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39" name="Oval 62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63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4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65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Freeform 61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7245507" y="2163382"/>
            <a:ext cx="523275" cy="523275"/>
            <a:chOff x="258552" y="2286000"/>
            <a:chExt cx="702095" cy="702095"/>
          </a:xfrm>
        </p:grpSpPr>
        <p:grpSp>
          <p:nvGrpSpPr>
            <p:cNvPr id="25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33" name="Oval 89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90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91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92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3"/>
            <p:cNvGrpSpPr/>
            <p:nvPr/>
          </p:nvGrpSpPr>
          <p:grpSpPr>
            <a:xfrm>
              <a:off x="410958" y="2422829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 83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84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85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86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87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88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26"/>
          <p:cNvGrpSpPr/>
          <p:nvPr/>
        </p:nvGrpSpPr>
        <p:grpSpPr>
          <a:xfrm>
            <a:off x="5999344" y="3800104"/>
            <a:ext cx="522263" cy="552252"/>
            <a:chOff x="230818" y="974562"/>
            <a:chExt cx="702095" cy="742410"/>
          </a:xfrm>
        </p:grpSpPr>
        <p:grpSp>
          <p:nvGrpSpPr>
            <p:cNvPr id="19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21" name="Oval 129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130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131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132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28"/>
            <p:cNvSpPr txBox="1"/>
            <p:nvPr/>
          </p:nvSpPr>
          <p:spPr>
            <a:xfrm>
              <a:off x="275314" y="974562"/>
              <a:ext cx="377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grpSp>
        <p:nvGrpSpPr>
          <p:cNvPr id="12" name="Group 133"/>
          <p:cNvGrpSpPr/>
          <p:nvPr/>
        </p:nvGrpSpPr>
        <p:grpSpPr>
          <a:xfrm>
            <a:off x="6010789" y="2642360"/>
            <a:ext cx="522263" cy="577652"/>
            <a:chOff x="230818" y="940416"/>
            <a:chExt cx="702095" cy="776556"/>
          </a:xfrm>
        </p:grpSpPr>
        <p:grpSp>
          <p:nvGrpSpPr>
            <p:cNvPr id="13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15" name="Oval 136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37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38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39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5"/>
            <p:cNvSpPr txBox="1"/>
            <p:nvPr/>
          </p:nvSpPr>
          <p:spPr>
            <a:xfrm>
              <a:off x="275314" y="940416"/>
              <a:ext cx="377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124" name="TextBox 23"/>
          <p:cNvSpPr txBox="1"/>
          <p:nvPr/>
        </p:nvSpPr>
        <p:spPr>
          <a:xfrm>
            <a:off x="2924483" y="269679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B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2924483" y="326829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C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2911783" y="384142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D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7" name="TextBox 23"/>
          <p:cNvSpPr txBox="1"/>
          <p:nvPr/>
        </p:nvSpPr>
        <p:spPr>
          <a:xfrm>
            <a:off x="2911783" y="4409178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E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9" name="Hộp_Văn_Bản 128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6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4"/>
          <p:cNvSpPr txBox="1"/>
          <p:nvPr/>
        </p:nvSpPr>
        <p:spPr>
          <a:xfrm>
            <a:off x="800100" y="426720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smtClean="0">
                <a:solidFill>
                  <a:srgbClr val="A50C07"/>
                </a:solidFill>
              </a:rPr>
              <a:t>"CẢM ƠN"</a:t>
            </a:r>
            <a:endParaRPr lang="en-US" sz="40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213</TotalTime>
  <Words>199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Windows User</cp:lastModifiedBy>
  <cp:revision>10</cp:revision>
  <dcterms:created xsi:type="dcterms:W3CDTF">2013-04-25T19:12:02Z</dcterms:created>
  <dcterms:modified xsi:type="dcterms:W3CDTF">2015-05-22T16:13:20Z</dcterms:modified>
</cp:coreProperties>
</file>