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3" autoAdjust="0"/>
  </p:normalViewPr>
  <p:slideViewPr>
    <p:cSldViewPr>
      <p:cViewPr varScale="1">
        <p:scale>
          <a:sx n="60" d="100"/>
          <a:sy n="60" d="100"/>
        </p:scale>
        <p:origin x="90" y="10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F7-41E6-AB35-0E64C430B3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F7-41E6-AB35-0E64C430B3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F7-41E6-AB35-0E64C430B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969280"/>
        <c:axId val="77970816"/>
      </c:barChart>
      <c:catAx>
        <c:axId val="77969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7970816"/>
        <c:crosses val="autoZero"/>
        <c:auto val="1"/>
        <c:lblAlgn val="ctr"/>
        <c:lblOffset val="100"/>
        <c:noMultiLvlLbl val="0"/>
      </c:catAx>
      <c:valAx>
        <c:axId val="77970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9692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solidFill>
      <a:schemeClr val="bg1">
        <a:alpha val="8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430AD-DC03-428D-AD7A-919C981E370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F4BEA-58FC-4DE5-BD6E-A1CC48B8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26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to add notes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template is copyright of Presentation Magazine.  www.presentationmagazine.com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F4BEA-58FC-4DE5-BD6E-A1CC48B811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50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to add notes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template is copyright of Presentation Magazine.  www.presentationmagazine.com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F4BEA-58FC-4DE5-BD6E-A1CC48B811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4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to add notes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template is copyright of Presentation Magazine.  www.presentationmagazine.com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F4BEA-58FC-4DE5-BD6E-A1CC48B811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1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to add notes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template is copyright of Presentation Magazine.  www.presentationmagazine.com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F4BEA-58FC-4DE5-BD6E-A1CC48B811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3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" y="0"/>
            <a:ext cx="121890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Copyright Presentation Magazine  </a:t>
            </a:r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" y="0"/>
            <a:ext cx="12189025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magazine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1470025"/>
          </a:xfrm>
        </p:spPr>
        <p:txBody>
          <a:bodyPr/>
          <a:lstStyle/>
          <a:p>
            <a:r>
              <a:rPr lang="en-US" dirty="0"/>
              <a:t>PowerPoint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68960"/>
            <a:ext cx="8534400" cy="115212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/>
              <a:t>Bullet Point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/>
              <a:t>Bullet Point 1</a:t>
            </a:r>
          </a:p>
          <a:p>
            <a:r>
              <a:rPr lang="en-US" dirty="0"/>
              <a:t>Bullet Point 2</a:t>
            </a:r>
          </a:p>
          <a:p>
            <a:r>
              <a:rPr lang="en-US" dirty="0"/>
              <a:t>Bullet Point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/>
              <a:t>Example Chart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066510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97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D4B3A5-F733-4DC1-BA8C-F921828A8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198" y="2678832"/>
            <a:ext cx="827088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B77094-E9AB-452A-AF42-1C0A1894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523" y="2678832"/>
            <a:ext cx="827088" cy="6111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E71ED7-FFE9-4C9D-8055-4CD07276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686" y="4293320"/>
            <a:ext cx="827087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7CFF2AE-B771-42B4-A886-E456BCF91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073" y="4293320"/>
            <a:ext cx="827088" cy="611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13FD68-28B9-4656-9550-D06C9D42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461" y="4293320"/>
            <a:ext cx="827087" cy="6111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0958199-33FC-433D-9F91-6187FF90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436" y="4293320"/>
            <a:ext cx="827087" cy="611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2C1D582-F0E5-47CF-9783-204C57EF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973" y="2678832"/>
            <a:ext cx="827088" cy="6111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C8166EE-5E5B-4010-A018-A6A87C92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811" y="2678832"/>
            <a:ext cx="827087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83631915-DE95-43BB-A10A-1C944492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2039070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Background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114DD95-0B2C-48BE-9BEB-2D9938D9C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361" y="1916832"/>
            <a:ext cx="771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Text &amp;</a:t>
            </a:r>
          </a:p>
          <a:p>
            <a:pPr algn="ctr"/>
            <a:r>
              <a:rPr lang="en-GB" altLang="en-US" sz="1600">
                <a:cs typeface="Arial" panose="020B0604020202020204" pitchFamily="34" charset="0"/>
              </a:rPr>
              <a:t>Lines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C71F0D5-2CB2-4ABB-9118-018DF6AC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273" y="2039070"/>
            <a:ext cx="1017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Shadows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AC2CE28-17B3-4752-8151-AE8DC5D8B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798" y="1916832"/>
            <a:ext cx="579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Title</a:t>
            </a:r>
            <a:br>
              <a:rPr lang="en-GB" altLang="en-US" sz="1600">
                <a:cs typeface="Arial" panose="020B0604020202020204" pitchFamily="34" charset="0"/>
              </a:rPr>
            </a:br>
            <a:r>
              <a:rPr lang="en-GB" altLang="en-US" sz="1600">
                <a:cs typeface="Arial" panose="020B0604020202020204" pitchFamily="34" charset="0"/>
              </a:rPr>
              <a:t>Text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B7FF65FA-E0B0-475C-A069-C0C10C8BC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561" y="3653557"/>
            <a:ext cx="542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Fills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79584E9F-5C3A-46AD-A8DA-883FFB95B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711" y="3653557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Accent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2EFA7085-97A2-4CE1-85E0-B1DD22A1E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748" y="3531320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Accent &amp;</a:t>
            </a:r>
          </a:p>
          <a:p>
            <a:pPr algn="ctr"/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76E299C3-2FA7-42C4-AF36-16DA5B1A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836" y="3529732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Followed</a:t>
            </a:r>
          </a:p>
          <a:p>
            <a:pPr algn="ctr"/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4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GB" dirty="0"/>
              <a:t>Use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You are free to use these templates for your personal and business presentations.</a:t>
            </a:r>
            <a:br>
              <a:rPr lang="en-US" sz="4200" dirty="0"/>
            </a:br>
            <a:endParaRPr lang="en-US" sz="4200" dirty="0"/>
          </a:p>
          <a:p>
            <a:r>
              <a:rPr lang="en-US" sz="4200" dirty="0"/>
              <a:t>We have put a lot of work into developing all these templates and retain the copyright in them.  You can use them freely providing that you do not redistribute or sell them.</a:t>
            </a:r>
            <a:br>
              <a:rPr lang="en-US" sz="4200" dirty="0"/>
            </a:br>
            <a:endParaRPr lang="en-US" sz="4200" dirty="0"/>
          </a:p>
          <a:p>
            <a:r>
              <a:rPr lang="en-US" sz="4200" dirty="0"/>
              <a:t>You can find many more free PowerPoint templates on the Presentation Magazine website </a:t>
            </a:r>
            <a:r>
              <a:rPr lang="en-US" sz="4200" dirty="0">
                <a:hlinkClick r:id="rId2"/>
              </a:rPr>
              <a:t>www.presentationmagazine.com</a:t>
            </a:r>
            <a:r>
              <a:rPr lang="en-US" sz="4200" dirty="0"/>
              <a:t>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200" b="1" dirty="0"/>
              <a:t>Do</a:t>
            </a:r>
          </a:p>
          <a:p>
            <a:r>
              <a:rPr lang="en-US" sz="3400" dirty="0"/>
              <a:t>Use these templates for your presentations</a:t>
            </a:r>
          </a:p>
          <a:p>
            <a:r>
              <a:rPr lang="en-US" sz="3400" dirty="0"/>
              <a:t>Display your presentation on a web site provided that it is not for the purpose of downloading the template</a:t>
            </a:r>
          </a:p>
          <a:p>
            <a:r>
              <a:rPr lang="en-US" sz="3400" dirty="0"/>
              <a:t>If you like these templates, we would always appreciate a link back to our website.  Many thanks.</a:t>
            </a:r>
            <a:br>
              <a:rPr lang="en-US" sz="3400" dirty="0"/>
            </a:br>
            <a:endParaRPr lang="en-US" sz="3400" dirty="0"/>
          </a:p>
          <a:p>
            <a:pPr marL="0" indent="0">
              <a:buNone/>
            </a:pPr>
            <a:r>
              <a:rPr lang="en-US" sz="4200" b="1" dirty="0"/>
              <a:t>Don’t</a:t>
            </a:r>
          </a:p>
          <a:p>
            <a:r>
              <a:rPr lang="en-US" sz="3400" dirty="0"/>
              <a:t>Resell or distribute these templates</a:t>
            </a:r>
          </a:p>
          <a:p>
            <a:r>
              <a:rPr lang="en-US" sz="3400" dirty="0"/>
              <a:t>Put these templates on a website for download.  This includes uploading them onto file sharing networks like </a:t>
            </a:r>
            <a:r>
              <a:rPr lang="en-US" sz="3400" dirty="0" err="1"/>
              <a:t>Slideshare</a:t>
            </a:r>
            <a:r>
              <a:rPr lang="en-US" sz="3400" dirty="0"/>
              <a:t>, Facebook, </a:t>
            </a:r>
            <a:r>
              <a:rPr lang="en-US" sz="3400" dirty="0" err="1"/>
              <a:t>etc</a:t>
            </a:r>
            <a:endParaRPr lang="en-US" sz="3400" dirty="0"/>
          </a:p>
          <a:p>
            <a:r>
              <a:rPr lang="en-US" sz="3400" dirty="0"/>
              <a:t>Pass off any of our created content as your own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34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FF9A08"/>
      </a:accent1>
      <a:accent2>
        <a:srgbClr val="A6B727"/>
      </a:accent2>
      <a:accent3>
        <a:srgbClr val="306786"/>
      </a:accent3>
      <a:accent4>
        <a:srgbClr val="838383"/>
      </a:accent4>
      <a:accent5>
        <a:srgbClr val="FEC306"/>
      </a:accent5>
      <a:accent6>
        <a:srgbClr val="DF5327"/>
      </a:accent6>
      <a:hlink>
        <a:srgbClr val="0070C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150</Words>
  <Application>Microsoft Office PowerPoint</Application>
  <PresentationFormat>Widescreen</PresentationFormat>
  <Paragraphs>96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Bullet Point Slide</vt:lpstr>
      <vt:lpstr>Example Chart</vt:lpstr>
      <vt:lpstr>Colour Scheme</vt:lpstr>
      <vt:lpstr>Use of templates</vt:lpstr>
    </vt:vector>
  </TitlesOfParts>
  <Company>© Presentation Magazine</Company>
  <LinksUpToDate>false</LinksUpToDate>
  <SharedDoc>false</SharedDoc>
  <HyperlinkBase>http://www.presentationmagazine.com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jontypearce;Presentation Magazine</dc:creator>
  <cp:keywords>© Presentation Magazine</cp:keywords>
  <cp:lastModifiedBy>Jonty Pearce</cp:lastModifiedBy>
  <cp:revision>9</cp:revision>
  <dcterms:created xsi:type="dcterms:W3CDTF">2012-04-28T17:18:27Z</dcterms:created>
  <dcterms:modified xsi:type="dcterms:W3CDTF">2017-08-29T13:02:47Z</dcterms:modified>
  <cp:category>© Presentation Magazine</cp:category>
</cp:coreProperties>
</file>