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7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3" autoAdjust="0"/>
  </p:normalViewPr>
  <p:slideViewPr>
    <p:cSldViewPr>
      <p:cViewPr>
        <p:scale>
          <a:sx n="66" d="100"/>
          <a:sy n="66" d="100"/>
        </p:scale>
        <p:origin x="570" y="9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F7-41E6-AB35-0E64C430B3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F7-41E6-AB35-0E64C430B3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F7-41E6-AB35-0E64C430B3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7969280"/>
        <c:axId val="77970816"/>
      </c:barChart>
      <c:catAx>
        <c:axId val="779692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7970816"/>
        <c:crosses val="autoZero"/>
        <c:auto val="1"/>
        <c:lblAlgn val="ctr"/>
        <c:lblOffset val="100"/>
        <c:noMultiLvlLbl val="0"/>
      </c:catAx>
      <c:valAx>
        <c:axId val="77970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796928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430AD-DC03-428D-AD7A-919C981E370B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F4BEA-58FC-4DE5-BD6E-A1CC48B811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26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to add notes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template is copyright of Presentation Magazine.  www.presentationmagazine.com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F4BEA-58FC-4DE5-BD6E-A1CC48B811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504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to add notes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template is copyright of Presentation Magazine.  www.presentationmagazine.com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F4BEA-58FC-4DE5-BD6E-A1CC48B811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544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to add notes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template is copyright of Presentation Magazine.  www.presentationmagazine.com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F4BEA-58FC-4DE5-BD6E-A1CC48B811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81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 to add notes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template is copyright of Presentation Magazine.  www.presentationmagazine.com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F4BEA-58FC-4DE5-BD6E-A1CC48B811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231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solidFill>
            <a:srgbClr val="FFFFFF">
              <a:alpha val="80000"/>
            </a:srgb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299" r="3125" b="25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125" t="299" r="3125" b="25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12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Copyright Presentation Magazine  </a:t>
            </a:r>
            <a:fld id="{FFF700D2-071F-440E-A3FF-180D34BA4EC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92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44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59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22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64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60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299" r="3125" b="25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125" t="299" r="3125" b="25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510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58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75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299" r="3125" b="25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125" t="299" r="3125" b="25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2104E-8A37-4561-90C1-E2A2FA2C4A6E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reeform 9"/>
          <p:cNvSpPr>
            <a:spLocks noChangeArrowheads="1"/>
          </p:cNvSpPr>
          <p:nvPr/>
        </p:nvSpPr>
        <p:spPr bwMode="auto">
          <a:xfrm>
            <a:off x="8976320" y="4077072"/>
            <a:ext cx="2796973" cy="2198986"/>
          </a:xfrm>
          <a:custGeom>
            <a:avLst/>
            <a:gdLst>
              <a:gd name="T0" fmla="*/ 2147483646 w 12274"/>
              <a:gd name="T1" fmla="*/ 2147483646 h 9650"/>
              <a:gd name="T2" fmla="*/ 2147483646 w 12274"/>
              <a:gd name="T3" fmla="*/ 2147483646 h 9650"/>
              <a:gd name="T4" fmla="*/ 2147483646 w 12274"/>
              <a:gd name="T5" fmla="*/ 2147483646 h 9650"/>
              <a:gd name="T6" fmla="*/ 2147483646 w 12274"/>
              <a:gd name="T7" fmla="*/ 2147483646 h 9650"/>
              <a:gd name="T8" fmla="*/ 2147483646 w 12274"/>
              <a:gd name="T9" fmla="*/ 2147483646 h 9650"/>
              <a:gd name="T10" fmla="*/ 2147483646 w 12274"/>
              <a:gd name="T11" fmla="*/ 2147483646 h 9650"/>
              <a:gd name="T12" fmla="*/ 2147483646 w 12274"/>
              <a:gd name="T13" fmla="*/ 2147483646 h 9650"/>
              <a:gd name="T14" fmla="*/ 2147483646 w 12274"/>
              <a:gd name="T15" fmla="*/ 2147483646 h 9650"/>
              <a:gd name="T16" fmla="*/ 2147483646 w 12274"/>
              <a:gd name="T17" fmla="*/ 2147483646 h 9650"/>
              <a:gd name="T18" fmla="*/ 2147483646 w 12274"/>
              <a:gd name="T19" fmla="*/ 2147483646 h 9650"/>
              <a:gd name="T20" fmla="*/ 2147483646 w 12274"/>
              <a:gd name="T21" fmla="*/ 2147483646 h 9650"/>
              <a:gd name="T22" fmla="*/ 2147483646 w 12274"/>
              <a:gd name="T23" fmla="*/ 2147483646 h 9650"/>
              <a:gd name="T24" fmla="*/ 2147483646 w 12274"/>
              <a:gd name="T25" fmla="*/ 2147483646 h 9650"/>
              <a:gd name="T26" fmla="*/ 2147483646 w 12274"/>
              <a:gd name="T27" fmla="*/ 2147483646 h 9650"/>
              <a:gd name="T28" fmla="*/ 2147483646 w 12274"/>
              <a:gd name="T29" fmla="*/ 2147483646 h 9650"/>
              <a:gd name="T30" fmla="*/ 2147483646 w 12274"/>
              <a:gd name="T31" fmla="*/ 2147483646 h 9650"/>
              <a:gd name="T32" fmla="*/ 2147483646 w 12274"/>
              <a:gd name="T33" fmla="*/ 2147483646 h 9650"/>
              <a:gd name="T34" fmla="*/ 2147483646 w 12274"/>
              <a:gd name="T35" fmla="*/ 2147483646 h 9650"/>
              <a:gd name="T36" fmla="*/ 2147483646 w 12274"/>
              <a:gd name="T37" fmla="*/ 2147483646 h 9650"/>
              <a:gd name="T38" fmla="*/ 2147483646 w 12274"/>
              <a:gd name="T39" fmla="*/ 2147483646 h 9650"/>
              <a:gd name="T40" fmla="*/ 2147483646 w 12274"/>
              <a:gd name="T41" fmla="*/ 2147483646 h 9650"/>
              <a:gd name="T42" fmla="*/ 2147483646 w 12274"/>
              <a:gd name="T43" fmla="*/ 2147483646 h 9650"/>
              <a:gd name="T44" fmla="*/ 2147483646 w 12274"/>
              <a:gd name="T45" fmla="*/ 2147483646 h 9650"/>
              <a:gd name="T46" fmla="*/ 2147483646 w 12274"/>
              <a:gd name="T47" fmla="*/ 2147483646 h 9650"/>
              <a:gd name="T48" fmla="*/ 2147483646 w 12274"/>
              <a:gd name="T49" fmla="*/ 2147483646 h 9650"/>
              <a:gd name="T50" fmla="*/ 2147483646 w 12274"/>
              <a:gd name="T51" fmla="*/ 2147483646 h 9650"/>
              <a:gd name="T52" fmla="*/ 2147483646 w 12274"/>
              <a:gd name="T53" fmla="*/ 2147483646 h 9650"/>
              <a:gd name="T54" fmla="*/ 2147483646 w 12274"/>
              <a:gd name="T55" fmla="*/ 2147483646 h 9650"/>
              <a:gd name="T56" fmla="*/ 2147483646 w 12274"/>
              <a:gd name="T57" fmla="*/ 2147483646 h 9650"/>
              <a:gd name="T58" fmla="*/ 2147483646 w 12274"/>
              <a:gd name="T59" fmla="*/ 2147483646 h 9650"/>
              <a:gd name="T60" fmla="*/ 2147483646 w 12274"/>
              <a:gd name="T61" fmla="*/ 2147483646 h 9650"/>
              <a:gd name="T62" fmla="*/ 2147483646 w 12274"/>
              <a:gd name="T63" fmla="*/ 2147483646 h 9650"/>
              <a:gd name="T64" fmla="*/ 2147483646 w 12274"/>
              <a:gd name="T65" fmla="*/ 2147483646 h 9650"/>
              <a:gd name="T66" fmla="*/ 2147483646 w 12274"/>
              <a:gd name="T67" fmla="*/ 2147483646 h 9650"/>
              <a:gd name="T68" fmla="*/ 2147483646 w 12274"/>
              <a:gd name="T69" fmla="*/ 2147483646 h 9650"/>
              <a:gd name="T70" fmla="*/ 2147483646 w 12274"/>
              <a:gd name="T71" fmla="*/ 2147483646 h 9650"/>
              <a:gd name="T72" fmla="*/ 2147483646 w 12274"/>
              <a:gd name="T73" fmla="*/ 2147483646 h 9650"/>
              <a:gd name="T74" fmla="*/ 2147483646 w 12274"/>
              <a:gd name="T75" fmla="*/ 2147483646 h 9650"/>
              <a:gd name="T76" fmla="*/ 2147483646 w 12274"/>
              <a:gd name="T77" fmla="*/ 2147483646 h 9650"/>
              <a:gd name="T78" fmla="*/ 2147483646 w 12274"/>
              <a:gd name="T79" fmla="*/ 2147483646 h 9650"/>
              <a:gd name="T80" fmla="*/ 2147483646 w 12274"/>
              <a:gd name="T81" fmla="*/ 2147483646 h 9650"/>
              <a:gd name="T82" fmla="*/ 2147483646 w 12274"/>
              <a:gd name="T83" fmla="*/ 2147483646 h 9650"/>
              <a:gd name="T84" fmla="*/ 2147483646 w 12274"/>
              <a:gd name="T85" fmla="*/ 0 h 9650"/>
              <a:gd name="T86" fmla="*/ 2147483646 w 12274"/>
              <a:gd name="T87" fmla="*/ 2147483646 h 9650"/>
              <a:gd name="T88" fmla="*/ 2147483646 w 12274"/>
              <a:gd name="T89" fmla="*/ 2147483646 h 9650"/>
              <a:gd name="T90" fmla="*/ 2147483646 w 12274"/>
              <a:gd name="T91" fmla="*/ 2147483646 h 9650"/>
              <a:gd name="T92" fmla="*/ 2147483646 w 12274"/>
              <a:gd name="T93" fmla="*/ 2147483646 h 9650"/>
              <a:gd name="T94" fmla="*/ 2147483646 w 12274"/>
              <a:gd name="T95" fmla="*/ 2147483646 h 9650"/>
              <a:gd name="T96" fmla="*/ 2147483646 w 12274"/>
              <a:gd name="T97" fmla="*/ 2147483646 h 9650"/>
              <a:gd name="T98" fmla="*/ 2147483646 w 12274"/>
              <a:gd name="T99" fmla="*/ 2147483646 h 9650"/>
              <a:gd name="T100" fmla="*/ 2147483646 w 12274"/>
              <a:gd name="T101" fmla="*/ 2147483646 h 9650"/>
              <a:gd name="T102" fmla="*/ 2147483646 w 12274"/>
              <a:gd name="T103" fmla="*/ 2147483646 h 9650"/>
              <a:gd name="T104" fmla="*/ 2147483646 w 12274"/>
              <a:gd name="T105" fmla="*/ 2147483646 h 9650"/>
              <a:gd name="T106" fmla="*/ 2147483646 w 12274"/>
              <a:gd name="T107" fmla="*/ 2147483646 h 9650"/>
              <a:gd name="T108" fmla="*/ 2147483646 w 12274"/>
              <a:gd name="T109" fmla="*/ 2147483646 h 9650"/>
              <a:gd name="T110" fmla="*/ 2147483646 w 12274"/>
              <a:gd name="T111" fmla="*/ 2147483646 h 9650"/>
              <a:gd name="T112" fmla="*/ 2147483646 w 12274"/>
              <a:gd name="T113" fmla="*/ 2147483646 h 9650"/>
              <a:gd name="T114" fmla="*/ 2147483646 w 12274"/>
              <a:gd name="T115" fmla="*/ 2147483646 h 9650"/>
              <a:gd name="T116" fmla="*/ 2147483646 w 12274"/>
              <a:gd name="T117" fmla="*/ 2147483646 h 9650"/>
              <a:gd name="T118" fmla="*/ 2147483646 w 12274"/>
              <a:gd name="T119" fmla="*/ 2147483646 h 9650"/>
              <a:gd name="T120" fmla="*/ 2147483646 w 12274"/>
              <a:gd name="T121" fmla="*/ 2147483646 h 9650"/>
              <a:gd name="T122" fmla="*/ 2147483646 w 12274"/>
              <a:gd name="T123" fmla="*/ 2147483646 h 9650"/>
              <a:gd name="T124" fmla="*/ 2147483646 w 12274"/>
              <a:gd name="T125" fmla="*/ 2147483646 h 965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2274" h="9650">
                <a:moveTo>
                  <a:pt x="137" y="5835"/>
                </a:moveTo>
                <a:lnTo>
                  <a:pt x="412" y="6651"/>
                </a:lnTo>
                <a:lnTo>
                  <a:pt x="275" y="7400"/>
                </a:lnTo>
                <a:lnTo>
                  <a:pt x="1168" y="7627"/>
                </a:lnTo>
                <a:lnTo>
                  <a:pt x="1168" y="8214"/>
                </a:lnTo>
                <a:lnTo>
                  <a:pt x="721" y="8670"/>
                </a:lnTo>
                <a:lnTo>
                  <a:pt x="515" y="9061"/>
                </a:lnTo>
                <a:cubicBezTo>
                  <a:pt x="515" y="9061"/>
                  <a:pt x="275" y="9518"/>
                  <a:pt x="653" y="9518"/>
                </a:cubicBezTo>
                <a:lnTo>
                  <a:pt x="1031" y="9518"/>
                </a:lnTo>
                <a:lnTo>
                  <a:pt x="1718" y="9616"/>
                </a:lnTo>
                <a:lnTo>
                  <a:pt x="2819" y="9518"/>
                </a:lnTo>
                <a:lnTo>
                  <a:pt x="3163" y="9649"/>
                </a:lnTo>
                <a:lnTo>
                  <a:pt x="3403" y="9518"/>
                </a:lnTo>
                <a:lnTo>
                  <a:pt x="3746" y="9485"/>
                </a:lnTo>
                <a:lnTo>
                  <a:pt x="4915" y="9160"/>
                </a:lnTo>
                <a:lnTo>
                  <a:pt x="4915" y="9061"/>
                </a:lnTo>
                <a:lnTo>
                  <a:pt x="4846" y="8963"/>
                </a:lnTo>
                <a:lnTo>
                  <a:pt x="4950" y="8670"/>
                </a:lnTo>
                <a:cubicBezTo>
                  <a:pt x="4950" y="8670"/>
                  <a:pt x="4675" y="8670"/>
                  <a:pt x="4813" y="8442"/>
                </a:cubicBezTo>
                <a:lnTo>
                  <a:pt x="4950" y="8214"/>
                </a:lnTo>
                <a:lnTo>
                  <a:pt x="5156" y="8117"/>
                </a:lnTo>
                <a:lnTo>
                  <a:pt x="5397" y="7627"/>
                </a:lnTo>
                <a:lnTo>
                  <a:pt x="5569" y="7823"/>
                </a:lnTo>
                <a:lnTo>
                  <a:pt x="6223" y="7661"/>
                </a:lnTo>
                <a:lnTo>
                  <a:pt x="5878" y="7464"/>
                </a:lnTo>
                <a:cubicBezTo>
                  <a:pt x="5878" y="7464"/>
                  <a:pt x="6394" y="7106"/>
                  <a:pt x="6498" y="7172"/>
                </a:cubicBezTo>
                <a:cubicBezTo>
                  <a:pt x="6601" y="7236"/>
                  <a:pt x="6635" y="7302"/>
                  <a:pt x="6635" y="7302"/>
                </a:cubicBezTo>
                <a:lnTo>
                  <a:pt x="6772" y="7106"/>
                </a:lnTo>
                <a:lnTo>
                  <a:pt x="7082" y="7335"/>
                </a:lnTo>
                <a:cubicBezTo>
                  <a:pt x="7082" y="7335"/>
                  <a:pt x="7288" y="7855"/>
                  <a:pt x="7323" y="7106"/>
                </a:cubicBezTo>
                <a:cubicBezTo>
                  <a:pt x="7357" y="6357"/>
                  <a:pt x="6980" y="6487"/>
                  <a:pt x="7357" y="6357"/>
                </a:cubicBezTo>
                <a:lnTo>
                  <a:pt x="7735" y="6227"/>
                </a:lnTo>
                <a:lnTo>
                  <a:pt x="7598" y="6096"/>
                </a:lnTo>
                <a:lnTo>
                  <a:pt x="7598" y="5738"/>
                </a:lnTo>
                <a:lnTo>
                  <a:pt x="8078" y="5867"/>
                </a:lnTo>
                <a:lnTo>
                  <a:pt x="8319" y="5575"/>
                </a:lnTo>
                <a:cubicBezTo>
                  <a:pt x="8319" y="5575"/>
                  <a:pt x="7804" y="5215"/>
                  <a:pt x="7837" y="5020"/>
                </a:cubicBezTo>
                <a:lnTo>
                  <a:pt x="7872" y="4824"/>
                </a:lnTo>
                <a:cubicBezTo>
                  <a:pt x="7872" y="4824"/>
                  <a:pt x="8629" y="5085"/>
                  <a:pt x="8800" y="4890"/>
                </a:cubicBezTo>
                <a:cubicBezTo>
                  <a:pt x="8972" y="4694"/>
                  <a:pt x="9110" y="5118"/>
                  <a:pt x="8972" y="4694"/>
                </a:cubicBezTo>
                <a:lnTo>
                  <a:pt x="8835" y="4270"/>
                </a:lnTo>
                <a:lnTo>
                  <a:pt x="9041" y="3944"/>
                </a:lnTo>
                <a:lnTo>
                  <a:pt x="9282" y="3782"/>
                </a:lnTo>
                <a:lnTo>
                  <a:pt x="9282" y="3488"/>
                </a:lnTo>
                <a:lnTo>
                  <a:pt x="9386" y="3129"/>
                </a:lnTo>
                <a:lnTo>
                  <a:pt x="9145" y="2901"/>
                </a:lnTo>
                <a:lnTo>
                  <a:pt x="9110" y="2576"/>
                </a:lnTo>
                <a:lnTo>
                  <a:pt x="9282" y="2315"/>
                </a:lnTo>
                <a:cubicBezTo>
                  <a:pt x="9282" y="2315"/>
                  <a:pt x="9110" y="2412"/>
                  <a:pt x="9488" y="2151"/>
                </a:cubicBezTo>
                <a:cubicBezTo>
                  <a:pt x="9867" y="1890"/>
                  <a:pt x="9867" y="1859"/>
                  <a:pt x="9867" y="1859"/>
                </a:cubicBezTo>
                <a:lnTo>
                  <a:pt x="10211" y="1729"/>
                </a:lnTo>
                <a:lnTo>
                  <a:pt x="10761" y="1630"/>
                </a:lnTo>
                <a:lnTo>
                  <a:pt x="11105" y="1630"/>
                </a:lnTo>
                <a:lnTo>
                  <a:pt x="11277" y="1827"/>
                </a:lnTo>
                <a:lnTo>
                  <a:pt x="11448" y="1599"/>
                </a:lnTo>
                <a:lnTo>
                  <a:pt x="11724" y="1565"/>
                </a:lnTo>
                <a:lnTo>
                  <a:pt x="11654" y="1239"/>
                </a:lnTo>
                <a:cubicBezTo>
                  <a:pt x="11654" y="1239"/>
                  <a:pt x="12273" y="1239"/>
                  <a:pt x="12033" y="1174"/>
                </a:cubicBezTo>
                <a:lnTo>
                  <a:pt x="11791" y="1109"/>
                </a:lnTo>
                <a:cubicBezTo>
                  <a:pt x="11791" y="1109"/>
                  <a:pt x="12204" y="784"/>
                  <a:pt x="11688" y="1044"/>
                </a:cubicBezTo>
                <a:lnTo>
                  <a:pt x="11174" y="1305"/>
                </a:lnTo>
                <a:lnTo>
                  <a:pt x="11174" y="1044"/>
                </a:lnTo>
                <a:cubicBezTo>
                  <a:pt x="11174" y="1044"/>
                  <a:pt x="11310" y="1011"/>
                  <a:pt x="10864" y="1075"/>
                </a:cubicBezTo>
                <a:cubicBezTo>
                  <a:pt x="10418" y="1141"/>
                  <a:pt x="10383" y="1109"/>
                  <a:pt x="10383" y="1109"/>
                </a:cubicBezTo>
                <a:lnTo>
                  <a:pt x="9626" y="1696"/>
                </a:lnTo>
                <a:lnTo>
                  <a:pt x="9386" y="1924"/>
                </a:lnTo>
                <a:lnTo>
                  <a:pt x="9179" y="523"/>
                </a:lnTo>
                <a:lnTo>
                  <a:pt x="8972" y="523"/>
                </a:lnTo>
                <a:lnTo>
                  <a:pt x="9076" y="262"/>
                </a:lnTo>
                <a:lnTo>
                  <a:pt x="8939" y="66"/>
                </a:lnTo>
                <a:lnTo>
                  <a:pt x="8663" y="0"/>
                </a:lnTo>
                <a:lnTo>
                  <a:pt x="8284" y="392"/>
                </a:lnTo>
                <a:cubicBezTo>
                  <a:pt x="8284" y="392"/>
                  <a:pt x="8388" y="784"/>
                  <a:pt x="8216" y="848"/>
                </a:cubicBezTo>
                <a:lnTo>
                  <a:pt x="8045" y="913"/>
                </a:lnTo>
                <a:lnTo>
                  <a:pt x="7633" y="848"/>
                </a:lnTo>
                <a:lnTo>
                  <a:pt x="7392" y="1174"/>
                </a:lnTo>
                <a:lnTo>
                  <a:pt x="7013" y="1338"/>
                </a:lnTo>
                <a:lnTo>
                  <a:pt x="6670" y="1435"/>
                </a:lnTo>
                <a:lnTo>
                  <a:pt x="6394" y="1663"/>
                </a:lnTo>
                <a:lnTo>
                  <a:pt x="5982" y="1206"/>
                </a:lnTo>
                <a:lnTo>
                  <a:pt x="5948" y="1174"/>
                </a:lnTo>
                <a:lnTo>
                  <a:pt x="5741" y="1369"/>
                </a:lnTo>
                <a:lnTo>
                  <a:pt x="5499" y="1141"/>
                </a:lnTo>
                <a:lnTo>
                  <a:pt x="5225" y="1141"/>
                </a:lnTo>
                <a:lnTo>
                  <a:pt x="4709" y="1174"/>
                </a:lnTo>
                <a:lnTo>
                  <a:pt x="4606" y="913"/>
                </a:lnTo>
                <a:lnTo>
                  <a:pt x="3987" y="1338"/>
                </a:lnTo>
                <a:lnTo>
                  <a:pt x="3850" y="1403"/>
                </a:lnTo>
                <a:cubicBezTo>
                  <a:pt x="3850" y="1403"/>
                  <a:pt x="3472" y="1403"/>
                  <a:pt x="3438" y="1630"/>
                </a:cubicBezTo>
                <a:cubicBezTo>
                  <a:pt x="3403" y="1859"/>
                  <a:pt x="3816" y="1729"/>
                  <a:pt x="3540" y="2054"/>
                </a:cubicBezTo>
                <a:cubicBezTo>
                  <a:pt x="3266" y="2380"/>
                  <a:pt x="3230" y="2412"/>
                  <a:pt x="3230" y="2412"/>
                </a:cubicBezTo>
                <a:lnTo>
                  <a:pt x="2887" y="2706"/>
                </a:lnTo>
                <a:lnTo>
                  <a:pt x="2268" y="2739"/>
                </a:lnTo>
                <a:lnTo>
                  <a:pt x="2371" y="3032"/>
                </a:lnTo>
                <a:lnTo>
                  <a:pt x="1959" y="3260"/>
                </a:lnTo>
                <a:lnTo>
                  <a:pt x="1718" y="3488"/>
                </a:lnTo>
                <a:lnTo>
                  <a:pt x="1478" y="3684"/>
                </a:lnTo>
                <a:lnTo>
                  <a:pt x="1341" y="3423"/>
                </a:lnTo>
                <a:lnTo>
                  <a:pt x="1064" y="3227"/>
                </a:lnTo>
                <a:lnTo>
                  <a:pt x="790" y="3065"/>
                </a:lnTo>
                <a:lnTo>
                  <a:pt x="584" y="3488"/>
                </a:lnTo>
                <a:lnTo>
                  <a:pt x="515" y="3944"/>
                </a:lnTo>
                <a:lnTo>
                  <a:pt x="275" y="4336"/>
                </a:lnTo>
                <a:lnTo>
                  <a:pt x="0" y="4402"/>
                </a:lnTo>
                <a:lnTo>
                  <a:pt x="102" y="4727"/>
                </a:lnTo>
                <a:lnTo>
                  <a:pt x="102" y="5118"/>
                </a:lnTo>
                <a:lnTo>
                  <a:pt x="412" y="5378"/>
                </a:lnTo>
                <a:lnTo>
                  <a:pt x="137" y="5835"/>
                </a:lnTo>
              </a:path>
            </a:pathLst>
          </a:custGeom>
          <a:solidFill>
            <a:srgbClr val="00A0C6"/>
          </a:solidFill>
          <a:ln w="25400" cmpd="sng">
            <a:solidFill>
              <a:schemeClr val="bg1"/>
            </a:solidFill>
            <a:round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891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magazine.com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1597367" y="633592"/>
            <a:ext cx="7332469" cy="5764802"/>
          </a:xfrm>
          <a:custGeom>
            <a:avLst/>
            <a:gdLst>
              <a:gd name="T0" fmla="*/ 2147483646 w 12274"/>
              <a:gd name="T1" fmla="*/ 2147483646 h 9650"/>
              <a:gd name="T2" fmla="*/ 2147483646 w 12274"/>
              <a:gd name="T3" fmla="*/ 2147483646 h 9650"/>
              <a:gd name="T4" fmla="*/ 2147483646 w 12274"/>
              <a:gd name="T5" fmla="*/ 2147483646 h 9650"/>
              <a:gd name="T6" fmla="*/ 2147483646 w 12274"/>
              <a:gd name="T7" fmla="*/ 2147483646 h 9650"/>
              <a:gd name="T8" fmla="*/ 2147483646 w 12274"/>
              <a:gd name="T9" fmla="*/ 2147483646 h 9650"/>
              <a:gd name="T10" fmla="*/ 2147483646 w 12274"/>
              <a:gd name="T11" fmla="*/ 2147483646 h 9650"/>
              <a:gd name="T12" fmla="*/ 2147483646 w 12274"/>
              <a:gd name="T13" fmla="*/ 2147483646 h 9650"/>
              <a:gd name="T14" fmla="*/ 2147483646 w 12274"/>
              <a:gd name="T15" fmla="*/ 2147483646 h 9650"/>
              <a:gd name="T16" fmla="*/ 2147483646 w 12274"/>
              <a:gd name="T17" fmla="*/ 2147483646 h 9650"/>
              <a:gd name="T18" fmla="*/ 2147483646 w 12274"/>
              <a:gd name="T19" fmla="*/ 2147483646 h 9650"/>
              <a:gd name="T20" fmla="*/ 2147483646 w 12274"/>
              <a:gd name="T21" fmla="*/ 2147483646 h 9650"/>
              <a:gd name="T22" fmla="*/ 2147483646 w 12274"/>
              <a:gd name="T23" fmla="*/ 2147483646 h 9650"/>
              <a:gd name="T24" fmla="*/ 2147483646 w 12274"/>
              <a:gd name="T25" fmla="*/ 2147483646 h 9650"/>
              <a:gd name="T26" fmla="*/ 2147483646 w 12274"/>
              <a:gd name="T27" fmla="*/ 2147483646 h 9650"/>
              <a:gd name="T28" fmla="*/ 2147483646 w 12274"/>
              <a:gd name="T29" fmla="*/ 2147483646 h 9650"/>
              <a:gd name="T30" fmla="*/ 2147483646 w 12274"/>
              <a:gd name="T31" fmla="*/ 2147483646 h 9650"/>
              <a:gd name="T32" fmla="*/ 2147483646 w 12274"/>
              <a:gd name="T33" fmla="*/ 2147483646 h 9650"/>
              <a:gd name="T34" fmla="*/ 2147483646 w 12274"/>
              <a:gd name="T35" fmla="*/ 2147483646 h 9650"/>
              <a:gd name="T36" fmla="*/ 2147483646 w 12274"/>
              <a:gd name="T37" fmla="*/ 2147483646 h 9650"/>
              <a:gd name="T38" fmla="*/ 2147483646 w 12274"/>
              <a:gd name="T39" fmla="*/ 2147483646 h 9650"/>
              <a:gd name="T40" fmla="*/ 2147483646 w 12274"/>
              <a:gd name="T41" fmla="*/ 2147483646 h 9650"/>
              <a:gd name="T42" fmla="*/ 2147483646 w 12274"/>
              <a:gd name="T43" fmla="*/ 2147483646 h 9650"/>
              <a:gd name="T44" fmla="*/ 2147483646 w 12274"/>
              <a:gd name="T45" fmla="*/ 2147483646 h 9650"/>
              <a:gd name="T46" fmla="*/ 2147483646 w 12274"/>
              <a:gd name="T47" fmla="*/ 2147483646 h 9650"/>
              <a:gd name="T48" fmla="*/ 2147483646 w 12274"/>
              <a:gd name="T49" fmla="*/ 2147483646 h 9650"/>
              <a:gd name="T50" fmla="*/ 2147483646 w 12274"/>
              <a:gd name="T51" fmla="*/ 2147483646 h 9650"/>
              <a:gd name="T52" fmla="*/ 2147483646 w 12274"/>
              <a:gd name="T53" fmla="*/ 2147483646 h 9650"/>
              <a:gd name="T54" fmla="*/ 2147483646 w 12274"/>
              <a:gd name="T55" fmla="*/ 2147483646 h 9650"/>
              <a:gd name="T56" fmla="*/ 2147483646 w 12274"/>
              <a:gd name="T57" fmla="*/ 2147483646 h 9650"/>
              <a:gd name="T58" fmla="*/ 2147483646 w 12274"/>
              <a:gd name="T59" fmla="*/ 2147483646 h 9650"/>
              <a:gd name="T60" fmla="*/ 2147483646 w 12274"/>
              <a:gd name="T61" fmla="*/ 2147483646 h 9650"/>
              <a:gd name="T62" fmla="*/ 2147483646 w 12274"/>
              <a:gd name="T63" fmla="*/ 2147483646 h 9650"/>
              <a:gd name="T64" fmla="*/ 2147483646 w 12274"/>
              <a:gd name="T65" fmla="*/ 2147483646 h 9650"/>
              <a:gd name="T66" fmla="*/ 2147483646 w 12274"/>
              <a:gd name="T67" fmla="*/ 2147483646 h 9650"/>
              <a:gd name="T68" fmla="*/ 2147483646 w 12274"/>
              <a:gd name="T69" fmla="*/ 2147483646 h 9650"/>
              <a:gd name="T70" fmla="*/ 2147483646 w 12274"/>
              <a:gd name="T71" fmla="*/ 2147483646 h 9650"/>
              <a:gd name="T72" fmla="*/ 2147483646 w 12274"/>
              <a:gd name="T73" fmla="*/ 2147483646 h 9650"/>
              <a:gd name="T74" fmla="*/ 2147483646 w 12274"/>
              <a:gd name="T75" fmla="*/ 2147483646 h 9650"/>
              <a:gd name="T76" fmla="*/ 2147483646 w 12274"/>
              <a:gd name="T77" fmla="*/ 2147483646 h 9650"/>
              <a:gd name="T78" fmla="*/ 2147483646 w 12274"/>
              <a:gd name="T79" fmla="*/ 2147483646 h 9650"/>
              <a:gd name="T80" fmla="*/ 2147483646 w 12274"/>
              <a:gd name="T81" fmla="*/ 2147483646 h 9650"/>
              <a:gd name="T82" fmla="*/ 2147483646 w 12274"/>
              <a:gd name="T83" fmla="*/ 2147483646 h 9650"/>
              <a:gd name="T84" fmla="*/ 2147483646 w 12274"/>
              <a:gd name="T85" fmla="*/ 0 h 9650"/>
              <a:gd name="T86" fmla="*/ 2147483646 w 12274"/>
              <a:gd name="T87" fmla="*/ 2147483646 h 9650"/>
              <a:gd name="T88" fmla="*/ 2147483646 w 12274"/>
              <a:gd name="T89" fmla="*/ 2147483646 h 9650"/>
              <a:gd name="T90" fmla="*/ 2147483646 w 12274"/>
              <a:gd name="T91" fmla="*/ 2147483646 h 9650"/>
              <a:gd name="T92" fmla="*/ 2147483646 w 12274"/>
              <a:gd name="T93" fmla="*/ 2147483646 h 9650"/>
              <a:gd name="T94" fmla="*/ 2147483646 w 12274"/>
              <a:gd name="T95" fmla="*/ 2147483646 h 9650"/>
              <a:gd name="T96" fmla="*/ 2147483646 w 12274"/>
              <a:gd name="T97" fmla="*/ 2147483646 h 9650"/>
              <a:gd name="T98" fmla="*/ 2147483646 w 12274"/>
              <a:gd name="T99" fmla="*/ 2147483646 h 9650"/>
              <a:gd name="T100" fmla="*/ 2147483646 w 12274"/>
              <a:gd name="T101" fmla="*/ 2147483646 h 9650"/>
              <a:gd name="T102" fmla="*/ 2147483646 w 12274"/>
              <a:gd name="T103" fmla="*/ 2147483646 h 9650"/>
              <a:gd name="T104" fmla="*/ 2147483646 w 12274"/>
              <a:gd name="T105" fmla="*/ 2147483646 h 9650"/>
              <a:gd name="T106" fmla="*/ 2147483646 w 12274"/>
              <a:gd name="T107" fmla="*/ 2147483646 h 9650"/>
              <a:gd name="T108" fmla="*/ 2147483646 w 12274"/>
              <a:gd name="T109" fmla="*/ 2147483646 h 9650"/>
              <a:gd name="T110" fmla="*/ 2147483646 w 12274"/>
              <a:gd name="T111" fmla="*/ 2147483646 h 9650"/>
              <a:gd name="T112" fmla="*/ 2147483646 w 12274"/>
              <a:gd name="T113" fmla="*/ 2147483646 h 9650"/>
              <a:gd name="T114" fmla="*/ 2147483646 w 12274"/>
              <a:gd name="T115" fmla="*/ 2147483646 h 9650"/>
              <a:gd name="T116" fmla="*/ 2147483646 w 12274"/>
              <a:gd name="T117" fmla="*/ 2147483646 h 9650"/>
              <a:gd name="T118" fmla="*/ 2147483646 w 12274"/>
              <a:gd name="T119" fmla="*/ 2147483646 h 9650"/>
              <a:gd name="T120" fmla="*/ 2147483646 w 12274"/>
              <a:gd name="T121" fmla="*/ 2147483646 h 9650"/>
              <a:gd name="T122" fmla="*/ 2147483646 w 12274"/>
              <a:gd name="T123" fmla="*/ 2147483646 h 9650"/>
              <a:gd name="T124" fmla="*/ 2147483646 w 12274"/>
              <a:gd name="T125" fmla="*/ 2147483646 h 965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2274" h="9650">
                <a:moveTo>
                  <a:pt x="137" y="5835"/>
                </a:moveTo>
                <a:lnTo>
                  <a:pt x="412" y="6651"/>
                </a:lnTo>
                <a:lnTo>
                  <a:pt x="275" y="7400"/>
                </a:lnTo>
                <a:lnTo>
                  <a:pt x="1168" y="7627"/>
                </a:lnTo>
                <a:lnTo>
                  <a:pt x="1168" y="8214"/>
                </a:lnTo>
                <a:lnTo>
                  <a:pt x="721" y="8670"/>
                </a:lnTo>
                <a:lnTo>
                  <a:pt x="515" y="9061"/>
                </a:lnTo>
                <a:cubicBezTo>
                  <a:pt x="515" y="9061"/>
                  <a:pt x="275" y="9518"/>
                  <a:pt x="653" y="9518"/>
                </a:cubicBezTo>
                <a:lnTo>
                  <a:pt x="1031" y="9518"/>
                </a:lnTo>
                <a:lnTo>
                  <a:pt x="1718" y="9616"/>
                </a:lnTo>
                <a:lnTo>
                  <a:pt x="2819" y="9518"/>
                </a:lnTo>
                <a:lnTo>
                  <a:pt x="3163" y="9649"/>
                </a:lnTo>
                <a:lnTo>
                  <a:pt x="3403" y="9518"/>
                </a:lnTo>
                <a:lnTo>
                  <a:pt x="3746" y="9485"/>
                </a:lnTo>
                <a:lnTo>
                  <a:pt x="4915" y="9160"/>
                </a:lnTo>
                <a:lnTo>
                  <a:pt x="4915" y="9061"/>
                </a:lnTo>
                <a:lnTo>
                  <a:pt x="4846" y="8963"/>
                </a:lnTo>
                <a:lnTo>
                  <a:pt x="4950" y="8670"/>
                </a:lnTo>
                <a:cubicBezTo>
                  <a:pt x="4950" y="8670"/>
                  <a:pt x="4675" y="8670"/>
                  <a:pt x="4813" y="8442"/>
                </a:cubicBezTo>
                <a:lnTo>
                  <a:pt x="4950" y="8214"/>
                </a:lnTo>
                <a:lnTo>
                  <a:pt x="5156" y="8117"/>
                </a:lnTo>
                <a:lnTo>
                  <a:pt x="5397" y="7627"/>
                </a:lnTo>
                <a:lnTo>
                  <a:pt x="5569" y="7823"/>
                </a:lnTo>
                <a:lnTo>
                  <a:pt x="6223" y="7661"/>
                </a:lnTo>
                <a:lnTo>
                  <a:pt x="5878" y="7464"/>
                </a:lnTo>
                <a:cubicBezTo>
                  <a:pt x="5878" y="7464"/>
                  <a:pt x="6394" y="7106"/>
                  <a:pt x="6498" y="7172"/>
                </a:cubicBezTo>
                <a:cubicBezTo>
                  <a:pt x="6601" y="7236"/>
                  <a:pt x="6635" y="7302"/>
                  <a:pt x="6635" y="7302"/>
                </a:cubicBezTo>
                <a:lnTo>
                  <a:pt x="6772" y="7106"/>
                </a:lnTo>
                <a:lnTo>
                  <a:pt x="7082" y="7335"/>
                </a:lnTo>
                <a:cubicBezTo>
                  <a:pt x="7082" y="7335"/>
                  <a:pt x="7288" y="7855"/>
                  <a:pt x="7323" y="7106"/>
                </a:cubicBezTo>
                <a:cubicBezTo>
                  <a:pt x="7357" y="6357"/>
                  <a:pt x="6980" y="6487"/>
                  <a:pt x="7357" y="6357"/>
                </a:cubicBezTo>
                <a:lnTo>
                  <a:pt x="7735" y="6227"/>
                </a:lnTo>
                <a:lnTo>
                  <a:pt x="7598" y="6096"/>
                </a:lnTo>
                <a:lnTo>
                  <a:pt x="7598" y="5738"/>
                </a:lnTo>
                <a:lnTo>
                  <a:pt x="8078" y="5867"/>
                </a:lnTo>
                <a:lnTo>
                  <a:pt x="8319" y="5575"/>
                </a:lnTo>
                <a:cubicBezTo>
                  <a:pt x="8319" y="5575"/>
                  <a:pt x="7804" y="5215"/>
                  <a:pt x="7837" y="5020"/>
                </a:cubicBezTo>
                <a:lnTo>
                  <a:pt x="7872" y="4824"/>
                </a:lnTo>
                <a:cubicBezTo>
                  <a:pt x="7872" y="4824"/>
                  <a:pt x="8629" y="5085"/>
                  <a:pt x="8800" y="4890"/>
                </a:cubicBezTo>
                <a:cubicBezTo>
                  <a:pt x="8972" y="4694"/>
                  <a:pt x="9110" y="5118"/>
                  <a:pt x="8972" y="4694"/>
                </a:cubicBezTo>
                <a:lnTo>
                  <a:pt x="8835" y="4270"/>
                </a:lnTo>
                <a:lnTo>
                  <a:pt x="9041" y="3944"/>
                </a:lnTo>
                <a:lnTo>
                  <a:pt x="9282" y="3782"/>
                </a:lnTo>
                <a:lnTo>
                  <a:pt x="9282" y="3488"/>
                </a:lnTo>
                <a:lnTo>
                  <a:pt x="9386" y="3129"/>
                </a:lnTo>
                <a:lnTo>
                  <a:pt x="9145" y="2901"/>
                </a:lnTo>
                <a:lnTo>
                  <a:pt x="9110" y="2576"/>
                </a:lnTo>
                <a:lnTo>
                  <a:pt x="9282" y="2315"/>
                </a:lnTo>
                <a:cubicBezTo>
                  <a:pt x="9282" y="2315"/>
                  <a:pt x="9110" y="2412"/>
                  <a:pt x="9488" y="2151"/>
                </a:cubicBezTo>
                <a:cubicBezTo>
                  <a:pt x="9867" y="1890"/>
                  <a:pt x="9867" y="1859"/>
                  <a:pt x="9867" y="1859"/>
                </a:cubicBezTo>
                <a:lnTo>
                  <a:pt x="10211" y="1729"/>
                </a:lnTo>
                <a:lnTo>
                  <a:pt x="10761" y="1630"/>
                </a:lnTo>
                <a:lnTo>
                  <a:pt x="11105" y="1630"/>
                </a:lnTo>
                <a:lnTo>
                  <a:pt x="11277" y="1827"/>
                </a:lnTo>
                <a:lnTo>
                  <a:pt x="11448" y="1599"/>
                </a:lnTo>
                <a:lnTo>
                  <a:pt x="11724" y="1565"/>
                </a:lnTo>
                <a:lnTo>
                  <a:pt x="11654" y="1239"/>
                </a:lnTo>
                <a:cubicBezTo>
                  <a:pt x="11654" y="1239"/>
                  <a:pt x="12273" y="1239"/>
                  <a:pt x="12033" y="1174"/>
                </a:cubicBezTo>
                <a:lnTo>
                  <a:pt x="11791" y="1109"/>
                </a:lnTo>
                <a:cubicBezTo>
                  <a:pt x="11791" y="1109"/>
                  <a:pt x="12204" y="784"/>
                  <a:pt x="11688" y="1044"/>
                </a:cubicBezTo>
                <a:lnTo>
                  <a:pt x="11174" y="1305"/>
                </a:lnTo>
                <a:lnTo>
                  <a:pt x="11174" y="1044"/>
                </a:lnTo>
                <a:cubicBezTo>
                  <a:pt x="11174" y="1044"/>
                  <a:pt x="11310" y="1011"/>
                  <a:pt x="10864" y="1075"/>
                </a:cubicBezTo>
                <a:cubicBezTo>
                  <a:pt x="10418" y="1141"/>
                  <a:pt x="10383" y="1109"/>
                  <a:pt x="10383" y="1109"/>
                </a:cubicBezTo>
                <a:lnTo>
                  <a:pt x="9626" y="1696"/>
                </a:lnTo>
                <a:lnTo>
                  <a:pt x="9386" y="1924"/>
                </a:lnTo>
                <a:lnTo>
                  <a:pt x="9179" y="523"/>
                </a:lnTo>
                <a:lnTo>
                  <a:pt x="8972" y="523"/>
                </a:lnTo>
                <a:lnTo>
                  <a:pt x="9076" y="262"/>
                </a:lnTo>
                <a:lnTo>
                  <a:pt x="8939" y="66"/>
                </a:lnTo>
                <a:lnTo>
                  <a:pt x="8663" y="0"/>
                </a:lnTo>
                <a:lnTo>
                  <a:pt x="8284" y="392"/>
                </a:lnTo>
                <a:cubicBezTo>
                  <a:pt x="8284" y="392"/>
                  <a:pt x="8388" y="784"/>
                  <a:pt x="8216" y="848"/>
                </a:cubicBezTo>
                <a:lnTo>
                  <a:pt x="8045" y="913"/>
                </a:lnTo>
                <a:lnTo>
                  <a:pt x="7633" y="848"/>
                </a:lnTo>
                <a:lnTo>
                  <a:pt x="7392" y="1174"/>
                </a:lnTo>
                <a:lnTo>
                  <a:pt x="7013" y="1338"/>
                </a:lnTo>
                <a:lnTo>
                  <a:pt x="6670" y="1435"/>
                </a:lnTo>
                <a:lnTo>
                  <a:pt x="6394" y="1663"/>
                </a:lnTo>
                <a:lnTo>
                  <a:pt x="5982" y="1206"/>
                </a:lnTo>
                <a:lnTo>
                  <a:pt x="5948" y="1174"/>
                </a:lnTo>
                <a:lnTo>
                  <a:pt x="5741" y="1369"/>
                </a:lnTo>
                <a:lnTo>
                  <a:pt x="5499" y="1141"/>
                </a:lnTo>
                <a:lnTo>
                  <a:pt x="5225" y="1141"/>
                </a:lnTo>
                <a:lnTo>
                  <a:pt x="4709" y="1174"/>
                </a:lnTo>
                <a:lnTo>
                  <a:pt x="4606" y="913"/>
                </a:lnTo>
                <a:lnTo>
                  <a:pt x="3987" y="1338"/>
                </a:lnTo>
                <a:lnTo>
                  <a:pt x="3850" y="1403"/>
                </a:lnTo>
                <a:cubicBezTo>
                  <a:pt x="3850" y="1403"/>
                  <a:pt x="3472" y="1403"/>
                  <a:pt x="3438" y="1630"/>
                </a:cubicBezTo>
                <a:cubicBezTo>
                  <a:pt x="3403" y="1859"/>
                  <a:pt x="3816" y="1729"/>
                  <a:pt x="3540" y="2054"/>
                </a:cubicBezTo>
                <a:cubicBezTo>
                  <a:pt x="3266" y="2380"/>
                  <a:pt x="3230" y="2412"/>
                  <a:pt x="3230" y="2412"/>
                </a:cubicBezTo>
                <a:lnTo>
                  <a:pt x="2887" y="2706"/>
                </a:lnTo>
                <a:lnTo>
                  <a:pt x="2268" y="2739"/>
                </a:lnTo>
                <a:lnTo>
                  <a:pt x="2371" y="3032"/>
                </a:lnTo>
                <a:lnTo>
                  <a:pt x="1959" y="3260"/>
                </a:lnTo>
                <a:lnTo>
                  <a:pt x="1718" y="3488"/>
                </a:lnTo>
                <a:lnTo>
                  <a:pt x="1478" y="3684"/>
                </a:lnTo>
                <a:lnTo>
                  <a:pt x="1341" y="3423"/>
                </a:lnTo>
                <a:lnTo>
                  <a:pt x="1064" y="3227"/>
                </a:lnTo>
                <a:lnTo>
                  <a:pt x="790" y="3065"/>
                </a:lnTo>
                <a:lnTo>
                  <a:pt x="584" y="3488"/>
                </a:lnTo>
                <a:lnTo>
                  <a:pt x="515" y="3944"/>
                </a:lnTo>
                <a:lnTo>
                  <a:pt x="275" y="4336"/>
                </a:lnTo>
                <a:lnTo>
                  <a:pt x="0" y="4402"/>
                </a:lnTo>
                <a:lnTo>
                  <a:pt x="102" y="4727"/>
                </a:lnTo>
                <a:lnTo>
                  <a:pt x="102" y="5118"/>
                </a:lnTo>
                <a:lnTo>
                  <a:pt x="412" y="5378"/>
                </a:lnTo>
                <a:lnTo>
                  <a:pt x="137" y="5835"/>
                </a:lnTo>
              </a:path>
            </a:pathLst>
          </a:custGeom>
          <a:solidFill>
            <a:srgbClr val="00A0C6"/>
          </a:solidFill>
          <a:ln w="25400" cmpd="sng">
            <a:solidFill>
              <a:schemeClr val="bg1"/>
            </a:solidFill>
            <a:round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911424" y="2010133"/>
            <a:ext cx="10363200" cy="1470025"/>
          </a:xfrm>
        </p:spPr>
        <p:txBody>
          <a:bodyPr/>
          <a:lstStyle/>
          <a:p>
            <a:r>
              <a:rPr lang="en-GB" dirty="0" smtClean="0"/>
              <a:t>Map of Afghanistan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22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56" y="0"/>
            <a:ext cx="9074487" cy="6858000"/>
          </a:xfrm>
          <a:prstGeom prst="rect">
            <a:avLst/>
          </a:prstGeom>
        </p:spPr>
      </p:pic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6312024" y="3169131"/>
            <a:ext cx="1321013" cy="519738"/>
          </a:xfrm>
          <a:prstGeom prst="rect">
            <a:avLst/>
          </a:prstGeom>
          <a:solidFill>
            <a:srgbClr val="006C8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GB" altLang="en-US" b="1" dirty="0">
                <a:ea typeface="MS PGothic" panose="020B0600070205080204" pitchFamily="34" charset="-128"/>
              </a:rPr>
              <a:t>Kabul</a:t>
            </a:r>
          </a:p>
        </p:txBody>
      </p:sp>
      <p:pic>
        <p:nvPicPr>
          <p:cNvPr id="25" name="Picture 128" descr="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1844824"/>
            <a:ext cx="1472818" cy="119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76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Point Slide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Point 1</a:t>
            </a:r>
          </a:p>
          <a:p>
            <a:r>
              <a:rPr lang="en-US" dirty="0"/>
              <a:t>Bullet Point 2</a:t>
            </a:r>
          </a:p>
          <a:p>
            <a:r>
              <a:rPr lang="en-US" dirty="0"/>
              <a:t>Bullet Point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01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Chart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544652"/>
              </p:ext>
            </p:extLst>
          </p:nvPr>
        </p:nvGraphicFramePr>
        <p:xfrm>
          <a:off x="1847528" y="134076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9975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Colour</a:t>
            </a:r>
            <a:r>
              <a:rPr lang="en-US" dirty="0"/>
              <a:t> Scheme</a:t>
            </a:r>
            <a:endParaRPr lang="en-GB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7D4B3A5-F733-4DC1-BA8C-F921828A8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7198" y="3003525"/>
            <a:ext cx="827088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FB77094-E9AB-452A-AF42-1C0A18946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523" y="3003525"/>
            <a:ext cx="827088" cy="6111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6E71ED7-FFE9-4C9D-8055-4CD072768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4686" y="4618013"/>
            <a:ext cx="827087" cy="611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7CFF2AE-B771-42B4-A886-E456BCF91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073" y="4618013"/>
            <a:ext cx="827088" cy="611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C13FD68-28B9-4656-9550-D06C9D424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461" y="4618013"/>
            <a:ext cx="827087" cy="6111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0958199-33FC-433D-9F91-6187FF90A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436" y="4618013"/>
            <a:ext cx="827087" cy="6111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62C1D582-F0E5-47CF-9783-204C57EF0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973" y="3003525"/>
            <a:ext cx="827088" cy="6111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BC8166EE-5E5B-4010-A018-A6A87C92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811" y="3003525"/>
            <a:ext cx="827087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83631915-DE95-43BB-A10A-1C944492B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736" y="2363763"/>
            <a:ext cx="1266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600">
                <a:cs typeface="Arial" panose="020B0604020202020204" pitchFamily="34" charset="0"/>
              </a:rPr>
              <a:t>Background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3114DD95-0B2C-48BE-9BEB-2D9938D9C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361" y="2241525"/>
            <a:ext cx="7715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600">
                <a:cs typeface="Arial" panose="020B0604020202020204" pitchFamily="34" charset="0"/>
              </a:rPr>
              <a:t>Text &amp;</a:t>
            </a:r>
          </a:p>
          <a:p>
            <a:pPr algn="ctr"/>
            <a:r>
              <a:rPr lang="en-GB" altLang="en-US" sz="1600">
                <a:cs typeface="Arial" panose="020B0604020202020204" pitchFamily="34" charset="0"/>
              </a:rPr>
              <a:t>Lines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3C71F0D5-2CB2-4ABB-9118-018DF6AC9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273" y="2363763"/>
            <a:ext cx="1017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600">
                <a:cs typeface="Arial" panose="020B0604020202020204" pitchFamily="34" charset="0"/>
              </a:rPr>
              <a:t>Shadows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7AC2CE28-17B3-4752-8151-AE8DC5D8B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7798" y="2241525"/>
            <a:ext cx="5794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600">
                <a:cs typeface="Arial" panose="020B0604020202020204" pitchFamily="34" charset="0"/>
              </a:rPr>
              <a:t>Title</a:t>
            </a:r>
            <a:br>
              <a:rPr lang="en-GB" altLang="en-US" sz="1600">
                <a:cs typeface="Arial" panose="020B0604020202020204" pitchFamily="34" charset="0"/>
              </a:rPr>
            </a:br>
            <a:r>
              <a:rPr lang="en-GB" altLang="en-US" sz="1600">
                <a:cs typeface="Arial" panose="020B0604020202020204" pitchFamily="34" charset="0"/>
              </a:rPr>
              <a:t>Text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B7FF65FA-E0B0-475C-A069-C0C10C8BC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561" y="3978250"/>
            <a:ext cx="542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600">
                <a:cs typeface="Arial" panose="020B0604020202020204" pitchFamily="34" charset="0"/>
              </a:rPr>
              <a:t>Fills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79584E9F-5C3A-46AD-A8DA-883FFB95B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711" y="3978250"/>
            <a:ext cx="804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600">
                <a:cs typeface="Arial" panose="020B0604020202020204" pitchFamily="34" charset="0"/>
              </a:rPr>
              <a:t>Accent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2EFA7085-97A2-4CE1-85E0-B1DD22A1E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8748" y="3856013"/>
            <a:ext cx="1028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600">
                <a:cs typeface="Arial" panose="020B0604020202020204" pitchFamily="34" charset="0"/>
              </a:rPr>
              <a:t>Accent &amp;</a:t>
            </a:r>
          </a:p>
          <a:p>
            <a:pPr algn="ctr"/>
            <a:r>
              <a:rPr lang="en-GB" altLang="en-US" sz="1600">
                <a:cs typeface="Arial" panose="020B0604020202020204" pitchFamily="34" charset="0"/>
              </a:rPr>
              <a:t>Hyperlink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76E299C3-2FA7-42C4-AF36-16DA5B1A9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9836" y="3854425"/>
            <a:ext cx="1028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600">
                <a:cs typeface="Arial" panose="020B0604020202020204" pitchFamily="34" charset="0"/>
              </a:rPr>
              <a:t>Followed</a:t>
            </a:r>
          </a:p>
          <a:p>
            <a:pPr algn="ctr"/>
            <a:r>
              <a:rPr lang="en-GB" altLang="en-US" sz="1600">
                <a:cs typeface="Arial" panose="020B0604020202020204" pitchFamily="34" charset="0"/>
              </a:rPr>
              <a:t>Hyperlink</a:t>
            </a:r>
            <a:endParaRPr lang="en-US" altLang="en-US" sz="16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74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of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200" dirty="0"/>
              <a:t>You are free to use these templates for your personal and business presentations.</a:t>
            </a:r>
            <a:br>
              <a:rPr lang="en-US" sz="4200" dirty="0"/>
            </a:br>
            <a:endParaRPr lang="en-US" sz="4200" dirty="0"/>
          </a:p>
          <a:p>
            <a:r>
              <a:rPr lang="en-US" sz="4200" dirty="0"/>
              <a:t>We have put a lot of work into developing all these templates and retain the copyright in them.  You can use them freely providing that you do not redistribute or sell them.</a:t>
            </a:r>
            <a:br>
              <a:rPr lang="en-US" sz="4200" dirty="0"/>
            </a:br>
            <a:endParaRPr lang="en-US" sz="4200" dirty="0"/>
          </a:p>
          <a:p>
            <a:r>
              <a:rPr lang="en-US" sz="4200" dirty="0"/>
              <a:t>You can find many more free PowerPoint templates on the Presentation Magazine website </a:t>
            </a:r>
            <a:r>
              <a:rPr lang="en-US" sz="4200" dirty="0">
                <a:hlinkClick r:id="rId2"/>
              </a:rPr>
              <a:t>www.presentationmagazine.com</a:t>
            </a:r>
            <a:r>
              <a:rPr lang="en-US" sz="4200" dirty="0"/>
              <a:t> 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200" b="1" dirty="0"/>
              <a:t>Do</a:t>
            </a:r>
          </a:p>
          <a:p>
            <a:r>
              <a:rPr lang="en-US" sz="3400" dirty="0"/>
              <a:t>Use these templates for your presentations</a:t>
            </a:r>
          </a:p>
          <a:p>
            <a:r>
              <a:rPr lang="en-US" sz="3400" dirty="0"/>
              <a:t>Display your presentation on a web site provided that it is not for the purpose of downloading the template</a:t>
            </a:r>
          </a:p>
          <a:p>
            <a:r>
              <a:rPr lang="en-US" sz="3400" dirty="0"/>
              <a:t>If you like these templates, we would always appreciate a link back to our website.  Many thanks.</a:t>
            </a:r>
            <a:br>
              <a:rPr lang="en-US" sz="3400" dirty="0"/>
            </a:br>
            <a:endParaRPr lang="en-US" sz="3400" dirty="0"/>
          </a:p>
          <a:p>
            <a:pPr marL="0" indent="0">
              <a:buNone/>
            </a:pPr>
            <a:r>
              <a:rPr lang="en-US" sz="4200" b="1" dirty="0"/>
              <a:t>Don’t</a:t>
            </a:r>
          </a:p>
          <a:p>
            <a:r>
              <a:rPr lang="en-US" sz="3400" dirty="0"/>
              <a:t>Resell or distribute these templates</a:t>
            </a:r>
          </a:p>
          <a:p>
            <a:r>
              <a:rPr lang="en-US" sz="3400" dirty="0"/>
              <a:t>Put these templates on a website for download.  This includes uploading them onto file sharing networks like </a:t>
            </a:r>
            <a:r>
              <a:rPr lang="en-US" sz="3400" dirty="0" err="1"/>
              <a:t>Slideshare</a:t>
            </a:r>
            <a:r>
              <a:rPr lang="en-US" sz="3400" dirty="0"/>
              <a:t>, Facebook, </a:t>
            </a:r>
            <a:r>
              <a:rPr lang="en-US" sz="3400" dirty="0" err="1"/>
              <a:t>etc</a:t>
            </a:r>
            <a:endParaRPr lang="en-US" sz="3400" dirty="0"/>
          </a:p>
          <a:p>
            <a:r>
              <a:rPr lang="en-US" sz="3400" dirty="0"/>
              <a:t>Pass off any of our created content as your own 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34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</TotalTime>
  <Words>152</Words>
  <Application>Microsoft Office PowerPoint</Application>
  <PresentationFormat>Widescreen</PresentationFormat>
  <Paragraphs>97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MS PGothic</vt:lpstr>
      <vt:lpstr>Arial</vt:lpstr>
      <vt:lpstr>Calibri</vt:lpstr>
      <vt:lpstr>Lucida Sans Unicode</vt:lpstr>
      <vt:lpstr>Times New Roman</vt:lpstr>
      <vt:lpstr>Office Theme</vt:lpstr>
      <vt:lpstr>Map of Afghanistan</vt:lpstr>
      <vt:lpstr>PowerPoint Presentation</vt:lpstr>
      <vt:lpstr>Bullet Point Slide</vt:lpstr>
      <vt:lpstr>Example Chart</vt:lpstr>
      <vt:lpstr>Colour Scheme</vt:lpstr>
      <vt:lpstr>Use of templates</vt:lpstr>
    </vt:vector>
  </TitlesOfParts>
  <Company>© Presentation Magazine</Company>
  <LinksUpToDate>false</LinksUpToDate>
  <SharedDoc>false</SharedDoc>
  <HyperlinkBase>http://www.presentationmagazine.com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jontypearce;Presentation Magazine</dc:creator>
  <cp:keywords>© Presentation Magazine</cp:keywords>
  <cp:lastModifiedBy>Jonty Pearce</cp:lastModifiedBy>
  <cp:revision>12</cp:revision>
  <dcterms:created xsi:type="dcterms:W3CDTF">2012-04-28T17:18:27Z</dcterms:created>
  <dcterms:modified xsi:type="dcterms:W3CDTF">2017-09-04T11:48:54Z</dcterms:modified>
  <cp:category>© Presentation Magazine</cp:category>
</cp:coreProperties>
</file>