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>
        <p:scale>
          <a:sx n="77" d="100"/>
          <a:sy n="77" d="100"/>
        </p:scale>
        <p:origin x="-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7A259A-938C-449A-87A1-03CF7373B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08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9A432-280D-42CF-8364-C1DA5AEF34D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A1444E-B082-43A4-BC81-AF870F4F9D8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8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3C5D54-D1C1-40A2-82E7-90CC7DCB319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3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1DD97-B476-48B7-B720-9A9C2B81D191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0DE86C-73DC-44D9-B7A9-9A8A25B1C912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6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BBAB49-41FF-49A3-B190-6B6338ECFB17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4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489B7-C6C7-4C30-8799-706833099D2A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7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4D3CD5-2B17-4FAE-A270-CE82FFC21E74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1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7AB7A6-A6B8-4908-9D3C-D9D5FBB5374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58765-F737-48A0-8006-07D73B6BE3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49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9A96A-DBAA-4F6A-B576-6E1D1B0E46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198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48707-8086-45B1-A672-5A2CAB4E60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890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4170-200D-4FFB-825B-616FC9EAC4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74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DFAE-2253-4684-AA71-395F0E2616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EF38-BE4F-4D79-BE22-F2372540FE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00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1366-83C9-44CF-9E2C-CE04A51700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07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69F-0C40-4BE6-8D60-A349C2D319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20EA-8A2B-4115-A9A7-7E580CF137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25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C78D-E34E-4DF6-8C79-E3BBFB099C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91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B13F-B99A-460F-B306-B43247A571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4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3D50-24A4-4812-B026-D158F3133C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9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351C-1C5D-4B0B-A148-C2FCE1300F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57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AB7506-EE48-4696-80BA-9CA2A85B2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78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Pencils 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33650"/>
            <a:ext cx="6221413" cy="17526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Great for school presentations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 Bullet Point Slide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Bullet point</a:t>
            </a:r>
          </a:p>
          <a:p>
            <a:pPr eaLnBrk="1" hangingPunct="1"/>
            <a:r>
              <a:rPr lang="en-US" altLang="en-US" smtClean="0"/>
              <a:t>Bullet point</a:t>
            </a:r>
          </a:p>
          <a:p>
            <a:pPr lvl="1" eaLnBrk="1" hangingPunct="1"/>
            <a:r>
              <a:rPr lang="en-US" altLang="en-US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Colour scheme</a:t>
            </a:r>
            <a:endParaRPr lang="en-US" altLang="en-US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86175" y="2787650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62500" y="2787650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33663" y="4402138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702050" y="4402138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70438" y="4402138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40413" y="4402138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822950" y="2787650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617788" y="2787650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98713" y="2147888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Background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716338" y="2025650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Lines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665663" y="2147888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Shadows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946775" y="2025650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Title</a:t>
            </a:r>
            <a:br>
              <a:rPr lang="en-GB" altLang="en-US" sz="1600">
                <a:cs typeface="Arial" panose="020B0604020202020204" pitchFamily="34" charset="0"/>
              </a:rPr>
            </a:br>
            <a:r>
              <a:rPr lang="en-GB" altLang="en-US" sz="1600">
                <a:cs typeface="Arial" panose="020B0604020202020204" pitchFamily="34" charset="0"/>
              </a:rPr>
              <a:t>Text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801938" y="3762375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Fills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722688" y="3762375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683125" y="3640138"/>
            <a:ext cx="1031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764213" y="3638550"/>
            <a:ext cx="1031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Sample Graph (3 colours)</a:t>
            </a:r>
            <a:endParaRPr lang="en-US" altLang="en-US" smtClean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17600" y="1989138"/>
          <a:ext cx="6729413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hart" r:id="rId4" imgW="8296234" imgH="4610196" progId="MSGraph.Chart.8">
                  <p:embed followColorScheme="full"/>
                </p:oleObj>
              </mc:Choice>
              <mc:Fallback>
                <p:oleObj name="Chart" r:id="rId4" imgW="8296234" imgH="461019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989138"/>
                        <a:ext cx="6729413" cy="373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748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2292" name="Picture 4" descr="IMG_9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724025"/>
            <a:ext cx="3097212" cy="3852863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 Flow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1838" y="3087688"/>
            <a:ext cx="1376362" cy="2354262"/>
          </a:xfrm>
          <a:prstGeom prst="rect">
            <a:avLst/>
          </a:prstGeom>
          <a:solidFill>
            <a:srgbClr val="748E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cs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66950" y="3087688"/>
            <a:ext cx="1376363" cy="2354262"/>
          </a:xfrm>
          <a:prstGeom prst="rect">
            <a:avLst/>
          </a:prstGeom>
          <a:solidFill>
            <a:srgbClr val="0091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cs typeface="Arial" panose="020B0604020202020204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76663" y="3087688"/>
            <a:ext cx="1376362" cy="23542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284788" y="3087688"/>
            <a:ext cx="1376362" cy="2354262"/>
          </a:xfrm>
          <a:prstGeom prst="rect">
            <a:avLst/>
          </a:prstGeom>
          <a:solidFill>
            <a:srgbClr val="FFAB5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cs typeface="Arial" panose="020B0604020202020204" pitchFamily="34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354262"/>
          </a:xfrm>
          <a:prstGeom prst="rect">
            <a:avLst/>
          </a:prstGeom>
          <a:solidFill>
            <a:srgbClr val="FFC9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091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2147483646 w 1196"/>
              <a:gd name="T1" fmla="*/ 514111875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016125000 h 800"/>
              <a:gd name="T8" fmla="*/ 2147483646 w 1196"/>
              <a:gd name="T9" fmla="*/ 2016125000 h 800"/>
              <a:gd name="T10" fmla="*/ 2147483646 w 1196"/>
              <a:gd name="T11" fmla="*/ 1502013125 h 800"/>
              <a:gd name="T12" fmla="*/ 2147483646 w 1196"/>
              <a:gd name="T13" fmla="*/ 1008062500 h 800"/>
              <a:gd name="T14" fmla="*/ 2147483646 w 1196"/>
              <a:gd name="T15" fmla="*/ 514111875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748ED6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2147483646 w 1170"/>
              <a:gd name="T1" fmla="*/ 514111875 h 800"/>
              <a:gd name="T2" fmla="*/ 2147483646 w 1170"/>
              <a:gd name="T3" fmla="*/ 0 h 800"/>
              <a:gd name="T4" fmla="*/ 0 w 1170"/>
              <a:gd name="T5" fmla="*/ 0 h 800"/>
              <a:gd name="T6" fmla="*/ 393144375 w 1170"/>
              <a:gd name="T7" fmla="*/ 514111875 h 800"/>
              <a:gd name="T8" fmla="*/ 771167813 w 1170"/>
              <a:gd name="T9" fmla="*/ 1008062500 h 800"/>
              <a:gd name="T10" fmla="*/ 393144375 w 1170"/>
              <a:gd name="T11" fmla="*/ 1502013125 h 800"/>
              <a:gd name="T12" fmla="*/ 0 w 1170"/>
              <a:gd name="T13" fmla="*/ 2016125000 h 800"/>
              <a:gd name="T14" fmla="*/ 2147483646 w 1170"/>
              <a:gd name="T15" fmla="*/ 2016125000 h 800"/>
              <a:gd name="T16" fmla="*/ 2147483646 w 1170"/>
              <a:gd name="T17" fmla="*/ 1502013125 h 800"/>
              <a:gd name="T18" fmla="*/ 2147483646 w 1170"/>
              <a:gd name="T19" fmla="*/ 1008062500 h 800"/>
              <a:gd name="T20" fmla="*/ 2147483646 w 1170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FFAB57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FFC9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16238" y="2066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446588" y="20669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366000" y="20669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Example of a table</a:t>
            </a:r>
            <a:endParaRPr lang="en-US" altLang="en-US" smtClean="0"/>
          </a:p>
        </p:txBody>
      </p:sp>
      <p:graphicFrame>
        <p:nvGraphicFramePr>
          <p:cNvPr id="19490" name="Group 34"/>
          <p:cNvGraphicFramePr>
            <a:graphicFrameLocks noGrp="1"/>
          </p:cNvGraphicFramePr>
          <p:nvPr>
            <p:ph type="tbl" idx="1"/>
          </p:nvPr>
        </p:nvGraphicFramePr>
        <p:xfrm>
          <a:off x="1231900" y="1500188"/>
          <a:ext cx="7402513" cy="3441700"/>
        </p:xfrm>
        <a:graphic>
          <a:graphicData uri="http://schemas.openxmlformats.org/drawingml/2006/table">
            <a:tbl>
              <a:tblPr/>
              <a:tblGrid>
                <a:gridCol w="3702050"/>
                <a:gridCol w="3700463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166938" y="5181600"/>
            <a:ext cx="565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cs typeface="Arial" panose="020B0604020202020204" pitchFamily="34" charset="0"/>
              </a:rPr>
              <a:t>Note:  </a:t>
            </a:r>
            <a:r>
              <a:rPr lang="en-GB" altLang="en-US" sz="1800">
                <a:cs typeface="Arial" panose="020B0604020202020204" pitchFamily="34" charset="0"/>
              </a:rPr>
              <a:t>PowerPoint does not allow you to have nice default tables - but you can cut and paste this one</a:t>
            </a: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89475" cy="4525963"/>
          </a:xfrm>
          <a:noFill/>
        </p:spPr>
        <p:txBody>
          <a:bodyPr/>
          <a:lstStyle/>
          <a:p>
            <a:pPr eaLnBrk="1" hangingPunct="1"/>
            <a:r>
              <a:rPr lang="en-GB" altLang="en-US" sz="2800" smtClean="0"/>
              <a:t>Text and lines are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8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446713" y="1781175"/>
          <a:ext cx="3171825" cy="1735138"/>
        </p:xfrm>
        <a:graphic>
          <a:graphicData uri="http://schemas.openxmlformats.org/drawingml/2006/table">
            <a:tbl>
              <a:tblPr/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620838" y="4211638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Text box</a:t>
            </a:r>
            <a:endParaRPr lang="en-US" altLang="en-US" sz="1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500563" y="4211638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With shadow</a:t>
            </a:r>
            <a:endParaRPr lang="en-US" altLang="en-US" sz="1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0938" y="1435100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50938" y="2863850"/>
            <a:ext cx="340995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cs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95800" y="2863850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42988" y="5146675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cs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cs typeface="Arial" panose="020B0604020202020204" pitchFamily="34" charset="0"/>
              </a:rPr>
              <a:t>  </a:t>
            </a:r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50938" y="2332038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cs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298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Default Design</vt:lpstr>
      <vt:lpstr>Microsoft Graph Chart</vt:lpstr>
      <vt:lpstr>Pencils Template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Jonty Pearce</cp:lastModifiedBy>
  <cp:revision>17</cp:revision>
  <dcterms:created xsi:type="dcterms:W3CDTF">2009-11-03T13:35:13Z</dcterms:created>
  <dcterms:modified xsi:type="dcterms:W3CDTF">2015-02-22T11:16:16Z</dcterms:modified>
</cp:coreProperties>
</file>