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20A21A"/>
    <a:srgbClr val="082E0E"/>
    <a:srgbClr val="003300"/>
    <a:srgbClr val="19972E"/>
    <a:srgbClr val="0F591B"/>
    <a:srgbClr val="0AB21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397BFED-72E4-403F-9D39-ADF16831A27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17095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6526FC-B3A2-4974-9943-A999ED357029}" type="slidenum">
              <a:rPr lang="en-GB" altLang="en-US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418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09FBB0-0A4B-40F8-B687-613CA8DA5C00}" type="slidenum">
              <a:rPr lang="en-GB" altLang="en-US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7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98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322070-1C09-43EA-B630-DA67AE35DE6C}" type="slidenum">
              <a:rPr lang="en-GB" altLang="en-US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92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190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891F45F-18D4-41E3-B41E-06480EDFE869}" type="slidenum">
              <a:rPr lang="en-GB" altLang="en-US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  <p:sp>
        <p:nvSpPr>
          <p:cNvPr id="112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781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1D6830-0BB6-4852-9F29-60B2A5C10543}" type="slidenum">
              <a:rPr lang="en-GB" altLang="en-US"/>
              <a:pPr>
                <a:spcBef>
                  <a:spcPct val="0"/>
                </a:spcBef>
              </a:pPr>
              <a:t>5</a:t>
            </a:fld>
            <a:endParaRPr lang="en-GB" altLang="en-US"/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96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0791D1-1684-401B-9590-E247685AFEAD}" type="slidenum">
              <a:rPr lang="en-GB" altLang="en-US"/>
              <a:pPr>
                <a:spcBef>
                  <a:spcPct val="0"/>
                </a:spcBef>
              </a:pPr>
              <a:t>6</a:t>
            </a:fld>
            <a:endParaRPr lang="en-GB" altLang="en-US"/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417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C708DD-083E-4696-8D64-ADFB47844195}" type="slidenum">
              <a:rPr lang="en-GB" altLang="en-US"/>
              <a:pPr>
                <a:spcBef>
                  <a:spcPct val="0"/>
                </a:spcBef>
              </a:pPr>
              <a:t>7</a:t>
            </a:fld>
            <a:endParaRPr lang="en-GB" altLang="en-US"/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2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875DB5-1AC3-4874-A4F0-2931A3F6D4F9}" type="slidenum">
              <a:rPr lang="en-GB" altLang="en-US"/>
              <a:pPr>
                <a:spcBef>
                  <a:spcPct val="0"/>
                </a:spcBef>
              </a:pPr>
              <a:t>8</a:t>
            </a:fld>
            <a:endParaRPr lang="en-GB" altLang="en-US"/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927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4842C60-D598-4CC7-849F-52EA493F50E7}" type="slidenum">
              <a:rPr lang="en-GB" altLang="en-US"/>
              <a:pPr>
                <a:spcBef>
                  <a:spcPct val="0"/>
                </a:spcBef>
              </a:pPr>
              <a:t>9</a:t>
            </a:fld>
            <a:endParaRPr lang="en-GB" altLang="en-US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7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1463" cy="705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46564" y="2632075"/>
            <a:ext cx="4507144" cy="1182688"/>
          </a:xfrm>
        </p:spPr>
        <p:txBody>
          <a:bodyPr/>
          <a:lstStyle/>
          <a:p>
            <a:r>
              <a:rPr lang="en-GB" dirty="0" smtClean="0"/>
              <a:t>Plant Template</a:t>
            </a:r>
            <a:br>
              <a:rPr lang="en-GB" dirty="0" smtClean="0"/>
            </a:br>
            <a:r>
              <a:rPr lang="en-GB" dirty="0" smtClean="0"/>
              <a:t>Your name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41B52BB-3147-4696-91CF-5894C86FA33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2179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EDEED-0719-4B47-9A47-0BCE1D5142D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9662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9FE55-FCF9-4AFA-8C3C-604DFE123E7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16958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480BD-0C3B-4822-BA64-35D7FB27F22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44703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285F1B-2090-4FD0-8123-9402C5BE81A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9405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rgbClr val="006600"/>
                </a:solidFill>
              </a:defRPr>
            </a:lvl1pPr>
            <a:lvl2pPr>
              <a:defRPr>
                <a:solidFill>
                  <a:srgbClr val="92D050"/>
                </a:solidFill>
              </a:defRPr>
            </a:lvl2pPr>
            <a:lvl3pPr>
              <a:defRPr>
                <a:solidFill>
                  <a:srgbClr val="92D050"/>
                </a:solidFill>
              </a:defRPr>
            </a:lvl3pPr>
            <a:lvl4pPr>
              <a:defRPr>
                <a:solidFill>
                  <a:srgbClr val="92D050"/>
                </a:solidFill>
              </a:defRPr>
            </a:lvl4pPr>
            <a:lvl5pPr>
              <a:defRPr>
                <a:solidFill>
                  <a:srgbClr val="92D05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5DDA0-17FC-437A-804D-79EE1CA4466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7593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499D3-FD98-4676-AF6C-38B60670E07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7164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82B69-A43F-4AE2-BC2E-A1BF7A31F1C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8008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1E20B-C9FB-4C67-B478-8A2010B3D05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3731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40BB2-6850-430E-AC34-020715EE717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822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180B2-7555-4F7E-A8A0-35981DB5C75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7265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4E3AE-7DA0-4BEE-A1FE-4701739444A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5713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64EC8-56C9-4916-8FB9-9DF159556B4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8922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1463" cy="705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54300" y="274638"/>
            <a:ext cx="60325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89313" y="1600200"/>
            <a:ext cx="529748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1">
                <a:solidFill>
                  <a:srgbClr val="92D05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rgbClr val="92D05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rgbClr val="92D050"/>
                </a:solidFill>
              </a:defRPr>
            </a:lvl1pPr>
          </a:lstStyle>
          <a:p>
            <a:pPr>
              <a:defRPr/>
            </a:pPr>
            <a:fld id="{284E92D1-4491-47AE-8B07-791D44CC72C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92D05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92D05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92D05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92D05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Excel_Chart1.xls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magazine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00525" y="5153025"/>
            <a:ext cx="4694238" cy="1182688"/>
          </a:xfrm>
        </p:spPr>
        <p:txBody>
          <a:bodyPr/>
          <a:lstStyle/>
          <a:p>
            <a:pPr algn="r" eaLnBrk="1" hangingPunct="1"/>
            <a:r>
              <a:rPr lang="en-GB" altLang="en-US" sz="4400" smtClean="0">
                <a:solidFill>
                  <a:srgbClr val="0F591B"/>
                </a:solidFill>
              </a:rPr>
              <a:t>Plant Template</a:t>
            </a:r>
            <a:r>
              <a:rPr lang="en-GB" altLang="en-US" sz="4000" smtClean="0">
                <a:solidFill>
                  <a:srgbClr val="0F591B"/>
                </a:solidFill>
              </a:rPr>
              <a:t/>
            </a:r>
            <a:br>
              <a:rPr lang="en-GB" altLang="en-US" sz="4000" smtClean="0">
                <a:solidFill>
                  <a:srgbClr val="0F591B"/>
                </a:solidFill>
              </a:rPr>
            </a:br>
            <a:r>
              <a:rPr lang="en-GB" altLang="en-US" sz="4000" i="1" smtClean="0">
                <a:solidFill>
                  <a:srgbClr val="92D050"/>
                </a:solidFill>
              </a:rPr>
              <a:t>Your name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19425" y="985838"/>
            <a:ext cx="6124575" cy="1274762"/>
          </a:xfrm>
        </p:spPr>
        <p:txBody>
          <a:bodyPr/>
          <a:lstStyle/>
          <a:p>
            <a:pPr eaLnBrk="1" hangingPunct="1"/>
            <a:r>
              <a:rPr lang="en-GB" altLang="en-US" sz="4400" smtClean="0">
                <a:solidFill>
                  <a:srgbClr val="0F591B"/>
                </a:solidFill>
              </a:rPr>
              <a:t>Example Bullet Point Slide</a:t>
            </a:r>
            <a:endParaRPr lang="en-US" altLang="en-US" sz="4400" smtClean="0">
              <a:solidFill>
                <a:srgbClr val="0F591B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8225" y="2611438"/>
            <a:ext cx="3838575" cy="3514725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Bullet point</a:t>
            </a:r>
          </a:p>
          <a:p>
            <a:pPr eaLnBrk="1" hangingPunct="1"/>
            <a:r>
              <a:rPr lang="en-US" altLang="en-US" sz="3200" smtClean="0"/>
              <a:t>Bullet point</a:t>
            </a:r>
          </a:p>
          <a:p>
            <a:pPr lvl="1" eaLnBrk="1" hangingPunct="1"/>
            <a:r>
              <a:rPr lang="en-US" altLang="en-US" smtClean="0"/>
              <a:t>Sub Bullet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120173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mtClean="0">
                <a:solidFill>
                  <a:srgbClr val="0F591B"/>
                </a:solidFill>
              </a:rPr>
              <a:t>Colour Scheme</a:t>
            </a:r>
            <a:endParaRPr lang="en-US" altLang="en-US" smtClean="0">
              <a:solidFill>
                <a:srgbClr val="0F591B"/>
              </a:solidFill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686175" y="3113088"/>
            <a:ext cx="827088" cy="611187"/>
          </a:xfrm>
          <a:prstGeom prst="rect">
            <a:avLst/>
          </a:prstGeom>
          <a:solidFill>
            <a:srgbClr val="082E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rgbClr val="0066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92D05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92D05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762500" y="3113088"/>
            <a:ext cx="827088" cy="611187"/>
          </a:xfrm>
          <a:prstGeom prst="rect">
            <a:avLst/>
          </a:prstGeom>
          <a:solidFill>
            <a:srgbClr val="082E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rgbClr val="0066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92D05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92D05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633663" y="4727575"/>
            <a:ext cx="827087" cy="611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rgbClr val="0066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92D05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92D05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702050" y="4727575"/>
            <a:ext cx="827088" cy="61118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rgbClr val="0066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92D05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92D05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4770438" y="4727575"/>
            <a:ext cx="827087" cy="6111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rgbClr val="0066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92D05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92D05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5840413" y="4727575"/>
            <a:ext cx="827087" cy="61118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rgbClr val="0066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92D05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92D05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5822950" y="3113088"/>
            <a:ext cx="827088" cy="611187"/>
          </a:xfrm>
          <a:prstGeom prst="rect">
            <a:avLst/>
          </a:prstGeom>
          <a:solidFill>
            <a:srgbClr val="082E0E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rgbClr val="0066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92D05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92D05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2617788" y="3113088"/>
            <a:ext cx="827087" cy="611187"/>
          </a:xfrm>
          <a:prstGeom prst="rect">
            <a:avLst/>
          </a:prstGeom>
          <a:solidFill>
            <a:srgbClr val="0000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rgbClr val="0066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92D05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92D05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2343150" y="2473325"/>
            <a:ext cx="137795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0066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92D05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92D05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cs typeface="Arial" panose="020B0604020202020204" pitchFamily="34" charset="0"/>
              </a:rPr>
              <a:t>Background</a:t>
            </a:r>
            <a:endParaRPr lang="en-US" altLang="en-US" sz="1600" b="1">
              <a:cs typeface="Arial" panose="020B0604020202020204" pitchFamily="34" charset="0"/>
            </a:endParaRP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3703638" y="2351088"/>
            <a:ext cx="796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0066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92D05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92D05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cs typeface="Arial" panose="020B0604020202020204" pitchFamily="34" charset="0"/>
              </a:rPr>
              <a:t>Text &amp;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cs typeface="Arial" panose="020B0604020202020204" pitchFamily="34" charset="0"/>
              </a:rPr>
              <a:t>Lines</a:t>
            </a:r>
            <a:endParaRPr lang="en-US" altLang="en-US" sz="1600" b="1">
              <a:cs typeface="Arial" panose="020B0604020202020204" pitchFamily="34" charset="0"/>
            </a:endParaRP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4633913" y="2473325"/>
            <a:ext cx="1084262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0066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92D05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92D05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cs typeface="Arial" panose="020B0604020202020204" pitchFamily="34" charset="0"/>
              </a:rPr>
              <a:t>Shadows</a:t>
            </a:r>
            <a:endParaRPr lang="en-US" altLang="en-US" sz="1600" b="1">
              <a:cs typeface="Arial" panose="020B0604020202020204" pitchFamily="34" charset="0"/>
            </a:endParaRP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5934075" y="2351088"/>
            <a:ext cx="6048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0066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92D05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92D05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cs typeface="Arial" panose="020B0604020202020204" pitchFamily="34" charset="0"/>
              </a:rPr>
              <a:t>Title</a:t>
            </a:r>
            <a:br>
              <a:rPr lang="en-GB" altLang="en-US" sz="1600" b="1">
                <a:cs typeface="Arial" panose="020B0604020202020204" pitchFamily="34" charset="0"/>
              </a:rPr>
            </a:br>
            <a:r>
              <a:rPr lang="en-GB" altLang="en-US" sz="1600" b="1">
                <a:cs typeface="Arial" panose="020B0604020202020204" pitchFamily="34" charset="0"/>
              </a:rPr>
              <a:t>Text</a:t>
            </a:r>
            <a:endParaRPr lang="en-US" altLang="en-US" sz="1600" b="1">
              <a:cs typeface="Arial" panose="020B0604020202020204" pitchFamily="34" charset="0"/>
            </a:endParaRP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2749550" y="4087813"/>
            <a:ext cx="5969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0066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92D05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92D05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cs typeface="Arial" panose="020B0604020202020204" pitchFamily="34" charset="0"/>
              </a:rPr>
              <a:t>Fills</a:t>
            </a:r>
            <a:endParaRPr lang="en-US" altLang="en-US" sz="1600" b="1">
              <a:cs typeface="Arial" panose="020B0604020202020204" pitchFamily="34" charset="0"/>
            </a:endParaRP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3690938" y="4087813"/>
            <a:ext cx="868362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0066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92D05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92D05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cs typeface="Arial" panose="020B0604020202020204" pitchFamily="34" charset="0"/>
              </a:rPr>
              <a:t>Accent</a:t>
            </a:r>
            <a:endParaRPr lang="en-US" altLang="en-US" sz="1600" b="1">
              <a:cs typeface="Arial" panose="020B0604020202020204" pitchFamily="34" charset="0"/>
            </a:endParaRP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4611688" y="3965575"/>
            <a:ext cx="11207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0066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92D05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92D05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cs typeface="Arial" panose="020B0604020202020204" pitchFamily="34" charset="0"/>
              </a:rPr>
              <a:t>Accent &amp;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cs typeface="Arial" panose="020B0604020202020204" pitchFamily="34" charset="0"/>
              </a:rPr>
              <a:t>Hyperlink</a:t>
            </a:r>
            <a:endParaRPr lang="en-US" altLang="en-US" sz="1600" b="1">
              <a:cs typeface="Arial" panose="020B0604020202020204" pitchFamily="34" charset="0"/>
            </a:endParaRP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5692775" y="3963988"/>
            <a:ext cx="11207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0066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92D05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92D05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cs typeface="Arial" panose="020B0604020202020204" pitchFamily="34" charset="0"/>
              </a:rPr>
              <a:t>Followed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cs typeface="Arial" panose="020B0604020202020204" pitchFamily="34" charset="0"/>
              </a:rPr>
              <a:t>Hyperlink</a:t>
            </a:r>
            <a:endParaRPr lang="en-US" altLang="en-US" sz="1600" b="1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1463" cy="705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20688" y="274638"/>
            <a:ext cx="8266112" cy="1143000"/>
          </a:xfrm>
        </p:spPr>
        <p:txBody>
          <a:bodyPr/>
          <a:lstStyle/>
          <a:p>
            <a:pPr eaLnBrk="1" hangingPunct="1"/>
            <a:r>
              <a:rPr lang="en-GB" altLang="en-US" sz="2800" smtClean="0">
                <a:solidFill>
                  <a:srgbClr val="0F591B"/>
                </a:solidFill>
              </a:rPr>
              <a:t>Sample Graph (3 colours)</a:t>
            </a:r>
            <a:endParaRPr lang="en-US" altLang="en-US" sz="2800" smtClean="0">
              <a:solidFill>
                <a:srgbClr val="0F591B"/>
              </a:solidFill>
            </a:endParaRPr>
          </a:p>
        </p:txBody>
      </p:sp>
      <p:graphicFrame>
        <p:nvGraphicFramePr>
          <p:cNvPr id="10244" name="Chart 1"/>
          <p:cNvGraphicFramePr>
            <a:graphicFrameLocks/>
          </p:cNvGraphicFramePr>
          <p:nvPr/>
        </p:nvGraphicFramePr>
        <p:xfrm>
          <a:off x="1473200" y="1924050"/>
          <a:ext cx="6197600" cy="416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r:id="rId6" imgW="6194073" imgH="4163929" progId="Excel.Chart.8">
                  <p:embed/>
                </p:oleObj>
              </mc:Choice>
              <mc:Fallback>
                <p:oleObj r:id="rId6" imgW="6194073" imgH="4163929" progId="Excel.Chart.8">
                  <p:embed/>
                  <p:pic>
                    <p:nvPicPr>
                      <p:cNvPr id="0" name="Chart 1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1924050"/>
                        <a:ext cx="6197600" cy="416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25838" y="274638"/>
            <a:ext cx="5160962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Picture slide</a:t>
            </a:r>
            <a:endParaRPr lang="en-US" alt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4363" y="3549650"/>
            <a:ext cx="3635375" cy="4525963"/>
          </a:xfrm>
        </p:spPr>
        <p:txBody>
          <a:bodyPr/>
          <a:lstStyle/>
          <a:p>
            <a:pPr eaLnBrk="1" hangingPunct="1"/>
            <a:r>
              <a:rPr lang="en-GB" altLang="en-US" smtClean="0"/>
              <a:t>Bullet 1</a:t>
            </a:r>
          </a:p>
          <a:p>
            <a:pPr eaLnBrk="1" hangingPunct="1"/>
            <a:r>
              <a:rPr lang="en-GB" altLang="en-US" smtClean="0"/>
              <a:t>Bullet 2</a:t>
            </a:r>
            <a:endParaRPr lang="en-US" altLang="en-US" smtClean="0"/>
          </a:p>
        </p:txBody>
      </p:sp>
      <p:pic>
        <p:nvPicPr>
          <p:cNvPr id="12292" name="Picture 4" descr="IMG_927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925" y="1350963"/>
            <a:ext cx="3097213" cy="3852862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34338" cy="1143000"/>
          </a:xfrm>
        </p:spPr>
        <p:txBody>
          <a:bodyPr/>
          <a:lstStyle/>
          <a:p>
            <a:pPr algn="r" eaLnBrk="1" hangingPunct="1"/>
            <a:r>
              <a:rPr lang="en-GB" altLang="en-US" smtClean="0">
                <a:solidFill>
                  <a:srgbClr val="0F591B"/>
                </a:solidFill>
              </a:rPr>
              <a:t>Process Flow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723900" y="5262563"/>
            <a:ext cx="1376363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Char char="•"/>
              <a:defRPr sz="2800">
                <a:solidFill>
                  <a:srgbClr val="0066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92D05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92D05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1400" b="1">
                <a:solidFill>
                  <a:srgbClr val="0F591B"/>
                </a:solidFill>
                <a:cs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 b="1">
                <a:solidFill>
                  <a:srgbClr val="0F591B"/>
                </a:solidFill>
                <a:cs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 b="1">
                <a:solidFill>
                  <a:srgbClr val="0F591B"/>
                </a:solidFill>
                <a:cs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</a:pPr>
            <a:endParaRPr lang="en-GB" altLang="en-US" sz="1400" b="1">
              <a:solidFill>
                <a:srgbClr val="0F591B"/>
              </a:solidFill>
              <a:cs typeface="Arial" panose="020B0604020202020204" pitchFamily="34" charset="0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259013" y="5262563"/>
            <a:ext cx="1376362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Char char="•"/>
              <a:defRPr sz="2800">
                <a:solidFill>
                  <a:srgbClr val="0066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92D05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92D05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1400" b="1">
                <a:solidFill>
                  <a:srgbClr val="0F591B"/>
                </a:solidFill>
                <a:cs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 b="1">
                <a:solidFill>
                  <a:srgbClr val="0F591B"/>
                </a:solidFill>
                <a:cs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 b="1">
                <a:solidFill>
                  <a:srgbClr val="0F591B"/>
                </a:solidFill>
                <a:cs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</a:pPr>
            <a:endParaRPr lang="en-GB" altLang="en-US" sz="1400" b="1">
              <a:solidFill>
                <a:srgbClr val="0F591B"/>
              </a:solidFill>
              <a:cs typeface="Arial" panose="020B0604020202020204" pitchFamily="34" charset="0"/>
            </a:endParaRP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768725" y="5262563"/>
            <a:ext cx="1376363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Char char="•"/>
              <a:defRPr sz="2800">
                <a:solidFill>
                  <a:srgbClr val="0066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92D05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92D05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1400" b="1">
                <a:solidFill>
                  <a:srgbClr val="0F591B"/>
                </a:solidFill>
                <a:cs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 b="1">
                <a:solidFill>
                  <a:srgbClr val="0F591B"/>
                </a:solidFill>
                <a:cs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 b="1">
                <a:solidFill>
                  <a:srgbClr val="0F591B"/>
                </a:solidFill>
                <a:cs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</a:pPr>
            <a:endParaRPr lang="en-GB" altLang="en-US" sz="1400" b="1">
              <a:solidFill>
                <a:srgbClr val="0F591B"/>
              </a:solidFill>
              <a:cs typeface="Arial" panose="020B0604020202020204" pitchFamily="34" charset="0"/>
            </a:endParaRP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5276850" y="5262563"/>
            <a:ext cx="1376363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Char char="•"/>
              <a:defRPr sz="2800">
                <a:solidFill>
                  <a:srgbClr val="0066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92D05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92D05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1400" b="1">
                <a:solidFill>
                  <a:srgbClr val="0F591B"/>
                </a:solidFill>
                <a:cs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 b="1">
                <a:solidFill>
                  <a:srgbClr val="0F591B"/>
                </a:solidFill>
                <a:cs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 b="1">
                <a:solidFill>
                  <a:srgbClr val="0F591B"/>
                </a:solidFill>
                <a:cs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</a:pPr>
            <a:endParaRPr lang="en-GB" altLang="en-US" sz="1400" b="1">
              <a:solidFill>
                <a:srgbClr val="0F591B"/>
              </a:solidFill>
              <a:cs typeface="Arial" panose="020B0604020202020204" pitchFamily="34" charset="0"/>
            </a:endParaRP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6788150" y="5262563"/>
            <a:ext cx="1376363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Char char="•"/>
              <a:defRPr sz="2800">
                <a:solidFill>
                  <a:srgbClr val="0066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92D05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92D05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1400" b="1">
                <a:solidFill>
                  <a:srgbClr val="0F591B"/>
                </a:solidFill>
                <a:cs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 b="1">
                <a:solidFill>
                  <a:srgbClr val="0F591B"/>
                </a:solidFill>
                <a:cs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 b="1">
                <a:solidFill>
                  <a:srgbClr val="0F591B"/>
                </a:solidFill>
                <a:cs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</a:pPr>
            <a:endParaRPr lang="en-GB" altLang="en-US" sz="1400" b="1">
              <a:solidFill>
                <a:srgbClr val="0F591B"/>
              </a:solidFill>
              <a:cs typeface="Arial" panose="020B0604020202020204" pitchFamily="34" charset="0"/>
            </a:endParaRPr>
          </a:p>
        </p:txBody>
      </p:sp>
      <p:sp>
        <p:nvSpPr>
          <p:cNvPr id="14344" name="Freeform 8"/>
          <p:cNvSpPr>
            <a:spLocks/>
          </p:cNvSpPr>
          <p:nvPr/>
        </p:nvSpPr>
        <p:spPr bwMode="auto">
          <a:xfrm>
            <a:off x="2259013" y="3717925"/>
            <a:ext cx="1854200" cy="1270000"/>
          </a:xfrm>
          <a:custGeom>
            <a:avLst/>
            <a:gdLst>
              <a:gd name="T0" fmla="*/ 2147483646 w 1168"/>
              <a:gd name="T1" fmla="*/ 2147483646 h 800"/>
              <a:gd name="T2" fmla="*/ 2147483646 w 1168"/>
              <a:gd name="T3" fmla="*/ 0 h 800"/>
              <a:gd name="T4" fmla="*/ 0 w 1168"/>
              <a:gd name="T5" fmla="*/ 0 h 800"/>
              <a:gd name="T6" fmla="*/ 2147483646 w 1168"/>
              <a:gd name="T7" fmla="*/ 2147483646 h 800"/>
              <a:gd name="T8" fmla="*/ 2147483646 w 1168"/>
              <a:gd name="T9" fmla="*/ 2147483646 h 800"/>
              <a:gd name="T10" fmla="*/ 2147483646 w 1168"/>
              <a:gd name="T11" fmla="*/ 2147483646 h 800"/>
              <a:gd name="T12" fmla="*/ 0 w 1168"/>
              <a:gd name="T13" fmla="*/ 2147483646 h 800"/>
              <a:gd name="T14" fmla="*/ 2147483646 w 1168"/>
              <a:gd name="T15" fmla="*/ 2147483646 h 800"/>
              <a:gd name="T16" fmla="*/ 2147483646 w 1168"/>
              <a:gd name="T17" fmla="*/ 2147483646 h 800"/>
              <a:gd name="T18" fmla="*/ 2147483646 w 1168"/>
              <a:gd name="T19" fmla="*/ 2147483646 h 800"/>
              <a:gd name="T20" fmla="*/ 2147483646 w 1168"/>
              <a:gd name="T21" fmla="*/ 2147483646 h 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68" h="800">
                <a:moveTo>
                  <a:pt x="1018" y="204"/>
                </a:moveTo>
                <a:lnTo>
                  <a:pt x="864" y="0"/>
                </a:lnTo>
                <a:lnTo>
                  <a:pt x="0" y="0"/>
                </a:lnTo>
                <a:lnTo>
                  <a:pt x="154" y="204"/>
                </a:lnTo>
                <a:lnTo>
                  <a:pt x="304" y="400"/>
                </a:lnTo>
                <a:lnTo>
                  <a:pt x="154" y="596"/>
                </a:lnTo>
                <a:lnTo>
                  <a:pt x="0" y="800"/>
                </a:lnTo>
                <a:lnTo>
                  <a:pt x="864" y="800"/>
                </a:lnTo>
                <a:lnTo>
                  <a:pt x="1018" y="596"/>
                </a:lnTo>
                <a:lnTo>
                  <a:pt x="1168" y="400"/>
                </a:lnTo>
                <a:lnTo>
                  <a:pt x="1018" y="204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5" name="Freeform 9"/>
          <p:cNvSpPr>
            <a:spLocks/>
          </p:cNvSpPr>
          <p:nvPr/>
        </p:nvSpPr>
        <p:spPr bwMode="auto">
          <a:xfrm>
            <a:off x="723900" y="3717925"/>
            <a:ext cx="1898650" cy="1270000"/>
          </a:xfrm>
          <a:custGeom>
            <a:avLst/>
            <a:gdLst>
              <a:gd name="T0" fmla="*/ 2147483646 w 1196"/>
              <a:gd name="T1" fmla="*/ 2147483646 h 800"/>
              <a:gd name="T2" fmla="*/ 2147483646 w 1196"/>
              <a:gd name="T3" fmla="*/ 0 h 800"/>
              <a:gd name="T4" fmla="*/ 0 w 1196"/>
              <a:gd name="T5" fmla="*/ 0 h 800"/>
              <a:gd name="T6" fmla="*/ 0 w 1196"/>
              <a:gd name="T7" fmla="*/ 2147483646 h 800"/>
              <a:gd name="T8" fmla="*/ 2147483646 w 1196"/>
              <a:gd name="T9" fmla="*/ 2147483646 h 800"/>
              <a:gd name="T10" fmla="*/ 2147483646 w 1196"/>
              <a:gd name="T11" fmla="*/ 2147483646 h 800"/>
              <a:gd name="T12" fmla="*/ 2147483646 w 1196"/>
              <a:gd name="T13" fmla="*/ 2147483646 h 800"/>
              <a:gd name="T14" fmla="*/ 2147483646 w 1196"/>
              <a:gd name="T15" fmla="*/ 2147483646 h 8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96" h="800">
                <a:moveTo>
                  <a:pt x="1046" y="204"/>
                </a:moveTo>
                <a:lnTo>
                  <a:pt x="892" y="0"/>
                </a:lnTo>
                <a:lnTo>
                  <a:pt x="0" y="0"/>
                </a:lnTo>
                <a:lnTo>
                  <a:pt x="0" y="800"/>
                </a:lnTo>
                <a:lnTo>
                  <a:pt x="892" y="800"/>
                </a:lnTo>
                <a:lnTo>
                  <a:pt x="1046" y="596"/>
                </a:lnTo>
                <a:lnTo>
                  <a:pt x="1196" y="400"/>
                </a:lnTo>
                <a:lnTo>
                  <a:pt x="1046" y="204"/>
                </a:lnTo>
                <a:close/>
              </a:path>
            </a:pathLst>
          </a:custGeom>
          <a:solidFill>
            <a:srgbClr val="082E0E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6" name="Freeform 10"/>
          <p:cNvSpPr>
            <a:spLocks/>
          </p:cNvSpPr>
          <p:nvPr/>
        </p:nvSpPr>
        <p:spPr bwMode="auto">
          <a:xfrm>
            <a:off x="3768725" y="3717925"/>
            <a:ext cx="1854200" cy="1270000"/>
          </a:xfrm>
          <a:custGeom>
            <a:avLst/>
            <a:gdLst>
              <a:gd name="T0" fmla="*/ 2147483646 w 1168"/>
              <a:gd name="T1" fmla="*/ 2147483646 h 800"/>
              <a:gd name="T2" fmla="*/ 2147483646 w 1168"/>
              <a:gd name="T3" fmla="*/ 0 h 800"/>
              <a:gd name="T4" fmla="*/ 0 w 1168"/>
              <a:gd name="T5" fmla="*/ 0 h 800"/>
              <a:gd name="T6" fmla="*/ 2147483646 w 1168"/>
              <a:gd name="T7" fmla="*/ 2147483646 h 800"/>
              <a:gd name="T8" fmla="*/ 2147483646 w 1168"/>
              <a:gd name="T9" fmla="*/ 2147483646 h 800"/>
              <a:gd name="T10" fmla="*/ 2147483646 w 1168"/>
              <a:gd name="T11" fmla="*/ 2147483646 h 800"/>
              <a:gd name="T12" fmla="*/ 0 w 1168"/>
              <a:gd name="T13" fmla="*/ 2147483646 h 800"/>
              <a:gd name="T14" fmla="*/ 2147483646 w 1168"/>
              <a:gd name="T15" fmla="*/ 2147483646 h 800"/>
              <a:gd name="T16" fmla="*/ 2147483646 w 1168"/>
              <a:gd name="T17" fmla="*/ 2147483646 h 800"/>
              <a:gd name="T18" fmla="*/ 2147483646 w 1168"/>
              <a:gd name="T19" fmla="*/ 2147483646 h 800"/>
              <a:gd name="T20" fmla="*/ 2147483646 w 1168"/>
              <a:gd name="T21" fmla="*/ 2147483646 h 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68" h="800">
                <a:moveTo>
                  <a:pt x="1018" y="204"/>
                </a:moveTo>
                <a:lnTo>
                  <a:pt x="864" y="0"/>
                </a:lnTo>
                <a:lnTo>
                  <a:pt x="0" y="0"/>
                </a:lnTo>
                <a:lnTo>
                  <a:pt x="154" y="204"/>
                </a:lnTo>
                <a:lnTo>
                  <a:pt x="304" y="400"/>
                </a:lnTo>
                <a:lnTo>
                  <a:pt x="154" y="596"/>
                </a:lnTo>
                <a:lnTo>
                  <a:pt x="0" y="800"/>
                </a:lnTo>
                <a:lnTo>
                  <a:pt x="864" y="800"/>
                </a:lnTo>
                <a:lnTo>
                  <a:pt x="1018" y="596"/>
                </a:lnTo>
                <a:lnTo>
                  <a:pt x="1168" y="400"/>
                </a:lnTo>
                <a:lnTo>
                  <a:pt x="1018" y="204"/>
                </a:lnTo>
                <a:close/>
              </a:path>
            </a:pathLst>
          </a:custGeom>
          <a:solidFill>
            <a:srgbClr val="082E0E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7" name="Freeform 11"/>
          <p:cNvSpPr>
            <a:spLocks/>
          </p:cNvSpPr>
          <p:nvPr/>
        </p:nvSpPr>
        <p:spPr bwMode="auto">
          <a:xfrm>
            <a:off x="5276850" y="3717925"/>
            <a:ext cx="1857375" cy="1270000"/>
          </a:xfrm>
          <a:custGeom>
            <a:avLst/>
            <a:gdLst>
              <a:gd name="T0" fmla="*/ 2147483646 w 1170"/>
              <a:gd name="T1" fmla="*/ 2147483646 h 800"/>
              <a:gd name="T2" fmla="*/ 2147483646 w 1170"/>
              <a:gd name="T3" fmla="*/ 0 h 800"/>
              <a:gd name="T4" fmla="*/ 0 w 1170"/>
              <a:gd name="T5" fmla="*/ 0 h 800"/>
              <a:gd name="T6" fmla="*/ 2147483646 w 1170"/>
              <a:gd name="T7" fmla="*/ 2147483646 h 800"/>
              <a:gd name="T8" fmla="*/ 2147483646 w 1170"/>
              <a:gd name="T9" fmla="*/ 2147483646 h 800"/>
              <a:gd name="T10" fmla="*/ 2147483646 w 1170"/>
              <a:gd name="T11" fmla="*/ 2147483646 h 800"/>
              <a:gd name="T12" fmla="*/ 0 w 1170"/>
              <a:gd name="T13" fmla="*/ 2147483646 h 800"/>
              <a:gd name="T14" fmla="*/ 2147483646 w 1170"/>
              <a:gd name="T15" fmla="*/ 2147483646 h 800"/>
              <a:gd name="T16" fmla="*/ 2147483646 w 1170"/>
              <a:gd name="T17" fmla="*/ 2147483646 h 800"/>
              <a:gd name="T18" fmla="*/ 2147483646 w 1170"/>
              <a:gd name="T19" fmla="*/ 2147483646 h 800"/>
              <a:gd name="T20" fmla="*/ 2147483646 w 1170"/>
              <a:gd name="T21" fmla="*/ 2147483646 h 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70" h="800">
                <a:moveTo>
                  <a:pt x="1020" y="204"/>
                </a:moveTo>
                <a:lnTo>
                  <a:pt x="864" y="0"/>
                </a:lnTo>
                <a:lnTo>
                  <a:pt x="0" y="0"/>
                </a:lnTo>
                <a:lnTo>
                  <a:pt x="156" y="204"/>
                </a:lnTo>
                <a:lnTo>
                  <a:pt x="306" y="400"/>
                </a:lnTo>
                <a:lnTo>
                  <a:pt x="156" y="596"/>
                </a:lnTo>
                <a:lnTo>
                  <a:pt x="0" y="800"/>
                </a:lnTo>
                <a:lnTo>
                  <a:pt x="864" y="800"/>
                </a:lnTo>
                <a:lnTo>
                  <a:pt x="1020" y="596"/>
                </a:lnTo>
                <a:lnTo>
                  <a:pt x="1170" y="400"/>
                </a:lnTo>
                <a:lnTo>
                  <a:pt x="1020" y="204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8" name="Freeform 12"/>
          <p:cNvSpPr>
            <a:spLocks/>
          </p:cNvSpPr>
          <p:nvPr/>
        </p:nvSpPr>
        <p:spPr bwMode="auto">
          <a:xfrm>
            <a:off x="6788150" y="3717925"/>
            <a:ext cx="1854200" cy="1270000"/>
          </a:xfrm>
          <a:custGeom>
            <a:avLst/>
            <a:gdLst>
              <a:gd name="T0" fmla="*/ 2147483646 w 1168"/>
              <a:gd name="T1" fmla="*/ 2147483646 h 800"/>
              <a:gd name="T2" fmla="*/ 2147483646 w 1168"/>
              <a:gd name="T3" fmla="*/ 0 h 800"/>
              <a:gd name="T4" fmla="*/ 0 w 1168"/>
              <a:gd name="T5" fmla="*/ 0 h 800"/>
              <a:gd name="T6" fmla="*/ 2147483646 w 1168"/>
              <a:gd name="T7" fmla="*/ 2147483646 h 800"/>
              <a:gd name="T8" fmla="*/ 2147483646 w 1168"/>
              <a:gd name="T9" fmla="*/ 2147483646 h 800"/>
              <a:gd name="T10" fmla="*/ 2147483646 w 1168"/>
              <a:gd name="T11" fmla="*/ 2147483646 h 800"/>
              <a:gd name="T12" fmla="*/ 0 w 1168"/>
              <a:gd name="T13" fmla="*/ 2147483646 h 800"/>
              <a:gd name="T14" fmla="*/ 2147483646 w 1168"/>
              <a:gd name="T15" fmla="*/ 2147483646 h 800"/>
              <a:gd name="T16" fmla="*/ 2147483646 w 1168"/>
              <a:gd name="T17" fmla="*/ 2147483646 h 800"/>
              <a:gd name="T18" fmla="*/ 2147483646 w 1168"/>
              <a:gd name="T19" fmla="*/ 2147483646 h 800"/>
              <a:gd name="T20" fmla="*/ 2147483646 w 1168"/>
              <a:gd name="T21" fmla="*/ 2147483646 h 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68" h="800">
                <a:moveTo>
                  <a:pt x="1018" y="204"/>
                </a:moveTo>
                <a:lnTo>
                  <a:pt x="864" y="0"/>
                </a:lnTo>
                <a:lnTo>
                  <a:pt x="0" y="0"/>
                </a:lnTo>
                <a:lnTo>
                  <a:pt x="154" y="204"/>
                </a:lnTo>
                <a:lnTo>
                  <a:pt x="304" y="400"/>
                </a:lnTo>
                <a:lnTo>
                  <a:pt x="154" y="596"/>
                </a:lnTo>
                <a:lnTo>
                  <a:pt x="0" y="800"/>
                </a:lnTo>
                <a:lnTo>
                  <a:pt x="864" y="800"/>
                </a:lnTo>
                <a:lnTo>
                  <a:pt x="1018" y="596"/>
                </a:lnTo>
                <a:lnTo>
                  <a:pt x="1168" y="400"/>
                </a:lnTo>
                <a:lnTo>
                  <a:pt x="1018" y="204"/>
                </a:lnTo>
                <a:close/>
              </a:path>
            </a:pathLst>
          </a:custGeom>
          <a:solidFill>
            <a:srgbClr val="082E0E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2908300" y="4170363"/>
            <a:ext cx="67151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0066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92D05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92D05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chemeClr val="bg1"/>
                </a:solidFill>
                <a:cs typeface="Arial" panose="020B0604020202020204" pitchFamily="34" charset="0"/>
              </a:rPr>
              <a:t>Plan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1023938" y="4168775"/>
            <a:ext cx="95408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E4C9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0066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92D05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92D05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chemeClr val="bg1"/>
                </a:solidFill>
                <a:cs typeface="Arial" panose="020B0604020202020204" pitchFamily="34" charset="0"/>
              </a:rPr>
              <a:t>Design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4438650" y="4170363"/>
            <a:ext cx="7620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0066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92D05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92D05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chemeClr val="bg1"/>
                </a:solidFill>
                <a:cs typeface="Arial" panose="020B0604020202020204" pitchFamily="34" charset="0"/>
              </a:rPr>
              <a:t>Build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5951538" y="4168775"/>
            <a:ext cx="6413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0066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92D05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92D05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chemeClr val="bg1"/>
                </a:solidFill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7358063" y="4170363"/>
            <a:ext cx="11334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0066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92D05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92D05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chemeClr val="bg1"/>
                </a:solidFill>
                <a:cs typeface="Arial" panose="020B0604020202020204" pitchFamily="34" charset="0"/>
              </a:rPr>
              <a:t>Evaluate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smtClean="0">
                <a:solidFill>
                  <a:srgbClr val="0F591B"/>
                </a:solidFill>
              </a:rPr>
              <a:t>Example of a table</a:t>
            </a:r>
            <a:endParaRPr lang="en-US" altLang="en-US" smtClean="0">
              <a:solidFill>
                <a:srgbClr val="0F591B"/>
              </a:solidFill>
            </a:endParaRPr>
          </a:p>
        </p:txBody>
      </p:sp>
      <p:graphicFrame>
        <p:nvGraphicFramePr>
          <p:cNvPr id="19459" name="Group 3"/>
          <p:cNvGraphicFramePr>
            <a:graphicFrameLocks noGrp="1"/>
          </p:cNvGraphicFramePr>
          <p:nvPr>
            <p:ph type="tbl" idx="1"/>
          </p:nvPr>
        </p:nvGraphicFramePr>
        <p:xfrm>
          <a:off x="1144588" y="1916113"/>
          <a:ext cx="7402512" cy="34417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702050"/>
                <a:gridCol w="3700462"/>
              </a:tblGrid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</a:rPr>
                        <a:t>Title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</a:rPr>
                        <a:t>Title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00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</a:rPr>
                        <a:t>Data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</a:rPr>
                        <a:t>Data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2630488" y="5397500"/>
            <a:ext cx="411003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0066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92D05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92D05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rgbClr val="0F591B"/>
                </a:solidFill>
                <a:cs typeface="Arial" panose="020B0604020202020204" pitchFamily="34" charset="0"/>
              </a:rPr>
              <a:t>Note:  </a:t>
            </a:r>
            <a:r>
              <a:rPr lang="en-GB" altLang="en-US" sz="1800">
                <a:solidFill>
                  <a:srgbClr val="0F591B"/>
                </a:solidFill>
                <a:cs typeface="Arial" panose="020B0604020202020204" pitchFamily="34" charset="0"/>
              </a:rPr>
              <a:t>PowerPoint does not allow you to have nice default tables - but you can cut and paste this one</a:t>
            </a:r>
            <a:endParaRPr lang="en-US" altLang="en-US" sz="1800">
              <a:solidFill>
                <a:srgbClr val="0F591B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628900" y="190500"/>
            <a:ext cx="6015038" cy="1143000"/>
          </a:xfrm>
        </p:spPr>
        <p:txBody>
          <a:bodyPr/>
          <a:lstStyle/>
          <a:p>
            <a:pPr algn="r" eaLnBrk="1" hangingPunct="1"/>
            <a:r>
              <a:rPr lang="en-GB" altLang="en-US" smtClean="0"/>
              <a:t>Examples of default styles</a:t>
            </a:r>
            <a:endParaRPr lang="en-US" alt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476625"/>
            <a:ext cx="4689475" cy="2914650"/>
          </a:xfrm>
          <a:noFill/>
        </p:spPr>
        <p:txBody>
          <a:bodyPr/>
          <a:lstStyle/>
          <a:p>
            <a:pPr eaLnBrk="1" hangingPunct="1"/>
            <a:r>
              <a:rPr lang="en-GB" altLang="en-US" sz="2000" smtClean="0"/>
              <a:t>Text and lines are like this</a:t>
            </a:r>
          </a:p>
          <a:p>
            <a:pPr eaLnBrk="1" hangingPunct="1"/>
            <a:r>
              <a:rPr lang="en-GB" altLang="en-US" sz="2000" u="sng" smtClean="0">
                <a:solidFill>
                  <a:srgbClr val="FFC000"/>
                </a:solidFill>
              </a:rPr>
              <a:t>Hyperlinks like this</a:t>
            </a:r>
          </a:p>
          <a:p>
            <a:pPr eaLnBrk="1" hangingPunct="1"/>
            <a:r>
              <a:rPr lang="en-GB" altLang="en-US" sz="2000" u="sng" smtClean="0">
                <a:solidFill>
                  <a:srgbClr val="92D050"/>
                </a:solidFill>
              </a:rPr>
              <a:t>Visited hyperlinks like this</a:t>
            </a:r>
            <a:endParaRPr lang="en-US" altLang="en-US" sz="2000" u="sng" smtClean="0">
              <a:solidFill>
                <a:srgbClr val="92D050"/>
              </a:solidFill>
            </a:endParaRPr>
          </a:p>
        </p:txBody>
      </p:sp>
      <p:graphicFrame>
        <p:nvGraphicFramePr>
          <p:cNvPr id="21508" name="Group 4"/>
          <p:cNvGraphicFramePr>
            <a:graphicFrameLocks noGrp="1"/>
          </p:cNvGraphicFramePr>
          <p:nvPr>
            <p:ph sz="half" idx="2"/>
          </p:nvPr>
        </p:nvGraphicFramePr>
        <p:xfrm>
          <a:off x="5446713" y="1371600"/>
          <a:ext cx="3171825" cy="173513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85912"/>
                <a:gridCol w="1585913"/>
              </a:tblGrid>
              <a:tr h="868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</a:rPr>
                        <a:t>Table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6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1620838" y="4930775"/>
            <a:ext cx="2232025" cy="1368425"/>
          </a:xfrm>
          <a:prstGeom prst="rect">
            <a:avLst/>
          </a:prstGeom>
          <a:noFill/>
          <a:ln w="38100">
            <a:solidFill>
              <a:srgbClr val="082E0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rgbClr val="0066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92D05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92D05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cs typeface="Arial" panose="020B0604020202020204" pitchFamily="34" charset="0"/>
              </a:rPr>
              <a:t>Text box</a:t>
            </a:r>
            <a:endParaRPr lang="en-US" altLang="en-US" sz="1800">
              <a:cs typeface="Arial" panose="020B0604020202020204" pitchFamily="34" charset="0"/>
            </a:endParaRP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4500563" y="4930775"/>
            <a:ext cx="2232025" cy="1368425"/>
          </a:xfrm>
          <a:prstGeom prst="rect">
            <a:avLst/>
          </a:prstGeom>
          <a:solidFill>
            <a:srgbClr val="082E0E"/>
          </a:solidFill>
          <a:ln w="38100">
            <a:solidFill>
              <a:srgbClr val="92D05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rgbClr val="0066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92D05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92D05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bg1"/>
                </a:solidFill>
                <a:cs typeface="Arial" panose="020B0604020202020204" pitchFamily="34" charset="0"/>
              </a:rPr>
              <a:t>Text box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bg1"/>
                </a:solidFill>
                <a:cs typeface="Arial" panose="020B0604020202020204" pitchFamily="34" charset="0"/>
              </a:rPr>
              <a:t>With shadow</a:t>
            </a:r>
            <a:endParaRPr lang="en-US" altLang="en-US" sz="18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rgbClr val="0066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92D05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92D05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274638"/>
            <a:ext cx="8147050" cy="1143000"/>
          </a:xfrm>
        </p:spPr>
        <p:txBody>
          <a:bodyPr/>
          <a:lstStyle/>
          <a:p>
            <a:pPr eaLnBrk="1" hangingPunct="1"/>
            <a:r>
              <a:rPr lang="en-GB" altLang="en-US" smtClean="0">
                <a:solidFill>
                  <a:srgbClr val="0F591B"/>
                </a:solidFill>
              </a:rPr>
              <a:t>Use of templates</a:t>
            </a:r>
            <a:endParaRPr lang="en-US" altLang="en-US" smtClean="0">
              <a:solidFill>
                <a:srgbClr val="0F591B"/>
              </a:solidFill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150938" y="1711325"/>
            <a:ext cx="69500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0066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92D05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92D05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 b="1">
                <a:solidFill>
                  <a:srgbClr val="92D050"/>
                </a:solidFill>
                <a:cs typeface="Arial" panose="020B0604020202020204" pitchFamily="34" charset="0"/>
              </a:rPr>
              <a:t>You are free to use these templates for your personal and business presentations.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150938" y="3140075"/>
            <a:ext cx="3409950" cy="227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5113" indent="-265113">
              <a:spcBef>
                <a:spcPct val="20000"/>
              </a:spcBef>
              <a:buChar char="•"/>
              <a:defRPr sz="2800">
                <a:solidFill>
                  <a:srgbClr val="0066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92D05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92D05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u="sng">
                <a:cs typeface="Arial" panose="020B0604020202020204" pitchFamily="34" charset="0"/>
              </a:rPr>
              <a:t>Do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GB" altLang="en-US" sz="1400">
                <a:cs typeface="Arial" panose="020B0604020202020204" pitchFamily="34" charset="0"/>
              </a:rPr>
              <a:t>Use these templates for your presentations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GB" altLang="en-US" sz="1400">
                <a:cs typeface="Arial" panose="020B0604020202020204" pitchFamily="34" charset="0"/>
              </a:rPr>
              <a:t>Display your presentation on a web site provided that it is not for the purpose of downloading the template.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1400">
                <a:cs typeface="Arial" panose="020B0604020202020204" pitchFamily="34" charset="0"/>
              </a:rPr>
              <a:t>If you like these templates, we would always appreciate a link back to our website.  Many thanks.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4495800" y="3140075"/>
            <a:ext cx="3640138" cy="206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5113" indent="-265113">
              <a:spcBef>
                <a:spcPct val="20000"/>
              </a:spcBef>
              <a:buChar char="•"/>
              <a:defRPr sz="2800">
                <a:solidFill>
                  <a:srgbClr val="0066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92D05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92D05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u="sng">
                <a:cs typeface="Arial" panose="020B0604020202020204" pitchFamily="34" charset="0"/>
              </a:rPr>
              <a:t>Don’t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û"/>
            </a:pPr>
            <a:r>
              <a:rPr lang="en-GB" altLang="en-US" sz="1400">
                <a:cs typeface="Arial" panose="020B0604020202020204" pitchFamily="34" charset="0"/>
              </a:rPr>
              <a:t>Resell or distribute these templates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û"/>
            </a:pPr>
            <a:r>
              <a:rPr lang="en-GB" altLang="en-US" sz="1400">
                <a:cs typeface="Arial" panose="020B0604020202020204" pitchFamily="34" charset="0"/>
              </a:rPr>
              <a:t>Put these templates on a website for download.  This includes uploading them onto file sharing networks like Slideshare, Myspace, Facebook, bit torrent etc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û"/>
            </a:pPr>
            <a:r>
              <a:rPr lang="en-GB" altLang="en-US" sz="1400">
                <a:cs typeface="Arial" panose="020B0604020202020204" pitchFamily="34" charset="0"/>
              </a:rPr>
              <a:t>Pass off any of our created content as your own work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042988" y="5422900"/>
            <a:ext cx="716438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rgbClr val="006600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rgbClr val="92D05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92D05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9pPr>
          </a:lstStyle>
          <a:p>
            <a:pPr lvl="1" algn="ctr" eaLnBrk="1" hangingPunct="1">
              <a:lnSpc>
                <a:spcPct val="90000"/>
              </a:lnSpc>
              <a:buClr>
                <a:schemeClr val="accent1"/>
              </a:buClr>
              <a:buFontTx/>
              <a:buNone/>
            </a:pPr>
            <a:r>
              <a:rPr lang="en-GB" altLang="en-US" sz="2000" b="1">
                <a:solidFill>
                  <a:srgbClr val="0F591B"/>
                </a:solidFill>
                <a:cs typeface="Arial" panose="020B0604020202020204" pitchFamily="34" charset="0"/>
              </a:rPr>
              <a:t>You can find many more free PowerPoint templates on the Presentation Magazine website </a:t>
            </a:r>
            <a:r>
              <a:rPr lang="en-GB" altLang="en-US" sz="2000" b="1">
                <a:solidFill>
                  <a:srgbClr val="FFC000"/>
                </a:solidFill>
                <a:cs typeface="Arial" panose="020B0604020202020204" pitchFamily="34" charset="0"/>
                <a:hlinkClick r:id="rId3"/>
              </a:rPr>
              <a:t>www.presentationmagazine.com  </a:t>
            </a:r>
            <a:endParaRPr lang="en-US" altLang="en-US" sz="2000" b="1">
              <a:solidFill>
                <a:srgbClr val="FFC000"/>
              </a:solidFill>
              <a:cs typeface="Arial" panose="020B0604020202020204" pitchFamily="34" charset="0"/>
            </a:endParaRP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150938" y="2608263"/>
            <a:ext cx="69262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0066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92D05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92D05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2D05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400">
                <a:solidFill>
                  <a:srgbClr val="92D050"/>
                </a:solidFill>
                <a:cs typeface="Arial" panose="020B0604020202020204" pitchFamily="34" charset="0"/>
              </a:rPr>
              <a:t>We have put a lot of work into developing all these templates and retain the copyright in them.  You can use them freely providing that you do not redistribute or sell them.</a:t>
            </a:r>
            <a:endParaRPr lang="en-US" altLang="en-US" sz="1400">
              <a:solidFill>
                <a:srgbClr val="92D05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0E2FAD"/>
      </a:dk1>
      <a:lt1>
        <a:srgbClr val="FFFFFF"/>
      </a:lt1>
      <a:dk2>
        <a:srgbClr val="0E2FAD"/>
      </a:dk2>
      <a:lt2>
        <a:srgbClr val="B3CCE6"/>
      </a:lt2>
      <a:accent1>
        <a:srgbClr val="7FD7FC"/>
      </a:accent1>
      <a:accent2>
        <a:srgbClr val="6BA7F8"/>
      </a:accent2>
      <a:accent3>
        <a:srgbClr val="FFFFFF"/>
      </a:accent3>
      <a:accent4>
        <a:srgbClr val="0A2793"/>
      </a:accent4>
      <a:accent5>
        <a:srgbClr val="C0E8FD"/>
      </a:accent5>
      <a:accent6>
        <a:srgbClr val="6097E1"/>
      </a:accent6>
      <a:hlink>
        <a:srgbClr val="FF9D3B"/>
      </a:hlink>
      <a:folHlink>
        <a:srgbClr val="007B7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AB57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9D3B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294</Words>
  <Application>Microsoft Office PowerPoint</Application>
  <PresentationFormat>On-screen Show (4:3)</PresentationFormat>
  <Paragraphs>77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Wingdings</vt:lpstr>
      <vt:lpstr>Default Design</vt:lpstr>
      <vt:lpstr>Microsoft Excel Chart</vt:lpstr>
      <vt:lpstr>Plant Template Your name</vt:lpstr>
      <vt:lpstr>Example Bullet Point Slide</vt:lpstr>
      <vt:lpstr>Colour Scheme</vt:lpstr>
      <vt:lpstr>Sample Graph (3 colours)</vt:lpstr>
      <vt:lpstr>Picture slide</vt:lpstr>
      <vt:lpstr>Process Flow</vt:lpstr>
      <vt:lpstr>Example of a table</vt:lpstr>
      <vt:lpstr>Examples of default styles</vt:lpstr>
      <vt:lpstr>Use of templates</vt:lpstr>
    </vt:vector>
  </TitlesOfParts>
  <Company>Clearly Presented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Template</dc:title>
  <dc:creator>Presentation Magazine</dc:creator>
  <cp:lastModifiedBy>Jonty Pearce</cp:lastModifiedBy>
  <cp:revision>36</cp:revision>
  <dcterms:created xsi:type="dcterms:W3CDTF">2009-11-03T13:35:13Z</dcterms:created>
  <dcterms:modified xsi:type="dcterms:W3CDTF">2015-02-22T11:15:57Z</dcterms:modified>
</cp:coreProperties>
</file>