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80"/>
    <a:srgbClr val="FFFFFF"/>
    <a:srgbClr val="5D7E9D"/>
    <a:srgbClr val="191919"/>
    <a:srgbClr val="8000FF"/>
    <a:srgbClr val="6666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2" autoAdjust="0"/>
    <p:restoredTop sz="91734" autoAdjust="0"/>
  </p:normalViewPr>
  <p:slideViewPr>
    <p:cSldViewPr snapToObjects="1">
      <p:cViewPr>
        <p:scale>
          <a:sx n="100" d="100"/>
          <a:sy n="100" d="100"/>
        </p:scale>
        <p:origin x="-194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2C81347-F499-4826-81E9-B62659454182}" type="slidenum">
              <a:rPr lang="en-US" altLang="en-US"/>
              <a:pPr>
                <a:defRPr/>
              </a:pPr>
              <a:t>‹#›</a:t>
            </a:fld>
            <a:endParaRPr lang="en-US" altLang="en-US"/>
          </a:p>
        </p:txBody>
      </p:sp>
    </p:spTree>
    <p:extLst>
      <p:ext uri="{BB962C8B-B14F-4D97-AF65-F5344CB8AC3E}">
        <p14:creationId xmlns:p14="http://schemas.microsoft.com/office/powerpoint/2010/main" val="127635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4120BA-683D-4D30-A4B4-A4C3B5DC2EEA}" type="slidenum">
              <a:rPr lang="en-US" altLang="en-US"/>
              <a:pPr>
                <a:defRPr/>
              </a:pPr>
              <a:t>‹#›</a:t>
            </a:fld>
            <a:endParaRPr lang="en-US" altLang="en-US"/>
          </a:p>
        </p:txBody>
      </p:sp>
    </p:spTree>
    <p:extLst>
      <p:ext uri="{BB962C8B-B14F-4D97-AF65-F5344CB8AC3E}">
        <p14:creationId xmlns:p14="http://schemas.microsoft.com/office/powerpoint/2010/main" val="3741108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32A314-43C5-42D4-9588-313149C27674}" type="slidenum">
              <a:rPr lang="en-US" altLang="en-US"/>
              <a:pPr>
                <a:spcBef>
                  <a:spcPct val="0"/>
                </a:spcBef>
              </a:pPr>
              <a:t>1</a:t>
            </a:fld>
            <a:endParaRPr lang="en-US" altLang="en-US"/>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322866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952C4E-8990-48E6-B230-C556356003BC}" type="slidenum">
              <a:rPr lang="en-US" altLang="en-US"/>
              <a:pPr>
                <a:spcBef>
                  <a:spcPct val="0"/>
                </a:spcBef>
              </a:pPr>
              <a:t>2</a:t>
            </a:fld>
            <a:endParaRPr lang="en-US" altLang="en-US"/>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49328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DD2DCD-C18A-4DB6-871E-F6B801437D97}" type="slidenum">
              <a:rPr lang="en-US" altLang="en-US"/>
              <a:pPr>
                <a:spcBef>
                  <a:spcPct val="0"/>
                </a:spcBef>
              </a:pPr>
              <a:t>3</a:t>
            </a:fld>
            <a:endParaRPr lang="en-US" altLang="en-US"/>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83367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354F7E-B5C3-4110-8522-8840CADBC265}" type="slidenum">
              <a:rPr lang="en-US" altLang="en-US"/>
              <a:pPr>
                <a:spcBef>
                  <a:spcPct val="0"/>
                </a:spcBef>
              </a:pPr>
              <a:t>4</a:t>
            </a:fld>
            <a:endParaRPr lang="en-US" altLang="en-US"/>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46613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D2DDC3-B3F4-49C5-844A-91126AFAE0A7}" type="slidenum">
              <a:rPr lang="en-US" altLang="en-US"/>
              <a:pPr>
                <a:spcBef>
                  <a:spcPct val="0"/>
                </a:spcBef>
              </a:pPr>
              <a:t>5</a:t>
            </a:fld>
            <a:endParaRPr lang="en-US" alt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21263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C83FBD-6970-4D34-9598-44E964E76C3A}" type="slidenum">
              <a:rPr lang="en-US" altLang="en-US"/>
              <a:pPr>
                <a:spcBef>
                  <a:spcPct val="0"/>
                </a:spcBef>
              </a:pPr>
              <a:t>6</a:t>
            </a:fld>
            <a:endParaRPr lang="en-US" alt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GB" altLang="en-US" smtClean="0">
              <a:latin typeface="Arial" panose="020B0604020202020204" pitchFamily="34" charset="0"/>
            </a:endParaRPr>
          </a:p>
        </p:txBody>
      </p:sp>
    </p:spTree>
    <p:extLst>
      <p:ext uri="{BB962C8B-B14F-4D97-AF65-F5344CB8AC3E}">
        <p14:creationId xmlns:p14="http://schemas.microsoft.com/office/powerpoint/2010/main" val="1850299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pic>
        <p:nvPicPr>
          <p:cNvPr id="4" name="Picture 24" descr="bluebackgorund"/>
          <p:cNvPicPr>
            <a:picLocks noChangeAspect="1" noChangeArrowheads="1"/>
          </p:cNvPicPr>
          <p:nvPr/>
        </p:nvPicPr>
        <p:blipFill>
          <a:blip r:embed="rId2">
            <a:extLst>
              <a:ext uri="{28A0092B-C50C-407E-A947-70E740481C1C}">
                <a14:useLocalDpi xmlns:a14="http://schemas.microsoft.com/office/drawing/2010/main" val="0"/>
              </a:ext>
            </a:extLst>
          </a:blip>
          <a:srcRect l="3816" t="1057" r="4581" b="17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85800" y="1196975"/>
            <a:ext cx="7772400" cy="1470025"/>
          </a:xfrm>
        </p:spPr>
        <p:txBody>
          <a:bodyPr/>
          <a:lstStyle>
            <a:lvl1pPr>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72D9F3F8-F33C-43E3-859B-D20CD0E05CF6}" type="slidenum">
              <a:rPr lang="en-US" altLang="en-US"/>
              <a:pPr>
                <a:defRPr/>
              </a:pPr>
              <a:t>‹#›</a:t>
            </a:fld>
            <a:endParaRPr lang="en-US" altLang="en-US"/>
          </a:p>
        </p:txBody>
      </p:sp>
    </p:spTree>
    <p:extLst>
      <p:ext uri="{BB962C8B-B14F-4D97-AF65-F5344CB8AC3E}">
        <p14:creationId xmlns:p14="http://schemas.microsoft.com/office/powerpoint/2010/main" val="45620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A2D3AB-39B4-4452-AAE7-7FB2D7C785D1}" type="slidenum">
              <a:rPr lang="en-US" altLang="en-US"/>
              <a:pPr>
                <a:defRPr/>
              </a:pPr>
              <a:t>‹#›</a:t>
            </a:fld>
            <a:endParaRPr lang="en-US" altLang="en-US"/>
          </a:p>
        </p:txBody>
      </p:sp>
    </p:spTree>
    <p:extLst>
      <p:ext uri="{BB962C8B-B14F-4D97-AF65-F5344CB8AC3E}">
        <p14:creationId xmlns:p14="http://schemas.microsoft.com/office/powerpoint/2010/main" val="107062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260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F7883C-AFF0-4CFB-9887-14FE3220DBC8}" type="slidenum">
              <a:rPr lang="en-US" altLang="en-US"/>
              <a:pPr>
                <a:defRPr/>
              </a:pPr>
              <a:t>‹#›</a:t>
            </a:fld>
            <a:endParaRPr lang="en-US" altLang="en-US"/>
          </a:p>
        </p:txBody>
      </p:sp>
    </p:spTree>
    <p:extLst>
      <p:ext uri="{BB962C8B-B14F-4D97-AF65-F5344CB8AC3E}">
        <p14:creationId xmlns:p14="http://schemas.microsoft.com/office/powerpoint/2010/main" val="708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57200" y="1600200"/>
            <a:ext cx="8229600" cy="3700463"/>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F0FE1A-FB8A-4BC8-ABA1-C1F567D4FFAC}" type="slidenum">
              <a:rPr lang="en-US" altLang="en-US"/>
              <a:pPr>
                <a:defRPr/>
              </a:pPr>
              <a:t>‹#›</a:t>
            </a:fld>
            <a:endParaRPr lang="en-US" altLang="en-US"/>
          </a:p>
        </p:txBody>
      </p:sp>
    </p:spTree>
    <p:extLst>
      <p:ext uri="{BB962C8B-B14F-4D97-AF65-F5344CB8AC3E}">
        <p14:creationId xmlns:p14="http://schemas.microsoft.com/office/powerpoint/2010/main" val="802976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A3A999-AAE1-4B78-841A-2096A310CFE0}" type="slidenum">
              <a:rPr lang="en-US" altLang="en-US"/>
              <a:pPr>
                <a:defRPr/>
              </a:pPr>
              <a:t>‹#›</a:t>
            </a:fld>
            <a:endParaRPr lang="en-US" altLang="en-US"/>
          </a:p>
        </p:txBody>
      </p:sp>
    </p:spTree>
    <p:extLst>
      <p:ext uri="{BB962C8B-B14F-4D97-AF65-F5344CB8AC3E}">
        <p14:creationId xmlns:p14="http://schemas.microsoft.com/office/powerpoint/2010/main" val="6662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310197-2870-4F15-B82C-94FD3B9E5BBB}" type="slidenum">
              <a:rPr lang="en-US" altLang="en-US"/>
              <a:pPr>
                <a:defRPr/>
              </a:pPr>
              <a:t>‹#›</a:t>
            </a:fld>
            <a:endParaRPr lang="en-US" altLang="en-US"/>
          </a:p>
        </p:txBody>
      </p:sp>
    </p:spTree>
    <p:extLst>
      <p:ext uri="{BB962C8B-B14F-4D97-AF65-F5344CB8AC3E}">
        <p14:creationId xmlns:p14="http://schemas.microsoft.com/office/powerpoint/2010/main" val="30372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3BFF8D-FC27-4E12-B06E-5E24C899C6AA}" type="slidenum">
              <a:rPr lang="en-US" altLang="en-US"/>
              <a:pPr>
                <a:defRPr/>
              </a:pPr>
              <a:t>‹#›</a:t>
            </a:fld>
            <a:endParaRPr lang="en-US" altLang="en-US"/>
          </a:p>
        </p:txBody>
      </p:sp>
    </p:spTree>
    <p:extLst>
      <p:ext uri="{BB962C8B-B14F-4D97-AF65-F5344CB8AC3E}">
        <p14:creationId xmlns:p14="http://schemas.microsoft.com/office/powerpoint/2010/main" val="65939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1E637B-D99C-413D-B93E-238FB7956FE6}" type="slidenum">
              <a:rPr lang="en-US" altLang="en-US"/>
              <a:pPr>
                <a:defRPr/>
              </a:pPr>
              <a:t>‹#›</a:t>
            </a:fld>
            <a:endParaRPr lang="en-US" altLang="en-US"/>
          </a:p>
        </p:txBody>
      </p:sp>
    </p:spTree>
    <p:extLst>
      <p:ext uri="{BB962C8B-B14F-4D97-AF65-F5344CB8AC3E}">
        <p14:creationId xmlns:p14="http://schemas.microsoft.com/office/powerpoint/2010/main" val="134728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DF0CAE-5797-4FD3-B733-96DF02C46CB9}" type="slidenum">
              <a:rPr lang="en-US" altLang="en-US"/>
              <a:pPr>
                <a:defRPr/>
              </a:pPr>
              <a:t>‹#›</a:t>
            </a:fld>
            <a:endParaRPr lang="en-US" altLang="en-US"/>
          </a:p>
        </p:txBody>
      </p:sp>
    </p:spTree>
    <p:extLst>
      <p:ext uri="{BB962C8B-B14F-4D97-AF65-F5344CB8AC3E}">
        <p14:creationId xmlns:p14="http://schemas.microsoft.com/office/powerpoint/2010/main" val="197227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7E49B5-F2B1-403B-86A2-A1087E464C78}" type="slidenum">
              <a:rPr lang="en-US" altLang="en-US"/>
              <a:pPr>
                <a:defRPr/>
              </a:pPr>
              <a:t>‹#›</a:t>
            </a:fld>
            <a:endParaRPr lang="en-US" altLang="en-US"/>
          </a:p>
        </p:txBody>
      </p:sp>
    </p:spTree>
    <p:extLst>
      <p:ext uri="{BB962C8B-B14F-4D97-AF65-F5344CB8AC3E}">
        <p14:creationId xmlns:p14="http://schemas.microsoft.com/office/powerpoint/2010/main" val="7006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8D71F2-6538-45BB-8BAB-FAADE4C452FF}" type="slidenum">
              <a:rPr lang="en-US" altLang="en-US"/>
              <a:pPr>
                <a:defRPr/>
              </a:pPr>
              <a:t>‹#›</a:t>
            </a:fld>
            <a:endParaRPr lang="en-US" altLang="en-US"/>
          </a:p>
        </p:txBody>
      </p:sp>
    </p:spTree>
    <p:extLst>
      <p:ext uri="{BB962C8B-B14F-4D97-AF65-F5344CB8AC3E}">
        <p14:creationId xmlns:p14="http://schemas.microsoft.com/office/powerpoint/2010/main" val="391127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903399-A493-42BC-82B2-CF85C0A98A9B}" type="slidenum">
              <a:rPr lang="en-US" altLang="en-US"/>
              <a:pPr>
                <a:defRPr/>
              </a:pPr>
              <a:t>‹#›</a:t>
            </a:fld>
            <a:endParaRPr lang="en-US" altLang="en-US"/>
          </a:p>
        </p:txBody>
      </p:sp>
    </p:spTree>
    <p:extLst>
      <p:ext uri="{BB962C8B-B14F-4D97-AF65-F5344CB8AC3E}">
        <p14:creationId xmlns:p14="http://schemas.microsoft.com/office/powerpoint/2010/main" val="151467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6CD88D-4811-40B2-9A5E-08C77C33E7A0}" type="slidenum">
              <a:rPr lang="en-US" altLang="en-US"/>
              <a:pPr>
                <a:defRPr/>
              </a:pPr>
              <a:t>‹#›</a:t>
            </a:fld>
            <a:endParaRPr lang="en-US" altLang="en-US"/>
          </a:p>
        </p:txBody>
      </p:sp>
    </p:spTree>
    <p:extLst>
      <p:ext uri="{BB962C8B-B14F-4D97-AF65-F5344CB8AC3E}">
        <p14:creationId xmlns:p14="http://schemas.microsoft.com/office/powerpoint/2010/main" val="55473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5">
            <a:extLst>
              <a:ext uri="{28A0092B-C50C-407E-A947-70E740481C1C}">
                <a14:useLocalDpi xmlns:a14="http://schemas.microsoft.com/office/drawing/2010/main" val="0"/>
              </a:ext>
            </a:extLst>
          </a:blip>
          <a:srcRect l="3816" t="1057" r="4581" b="17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57200" y="1600200"/>
            <a:ext cx="82296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6F2734D-480E-47C1-8598-5032E4EC40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719263"/>
            <a:ext cx="7772400" cy="1470025"/>
          </a:xfrm>
          <a:extLst>
            <a:ext uri="{909E8E84-426E-40DD-AFC4-6F175D3DCCD1}">
              <a14:hiddenFill xmlns:a14="http://schemas.microsoft.com/office/drawing/2010/main">
                <a:solidFill>
                  <a:srgbClr val="FF0080">
                    <a:alpha val="34117"/>
                  </a:srgbClr>
                </a:solidFill>
              </a14:hiddenFill>
            </a:ext>
            <a:ext uri="{91240B29-F687-4F45-9708-019B960494DF}">
              <a14:hiddenLine xmlns:a14="http://schemas.microsoft.com/office/drawing/2010/main" w="9525">
                <a:solidFill>
                  <a:srgbClr val="FF0080"/>
                </a:solidFill>
                <a:miter lim="800000"/>
                <a:headEnd/>
                <a:tailEnd/>
              </a14:hiddenLine>
            </a:ext>
          </a:extLst>
        </p:spPr>
        <p:txBody>
          <a:bodyPr/>
          <a:lstStyle/>
          <a:p>
            <a:pPr eaLnBrk="1" hangingPunct="1"/>
            <a:r>
              <a:rPr lang="en-US" altLang="en-US" sz="7200" smtClean="0">
                <a:solidFill>
                  <a:srgbClr val="FFFFFF"/>
                </a:solidFill>
              </a:rPr>
              <a:t>Subtle Waves</a:t>
            </a:r>
            <a:br>
              <a:rPr lang="en-US" altLang="en-US" sz="7200" smtClean="0">
                <a:solidFill>
                  <a:srgbClr val="FFFFFF"/>
                </a:solidFill>
              </a:rPr>
            </a:br>
            <a:r>
              <a:rPr lang="en-US" altLang="en-US" sz="7200" smtClean="0">
                <a:solidFill>
                  <a:srgbClr val="FFFFFF"/>
                </a:solidFill>
              </a:rPr>
              <a:t>Template</a:t>
            </a:r>
            <a:endParaRPr lang="en-US" altLang="en-US" smtClean="0"/>
          </a:p>
        </p:txBody>
      </p:sp>
      <p:sp>
        <p:nvSpPr>
          <p:cNvPr id="512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GB" altLang="en-US" sz="1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smtClean="0"/>
              <a:t>Example of a Bullet Point Slide</a:t>
            </a:r>
            <a:endParaRPr lang="en-US" altLang="en-US" smtClean="0"/>
          </a:p>
        </p:txBody>
      </p:sp>
      <p:sp>
        <p:nvSpPr>
          <p:cNvPr id="7171" name="Rectangle 3"/>
          <p:cNvSpPr>
            <a:spLocks noGrp="1" noChangeArrowheads="1"/>
          </p:cNvSpPr>
          <p:nvPr>
            <p:ph type="body" idx="1"/>
          </p:nvPr>
        </p:nvSpPr>
        <p:spPr/>
        <p:txBody>
          <a:bodyPr/>
          <a:lstStyle/>
          <a:p>
            <a:pPr eaLnBrk="1" hangingPunct="1"/>
            <a:r>
              <a:rPr lang="en-GB" altLang="en-US" smtClean="0"/>
              <a:t>Bullet Point</a:t>
            </a:r>
          </a:p>
          <a:p>
            <a:pPr eaLnBrk="1" hangingPunct="1"/>
            <a:r>
              <a:rPr lang="en-GB" altLang="en-US" smtClean="0"/>
              <a:t>Bullet Point</a:t>
            </a:r>
          </a:p>
          <a:p>
            <a:pPr lvl="1" eaLnBrk="1" hangingPunct="1"/>
            <a:r>
              <a:rPr lang="en-GB" altLang="en-US" smtClean="0"/>
              <a:t>Sub Bullet</a:t>
            </a:r>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Example of a chart</a:t>
            </a:r>
            <a:endParaRPr lang="en-US" altLang="en-US" smtClean="0"/>
          </a:p>
        </p:txBody>
      </p:sp>
      <p:graphicFrame>
        <p:nvGraphicFramePr>
          <p:cNvPr id="9219" name="Object 3"/>
          <p:cNvGraphicFramePr>
            <a:graphicFrameLocks noChangeAspect="1"/>
          </p:cNvGraphicFramePr>
          <p:nvPr>
            <p:ph type="chart" idx="1"/>
          </p:nvPr>
        </p:nvGraphicFramePr>
        <p:xfrm>
          <a:off x="2027238" y="1219200"/>
          <a:ext cx="6062662" cy="3759200"/>
        </p:xfrm>
        <a:graphic>
          <a:graphicData uri="http://schemas.openxmlformats.org/presentationml/2006/ole">
            <mc:AlternateContent xmlns:mc="http://schemas.openxmlformats.org/markup-compatibility/2006">
              <mc:Choice xmlns:v="urn:schemas-microsoft-com:vml" Requires="v">
                <p:oleObj spid="_x0000_s9220" name="Chart" r:id="rId4" imgW="7289800" imgH="4521200" progId="MSGraph.Chart.8">
                  <p:embed followColorScheme="full"/>
                </p:oleObj>
              </mc:Choice>
              <mc:Fallback>
                <p:oleObj name="Chart" r:id="rId4" imgW="7289800" imgH="452120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238" y="1219200"/>
                        <a:ext cx="6062662" cy="375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1267" name="Rectangle 3"/>
          <p:cNvSpPr>
            <a:spLocks noGrp="1" noChangeArrowheads="1"/>
          </p:cNvSpPr>
          <p:nvPr>
            <p:ph type="body" sz="half" idx="1"/>
          </p:nvPr>
        </p:nvSpPr>
        <p:spPr>
          <a:xfrm>
            <a:off x="457200" y="1600200"/>
            <a:ext cx="4032250" cy="3700463"/>
          </a:xfrm>
        </p:spPr>
        <p:txBody>
          <a:bodyPr/>
          <a:lstStyle/>
          <a:p>
            <a:pPr eaLnBrk="1" hangingPunct="1"/>
            <a:r>
              <a:rPr lang="en-GB" altLang="en-US" smtClean="0"/>
              <a:t>Bullet 1</a:t>
            </a:r>
          </a:p>
          <a:p>
            <a:pPr eaLnBrk="1" hangingPunct="1"/>
            <a:r>
              <a:rPr lang="en-GB" altLang="en-US" smtClean="0"/>
              <a:t>Bullet 1</a:t>
            </a:r>
            <a:endParaRPr lang="en-US" altLang="en-US" smtClean="0"/>
          </a:p>
        </p:txBody>
      </p:sp>
      <p:pic>
        <p:nvPicPr>
          <p:cNvPr id="11268" name="Picture 24" descr="business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5" y="1676400"/>
            <a:ext cx="3586163" cy="2689225"/>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3315" name="Rectangle 3"/>
          <p:cNvSpPr>
            <a:spLocks noGrp="1" noChangeArrowheads="1"/>
          </p:cNvSpPr>
          <p:nvPr>
            <p:ph type="body" sz="half" idx="1"/>
          </p:nvPr>
        </p:nvSpPr>
        <p:spPr/>
        <p:txBody>
          <a:bodyPr/>
          <a:lstStyle/>
          <a:p>
            <a:pPr eaLnBrk="1" hangingPunct="1"/>
            <a:r>
              <a:rPr lang="en-GB" altLang="en-US" sz="2800" smtClean="0"/>
              <a:t>Text and lines are like this</a:t>
            </a:r>
          </a:p>
          <a:p>
            <a:pPr eaLnBrk="1" hangingPunct="1"/>
            <a:r>
              <a:rPr lang="en-GB" altLang="en-US" sz="2800" u="sng" smtClean="0">
                <a:solidFill>
                  <a:schemeClr val="hlink"/>
                </a:solidFill>
              </a:rPr>
              <a:t>Hyperlinks like this</a:t>
            </a:r>
          </a:p>
          <a:p>
            <a:pPr eaLnBrk="1" hangingPunct="1"/>
            <a:r>
              <a:rPr lang="en-GB" altLang="en-US" sz="2800" u="sng" smtClean="0">
                <a:solidFill>
                  <a:schemeClr val="folHlink"/>
                </a:solidFill>
              </a:rPr>
              <a:t>Visited hyperlinks like this</a:t>
            </a:r>
            <a:endParaRPr lang="en-US" altLang="en-US" sz="2800" u="sng" smtClean="0">
              <a:solidFill>
                <a:schemeClr val="folHlink"/>
              </a:solidFill>
            </a:endParaRPr>
          </a:p>
        </p:txBody>
      </p:sp>
      <p:graphicFrame>
        <p:nvGraphicFramePr>
          <p:cNvPr id="12306" name="Group 18"/>
          <p:cNvGraphicFramePr>
            <a:graphicFrameLocks noGrp="1"/>
          </p:cNvGraphicFramePr>
          <p:nvPr>
            <p:ph sz="half" idx="2"/>
          </p:nvPr>
        </p:nvGraphicFramePr>
        <p:xfrm>
          <a:off x="4994275" y="1701800"/>
          <a:ext cx="3630613" cy="1727200"/>
        </p:xfrm>
        <a:graphic>
          <a:graphicData uri="http://schemas.openxmlformats.org/drawingml/2006/table">
            <a:tbl>
              <a:tblPr/>
              <a:tblGrid>
                <a:gridCol w="1816100"/>
                <a:gridCol w="1814513"/>
              </a:tblGrid>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Arial" charset="0"/>
                        </a:rPr>
                        <a:t>Table</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27" name="Rectangle 15"/>
          <p:cNvSpPr>
            <a:spLocks noChangeArrowheads="1"/>
          </p:cNvSpPr>
          <p:nvPr/>
        </p:nvSpPr>
        <p:spPr bwMode="auto">
          <a:xfrm>
            <a:off x="3497263" y="4114800"/>
            <a:ext cx="2232025" cy="1368425"/>
          </a:xfrm>
          <a:prstGeom prst="rect">
            <a:avLst/>
          </a:prstGeom>
          <a:gradFill rotWithShape="0">
            <a:gsLst>
              <a:gs pos="0">
                <a:schemeClr val="accent1">
                  <a:alpha val="42000"/>
                </a:schemeClr>
              </a:gs>
              <a:gs pos="100000">
                <a:schemeClr val="accent1">
                  <a:alpha val="42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Text box</a:t>
            </a:r>
            <a:endParaRPr lang="en-US" altLang="en-US" sz="1800"/>
          </a:p>
        </p:txBody>
      </p:sp>
      <p:sp>
        <p:nvSpPr>
          <p:cNvPr id="13328" name="Rectangle 16"/>
          <p:cNvSpPr>
            <a:spLocks noChangeArrowheads="1"/>
          </p:cNvSpPr>
          <p:nvPr/>
        </p:nvSpPr>
        <p:spPr bwMode="auto">
          <a:xfrm>
            <a:off x="6392863" y="4114800"/>
            <a:ext cx="2232025" cy="1368425"/>
          </a:xfrm>
          <a:prstGeom prst="rect">
            <a:avLst/>
          </a:prstGeom>
          <a:solidFill>
            <a:schemeClr val="hlink">
              <a:alpha val="41960"/>
            </a:schemeClr>
          </a:solidFill>
          <a:ln w="9525">
            <a:solidFill>
              <a:schemeClr val="tx1"/>
            </a:solidFill>
            <a:miter lim="800000"/>
            <a:headEnd/>
            <a:tailEnd/>
          </a:ln>
          <a:effectLst>
            <a:outerShdw dist="107762" dir="2700000" algn="ctr" rotWithShape="0">
              <a:schemeClr val="bg2">
                <a:alpha val="50000"/>
              </a:schemeClr>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Text box</a:t>
            </a:r>
          </a:p>
          <a:p>
            <a:pPr algn="ctr" eaLnBrk="1" hangingPunct="1">
              <a:spcBef>
                <a:spcPct val="0"/>
              </a:spcBef>
              <a:buFontTx/>
              <a:buNone/>
            </a:pPr>
            <a:r>
              <a:rPr lang="en-GB" altLang="en-US" sz="1800"/>
              <a:t>With shadow</a:t>
            </a:r>
            <a:endParaRPr lang="en-US"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GB" altLang="en-US" sz="1800"/>
          </a:p>
        </p:txBody>
      </p:sp>
      <p:sp>
        <p:nvSpPr>
          <p:cNvPr id="1536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1536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2000" b="1">
                <a:cs typeface="Arial" panose="020B0604020202020204" pitchFamily="34" charset="0"/>
              </a:rPr>
              <a:t>You are free to use these templates for your personal and business presentations.</a:t>
            </a:r>
          </a:p>
        </p:txBody>
      </p:sp>
      <p:sp>
        <p:nvSpPr>
          <p:cNvPr id="1536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u="sng">
                <a:cs typeface="Arial" panose="020B0604020202020204" pitchFamily="34" charset="0"/>
              </a:rPr>
              <a:t>Do</a:t>
            </a:r>
          </a:p>
          <a:p>
            <a:pPr eaLnBrk="1" hangingPunct="1">
              <a:spcBef>
                <a:spcPct val="0"/>
              </a:spcBef>
              <a:buFont typeface="Wingdings" panose="05000000000000000000" pitchFamily="2" charset="2"/>
              <a:buChar char="ü"/>
            </a:pPr>
            <a:r>
              <a:rPr lang="en-GB" altLang="en-US" sz="1400">
                <a:cs typeface="Arial" panose="020B0604020202020204" pitchFamily="34" charset="0"/>
              </a:rPr>
              <a:t>Use these templates for your presentations</a:t>
            </a:r>
          </a:p>
          <a:p>
            <a:pPr eaLnBrk="1" hangingPunct="1">
              <a:spcBef>
                <a:spcPct val="0"/>
              </a:spcBef>
              <a:buFont typeface="Wingdings" panose="05000000000000000000" pitchFamily="2" charset="2"/>
              <a:buChar char="ü"/>
            </a:pPr>
            <a:r>
              <a:rPr lang="en-GB" altLang="en-US" sz="1400">
                <a:cs typeface="Arial" panose="020B0604020202020204" pitchFamily="34" charset="0"/>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400">
                <a:cs typeface="Arial" panose="020B0604020202020204" pitchFamily="34" charset="0"/>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400">
              <a:cs typeface="Arial" panose="020B0604020202020204" pitchFamily="34" charset="0"/>
            </a:endParaRPr>
          </a:p>
        </p:txBody>
      </p:sp>
      <p:sp>
        <p:nvSpPr>
          <p:cNvPr id="1536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600" b="1" u="sng">
                <a:cs typeface="Arial" panose="020B0604020202020204" pitchFamily="34" charset="0"/>
              </a:rPr>
              <a:t>Don’t</a:t>
            </a:r>
          </a:p>
          <a:p>
            <a:pPr eaLnBrk="1" hangingPunct="1">
              <a:spcBef>
                <a:spcPct val="0"/>
              </a:spcBef>
              <a:buFont typeface="Wingdings" panose="05000000000000000000" pitchFamily="2" charset="2"/>
              <a:buChar char="û"/>
            </a:pPr>
            <a:r>
              <a:rPr lang="en-GB" altLang="en-US" sz="1400">
                <a:cs typeface="Arial" panose="020B0604020202020204" pitchFamily="34" charset="0"/>
              </a:rPr>
              <a:t>Resell or distribute these templates</a:t>
            </a:r>
          </a:p>
          <a:p>
            <a:pPr eaLnBrk="1" hangingPunct="1">
              <a:spcBef>
                <a:spcPct val="0"/>
              </a:spcBef>
              <a:buFont typeface="Wingdings" panose="05000000000000000000" pitchFamily="2" charset="2"/>
              <a:buChar char="û"/>
            </a:pPr>
            <a:r>
              <a:rPr lang="en-GB" altLang="en-US" sz="1400">
                <a:cs typeface="Arial" panose="020B0604020202020204" pitchFamily="34" charset="0"/>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400">
                <a:cs typeface="Arial" panose="020B0604020202020204" pitchFamily="34" charset="0"/>
              </a:rPr>
              <a:t>Pass off any of our created content as your own work</a:t>
            </a:r>
            <a:endParaRPr lang="en-US" altLang="en-US" sz="1400">
              <a:cs typeface="Arial" panose="020B0604020202020204" pitchFamily="34" charset="0"/>
            </a:endParaRPr>
          </a:p>
        </p:txBody>
      </p:sp>
      <p:sp>
        <p:nvSpPr>
          <p:cNvPr id="1536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ctr" eaLnBrk="1" hangingPunct="1">
              <a:lnSpc>
                <a:spcPct val="90000"/>
              </a:lnSpc>
              <a:buClr>
                <a:schemeClr val="accent1"/>
              </a:buClr>
              <a:buFontTx/>
              <a:buNone/>
            </a:pPr>
            <a:r>
              <a:rPr lang="en-GB" altLang="en-US" sz="2000" b="1">
                <a:cs typeface="Arial" panose="020B0604020202020204" pitchFamily="34" charset="0"/>
              </a:rPr>
              <a:t>You can find many more free templates on the Presentation Magazine website </a:t>
            </a:r>
            <a:r>
              <a:rPr lang="en-GB" altLang="en-US" sz="2000" b="1">
                <a:cs typeface="Arial" panose="020B0604020202020204" pitchFamily="34" charset="0"/>
                <a:hlinkClick r:id="rId3"/>
              </a:rPr>
              <a:t>www.presentationmagazine.com</a:t>
            </a:r>
            <a:r>
              <a:rPr lang="en-GB" altLang="en-US" sz="2000" b="1">
                <a:cs typeface="Arial" panose="020B0604020202020204" pitchFamily="34" charset="0"/>
              </a:rPr>
              <a:t>  </a:t>
            </a:r>
            <a:endParaRPr lang="en-US" altLang="en-US" sz="2000" b="1">
              <a:cs typeface="Arial" panose="020B0604020202020204" pitchFamily="34" charset="0"/>
            </a:endParaRPr>
          </a:p>
        </p:txBody>
      </p:sp>
      <p:sp>
        <p:nvSpPr>
          <p:cNvPr id="1536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40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TotalTime>
  <Words>216</Words>
  <Application>Microsoft Office PowerPoint</Application>
  <PresentationFormat>On-screen Show (4:3)</PresentationFormat>
  <Paragraphs>35</Paragraphs>
  <Slides>6</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Wingdings</vt:lpstr>
      <vt:lpstr>Default Design</vt:lpstr>
      <vt:lpstr>Microsoft Graph Chart</vt:lpstr>
      <vt:lpstr>Subtle Waves Template</vt:lpstr>
      <vt:lpstr>Example of a Bullet Point Slide</vt:lpstr>
      <vt:lpstr>Example of a chart</vt:lpstr>
      <vt:lpstr>Picture slide</vt:lpstr>
      <vt:lpstr>Examples of default styles</vt:lpstr>
      <vt:lpstr>Use of templates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Subtle Waves Template</dc:title>
  <dc:creator>Presentation Magazine</dc:creator>
  <cp:lastModifiedBy>Jonty Pearce</cp:lastModifiedBy>
  <cp:revision>59</cp:revision>
  <dcterms:modified xsi:type="dcterms:W3CDTF">2015-02-22T11:10:04Z</dcterms:modified>
</cp:coreProperties>
</file>