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6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5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8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5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8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0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5B83-466D-45D4-99F9-BB3510FCFE6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314B-57EE-488A-A94E-C60D7705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914400" cy="6858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- Id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Ten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ViTri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04800"/>
            <a:ext cx="914400" cy="2286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KIENTHUC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527050"/>
            <a:ext cx="914400" cy="6858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- Id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Ten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ViTri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298450"/>
            <a:ext cx="914400" cy="2286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KHOAHOC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533400"/>
            <a:ext cx="1066800" cy="6858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- Id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Tên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ViTri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304800"/>
            <a:ext cx="1066800" cy="2286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CHUONGHOC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00" y="533400"/>
            <a:ext cx="990600" cy="10668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- Id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Tên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ViTri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IsFree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TrangThai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304800"/>
            <a:ext cx="990600" cy="2286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BAIHOC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9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created xsi:type="dcterms:W3CDTF">2019-07-20T02:17:38Z</dcterms:created>
  <dcterms:modified xsi:type="dcterms:W3CDTF">2019-07-20T07:38:28Z</dcterms:modified>
</cp:coreProperties>
</file>