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4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03E0-6842-4702-A5D7-09E9C1E6FB8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2F6EA-8EC7-43A8-8730-313E5681B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2F6EA-8EC7-43A8-8730-313E5681B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625B-F59E-409E-853D-5E09BE81799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25EC-DDEA-4498-BD1F-8AD8CE522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600326"/>
            <a:ext cx="1485900" cy="11809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MaCongViec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TenCongViec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NgayBatDau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NgayKetThuc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238312"/>
            <a:ext cx="1485900" cy="3620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CongViec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8250" y="1371725"/>
            <a:ext cx="1555750" cy="16762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MaDauViec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TenDauViec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NgayBatDau</a:t>
            </a:r>
            <a:endParaRPr lang="vi-VN" sz="14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NgayKetThuc</a:t>
            </a:r>
            <a:endParaRPr lang="en-US" sz="14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MaTrangThai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MaNguoiDung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MaCongViec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8250" y="1028700"/>
            <a:ext cx="1555750" cy="3430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DauViec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0058" y="4648200"/>
            <a:ext cx="1526942" cy="990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MaQuyen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TenQuyen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MoTa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40058" y="4343400"/>
            <a:ext cx="1526942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Quyen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4222624"/>
            <a:ext cx="1600200" cy="15685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Email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MatKhau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HoTen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Avatar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MaQuyen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3886200"/>
            <a:ext cx="1600200" cy="3364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NguoiDung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57500" y="1720976"/>
            <a:ext cx="92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334000" y="1863537"/>
            <a:ext cx="914400" cy="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95600" y="14989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527860" y="148602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19800" y="16206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334000" y="162067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46622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80204" y="463057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48400" y="1620679"/>
            <a:ext cx="1600200" cy="7034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MaTrangThai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TenTrangThai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48400" y="1238312"/>
            <a:ext cx="1600200" cy="38236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TrangThai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10" idx="2"/>
            <a:endCxn id="17" idx="0"/>
          </p:cNvCxnSpPr>
          <p:nvPr/>
        </p:nvCxnSpPr>
        <p:spPr>
          <a:xfrm flipH="1">
            <a:off x="4533900" y="3048000"/>
            <a:ext cx="22225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56125" y="3051572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56125" y="36399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800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36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2019-06-25T08:49:02Z</dcterms:created>
  <dcterms:modified xsi:type="dcterms:W3CDTF">2019-07-17T09:58:03Z</dcterms:modified>
</cp:coreProperties>
</file>