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86229-5BA4-4973-9053-D7B0F59BDF26}" v="41" dt="2023-01-14T03:36:26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sh MP" userId="cd7c0929186aeeac" providerId="LiveId" clId="{81A86229-5BA4-4973-9053-D7B0F59BDF26}"/>
    <pc:docChg chg="custSel addSld modSld">
      <pc:chgData name="Sandesh MP" userId="cd7c0929186aeeac" providerId="LiveId" clId="{81A86229-5BA4-4973-9053-D7B0F59BDF26}" dt="2023-01-14T03:56:55.016" v="225" actId="1440"/>
      <pc:docMkLst>
        <pc:docMk/>
      </pc:docMkLst>
      <pc:sldChg chg="modSp mod">
        <pc:chgData name="Sandesh MP" userId="cd7c0929186aeeac" providerId="LiveId" clId="{81A86229-5BA4-4973-9053-D7B0F59BDF26}" dt="2023-01-14T03:56:55.016" v="225" actId="1440"/>
        <pc:sldMkLst>
          <pc:docMk/>
          <pc:sldMk cId="3008472034" sldId="256"/>
        </pc:sldMkLst>
        <pc:spChg chg="mod">
          <ac:chgData name="Sandesh MP" userId="cd7c0929186aeeac" providerId="LiveId" clId="{81A86229-5BA4-4973-9053-D7B0F59BDF26}" dt="2023-01-14T03:13:57.099" v="2" actId="207"/>
          <ac:spMkLst>
            <pc:docMk/>
            <pc:sldMk cId="3008472034" sldId="256"/>
            <ac:spMk id="3" creationId="{206CAC1B-5B9B-C789-0A6A-16CF006E21C4}"/>
          </ac:spMkLst>
        </pc:spChg>
        <pc:picChg chg="mod">
          <ac:chgData name="Sandesh MP" userId="cd7c0929186aeeac" providerId="LiveId" clId="{81A86229-5BA4-4973-9053-D7B0F59BDF26}" dt="2023-01-14T03:56:55.016" v="225" actId="1440"/>
          <ac:picMkLst>
            <pc:docMk/>
            <pc:sldMk cId="3008472034" sldId="256"/>
            <ac:picMk id="5" creationId="{A17C0CCA-1F95-81FF-4D41-E0B14E6A909E}"/>
          </ac:picMkLst>
        </pc:picChg>
      </pc:sldChg>
      <pc:sldChg chg="modSp mod">
        <pc:chgData name="Sandesh MP" userId="cd7c0929186aeeac" providerId="LiveId" clId="{81A86229-5BA4-4973-9053-D7B0F59BDF26}" dt="2023-01-14T03:51:05.098" v="171" actId="1440"/>
        <pc:sldMkLst>
          <pc:docMk/>
          <pc:sldMk cId="3574832505" sldId="257"/>
        </pc:sldMkLst>
        <pc:picChg chg="mod">
          <ac:chgData name="Sandesh MP" userId="cd7c0929186aeeac" providerId="LiveId" clId="{81A86229-5BA4-4973-9053-D7B0F59BDF26}" dt="2023-01-14T03:50:55.729" v="170" actId="1440"/>
          <ac:picMkLst>
            <pc:docMk/>
            <pc:sldMk cId="3574832505" sldId="257"/>
            <ac:picMk id="3" creationId="{02EFE34F-02FE-456C-E6AF-71C66FDA2323}"/>
          </ac:picMkLst>
        </pc:picChg>
        <pc:picChg chg="mod">
          <ac:chgData name="Sandesh MP" userId="cd7c0929186aeeac" providerId="LiveId" clId="{81A86229-5BA4-4973-9053-D7B0F59BDF26}" dt="2023-01-14T03:51:05.098" v="171" actId="1440"/>
          <ac:picMkLst>
            <pc:docMk/>
            <pc:sldMk cId="3574832505" sldId="257"/>
            <ac:picMk id="5" creationId="{B26EEBB8-1F8B-9C16-A15C-D89574FE1FF9}"/>
          </ac:picMkLst>
        </pc:picChg>
        <pc:picChg chg="mod">
          <ac:chgData name="Sandesh MP" userId="cd7c0929186aeeac" providerId="LiveId" clId="{81A86229-5BA4-4973-9053-D7B0F59BDF26}" dt="2023-01-14T03:39:56.711" v="139" actId="1440"/>
          <ac:picMkLst>
            <pc:docMk/>
            <pc:sldMk cId="3574832505" sldId="257"/>
            <ac:picMk id="7" creationId="{CACDB90F-0DE5-5199-B742-CD63E1B4A696}"/>
          </ac:picMkLst>
        </pc:picChg>
      </pc:sldChg>
      <pc:sldChg chg="addSp delSp modSp mod">
        <pc:chgData name="Sandesh MP" userId="cd7c0929186aeeac" providerId="LiveId" clId="{81A86229-5BA4-4973-9053-D7B0F59BDF26}" dt="2023-01-14T03:52:01.683" v="186" actId="1076"/>
        <pc:sldMkLst>
          <pc:docMk/>
          <pc:sldMk cId="1925872117" sldId="258"/>
        </pc:sldMkLst>
        <pc:picChg chg="add del mod">
          <ac:chgData name="Sandesh MP" userId="cd7c0929186aeeac" providerId="LiveId" clId="{81A86229-5BA4-4973-9053-D7B0F59BDF26}" dt="2023-01-14T03:15:17.972" v="10" actId="478"/>
          <ac:picMkLst>
            <pc:docMk/>
            <pc:sldMk cId="1925872117" sldId="258"/>
            <ac:picMk id="3" creationId="{B1685F70-564E-558F-E039-6DEAC15CD932}"/>
          </ac:picMkLst>
        </pc:picChg>
        <pc:picChg chg="add del mod">
          <ac:chgData name="Sandesh MP" userId="cd7c0929186aeeac" providerId="LiveId" clId="{81A86229-5BA4-4973-9053-D7B0F59BDF26}" dt="2023-01-14T03:15:17.972" v="10" actId="478"/>
          <ac:picMkLst>
            <pc:docMk/>
            <pc:sldMk cId="1925872117" sldId="258"/>
            <ac:picMk id="5" creationId="{52BC0EE7-8985-02C4-08F9-B1648D2B5194}"/>
          </ac:picMkLst>
        </pc:picChg>
        <pc:picChg chg="add del mod">
          <ac:chgData name="Sandesh MP" userId="cd7c0929186aeeac" providerId="LiveId" clId="{81A86229-5BA4-4973-9053-D7B0F59BDF26}" dt="2023-01-14T03:15:17.972" v="10" actId="478"/>
          <ac:picMkLst>
            <pc:docMk/>
            <pc:sldMk cId="1925872117" sldId="258"/>
            <ac:picMk id="7" creationId="{E53B1844-D2A0-E32C-9ED3-C85B15920DE5}"/>
          </ac:picMkLst>
        </pc:picChg>
        <pc:picChg chg="add mod">
          <ac:chgData name="Sandesh MP" userId="cd7c0929186aeeac" providerId="LiveId" clId="{81A86229-5BA4-4973-9053-D7B0F59BDF26}" dt="2023-01-14T03:51:39.230" v="181" actId="1076"/>
          <ac:picMkLst>
            <pc:docMk/>
            <pc:sldMk cId="1925872117" sldId="258"/>
            <ac:picMk id="9" creationId="{369510CF-0379-2579-F7E3-8983E43FE194}"/>
          </ac:picMkLst>
        </pc:picChg>
        <pc:picChg chg="add mod">
          <ac:chgData name="Sandesh MP" userId="cd7c0929186aeeac" providerId="LiveId" clId="{81A86229-5BA4-4973-9053-D7B0F59BDF26}" dt="2023-01-14T03:51:48.413" v="183" actId="1076"/>
          <ac:picMkLst>
            <pc:docMk/>
            <pc:sldMk cId="1925872117" sldId="258"/>
            <ac:picMk id="11" creationId="{1619D7B9-A1EE-81E6-6E9D-722DA1F869B4}"/>
          </ac:picMkLst>
        </pc:picChg>
        <pc:picChg chg="add mod">
          <ac:chgData name="Sandesh MP" userId="cd7c0929186aeeac" providerId="LiveId" clId="{81A86229-5BA4-4973-9053-D7B0F59BDF26}" dt="2023-01-14T03:51:54.141" v="185" actId="1076"/>
          <ac:picMkLst>
            <pc:docMk/>
            <pc:sldMk cId="1925872117" sldId="258"/>
            <ac:picMk id="13" creationId="{04B98707-82D2-E328-4315-53660A4A2D12}"/>
          </ac:picMkLst>
        </pc:picChg>
        <pc:picChg chg="add mod">
          <ac:chgData name="Sandesh MP" userId="cd7c0929186aeeac" providerId="LiveId" clId="{81A86229-5BA4-4973-9053-D7B0F59BDF26}" dt="2023-01-14T03:51:43.743" v="182" actId="1076"/>
          <ac:picMkLst>
            <pc:docMk/>
            <pc:sldMk cId="1925872117" sldId="258"/>
            <ac:picMk id="15" creationId="{C4BB0512-98CF-E21F-FC5D-C7E3CFCBF61E}"/>
          </ac:picMkLst>
        </pc:picChg>
        <pc:picChg chg="add mod">
          <ac:chgData name="Sandesh MP" userId="cd7c0929186aeeac" providerId="LiveId" clId="{81A86229-5BA4-4973-9053-D7B0F59BDF26}" dt="2023-01-14T03:52:01.683" v="186" actId="1076"/>
          <ac:picMkLst>
            <pc:docMk/>
            <pc:sldMk cId="1925872117" sldId="258"/>
            <ac:picMk id="17" creationId="{37A1155B-1DFA-865D-3A10-006F91DCCA85}"/>
          </ac:picMkLst>
        </pc:picChg>
      </pc:sldChg>
      <pc:sldChg chg="addSp modSp new mod">
        <pc:chgData name="Sandesh MP" userId="cd7c0929186aeeac" providerId="LiveId" clId="{81A86229-5BA4-4973-9053-D7B0F59BDF26}" dt="2023-01-14T03:52:36.509" v="192" actId="1076"/>
        <pc:sldMkLst>
          <pc:docMk/>
          <pc:sldMk cId="2593583987" sldId="259"/>
        </pc:sldMkLst>
        <pc:picChg chg="add mod">
          <ac:chgData name="Sandesh MP" userId="cd7c0929186aeeac" providerId="LiveId" clId="{81A86229-5BA4-4973-9053-D7B0F59BDF26}" dt="2023-01-14T03:52:36.509" v="192" actId="1076"/>
          <ac:picMkLst>
            <pc:docMk/>
            <pc:sldMk cId="2593583987" sldId="259"/>
            <ac:picMk id="3" creationId="{7BAE62F8-D9AD-4764-1E8A-E089944377D4}"/>
          </ac:picMkLst>
        </pc:picChg>
        <pc:picChg chg="add mod">
          <ac:chgData name="Sandesh MP" userId="cd7c0929186aeeac" providerId="LiveId" clId="{81A86229-5BA4-4973-9053-D7B0F59BDF26}" dt="2023-01-14T03:40:21.641" v="144" actId="1440"/>
          <ac:picMkLst>
            <pc:docMk/>
            <pc:sldMk cId="2593583987" sldId="259"/>
            <ac:picMk id="5" creationId="{FA6A4F49-AECF-80CF-136A-4E9249D474D8}"/>
          </ac:picMkLst>
        </pc:picChg>
        <pc:picChg chg="add mod">
          <ac:chgData name="Sandesh MP" userId="cd7c0929186aeeac" providerId="LiveId" clId="{81A86229-5BA4-4973-9053-D7B0F59BDF26}" dt="2023-01-14T03:52:32.985" v="191" actId="1076"/>
          <ac:picMkLst>
            <pc:docMk/>
            <pc:sldMk cId="2593583987" sldId="259"/>
            <ac:picMk id="7" creationId="{4BE9FA22-5E4C-76FE-FF1A-F05C6AA745EF}"/>
          </ac:picMkLst>
        </pc:picChg>
        <pc:picChg chg="add mod">
          <ac:chgData name="Sandesh MP" userId="cd7c0929186aeeac" providerId="LiveId" clId="{81A86229-5BA4-4973-9053-D7B0F59BDF26}" dt="2023-01-14T03:40:25.291" v="145" actId="1440"/>
          <ac:picMkLst>
            <pc:docMk/>
            <pc:sldMk cId="2593583987" sldId="259"/>
            <ac:picMk id="9" creationId="{304C1120-B348-E024-2234-2529C84C8E6A}"/>
          </ac:picMkLst>
        </pc:picChg>
        <pc:picChg chg="add mod">
          <ac:chgData name="Sandesh MP" userId="cd7c0929186aeeac" providerId="LiveId" clId="{81A86229-5BA4-4973-9053-D7B0F59BDF26}" dt="2023-01-14T03:52:25.688" v="190" actId="1076"/>
          <ac:picMkLst>
            <pc:docMk/>
            <pc:sldMk cId="2593583987" sldId="259"/>
            <ac:picMk id="11" creationId="{27AA02D9-691E-D46A-9F33-6E920C135784}"/>
          </ac:picMkLst>
        </pc:picChg>
        <pc:picChg chg="add mod">
          <ac:chgData name="Sandesh MP" userId="cd7c0929186aeeac" providerId="LiveId" clId="{81A86229-5BA4-4973-9053-D7B0F59BDF26}" dt="2023-01-14T03:40:28.373" v="146" actId="1440"/>
          <ac:picMkLst>
            <pc:docMk/>
            <pc:sldMk cId="2593583987" sldId="259"/>
            <ac:picMk id="13" creationId="{B50AE0E8-CC35-82D4-28B1-4923A6CB80A5}"/>
          </ac:picMkLst>
        </pc:picChg>
      </pc:sldChg>
      <pc:sldChg chg="addSp delSp modSp new mod">
        <pc:chgData name="Sandesh MP" userId="cd7c0929186aeeac" providerId="LiveId" clId="{81A86229-5BA4-4973-9053-D7B0F59BDF26}" dt="2023-01-14T03:53:01.876" v="195" actId="1076"/>
        <pc:sldMkLst>
          <pc:docMk/>
          <pc:sldMk cId="739043551" sldId="260"/>
        </pc:sldMkLst>
        <pc:picChg chg="add mod">
          <ac:chgData name="Sandesh MP" userId="cd7c0929186aeeac" providerId="LiveId" clId="{81A86229-5BA4-4973-9053-D7B0F59BDF26}" dt="2023-01-14T03:52:54.188" v="194" actId="1076"/>
          <ac:picMkLst>
            <pc:docMk/>
            <pc:sldMk cId="739043551" sldId="260"/>
            <ac:picMk id="3" creationId="{59FA3AE5-CAB1-E5A4-5A5A-E11F016082A9}"/>
          </ac:picMkLst>
        </pc:picChg>
        <pc:picChg chg="add mod">
          <ac:chgData name="Sandesh MP" userId="cd7c0929186aeeac" providerId="LiveId" clId="{81A86229-5BA4-4973-9053-D7B0F59BDF26}" dt="2023-01-14T03:53:01.876" v="195" actId="1076"/>
          <ac:picMkLst>
            <pc:docMk/>
            <pc:sldMk cId="739043551" sldId="260"/>
            <ac:picMk id="5" creationId="{ECE480B2-C84D-23EF-BFC2-6870851F5F09}"/>
          </ac:picMkLst>
        </pc:picChg>
        <pc:picChg chg="add del mod">
          <ac:chgData name="Sandesh MP" userId="cd7c0929186aeeac" providerId="LiveId" clId="{81A86229-5BA4-4973-9053-D7B0F59BDF26}" dt="2023-01-14T03:24:23.174" v="54" actId="478"/>
          <ac:picMkLst>
            <pc:docMk/>
            <pc:sldMk cId="739043551" sldId="260"/>
            <ac:picMk id="7" creationId="{90D87056-B902-37A1-55A1-6DE2305305DB}"/>
          </ac:picMkLst>
        </pc:picChg>
      </pc:sldChg>
      <pc:sldChg chg="addSp modSp new mod">
        <pc:chgData name="Sandesh MP" userId="cd7c0929186aeeac" providerId="LiveId" clId="{81A86229-5BA4-4973-9053-D7B0F59BDF26}" dt="2023-01-14T03:53:41.369" v="202" actId="1076"/>
        <pc:sldMkLst>
          <pc:docMk/>
          <pc:sldMk cId="191397931" sldId="261"/>
        </pc:sldMkLst>
        <pc:picChg chg="add mod">
          <ac:chgData name="Sandesh MP" userId="cd7c0929186aeeac" providerId="LiveId" clId="{81A86229-5BA4-4973-9053-D7B0F59BDF26}" dt="2023-01-14T03:53:16.542" v="198" actId="1076"/>
          <ac:picMkLst>
            <pc:docMk/>
            <pc:sldMk cId="191397931" sldId="261"/>
            <ac:picMk id="3" creationId="{475B0200-BD8C-9F11-ABAC-9554399C562E}"/>
          </ac:picMkLst>
        </pc:picChg>
        <pc:picChg chg="add mod">
          <ac:chgData name="Sandesh MP" userId="cd7c0929186aeeac" providerId="LiveId" clId="{81A86229-5BA4-4973-9053-D7B0F59BDF26}" dt="2023-01-14T03:40:42.298" v="148" actId="1440"/>
          <ac:picMkLst>
            <pc:docMk/>
            <pc:sldMk cId="191397931" sldId="261"/>
            <ac:picMk id="5" creationId="{8EC9C071-9DE1-2127-7655-A19610159C05}"/>
          </ac:picMkLst>
        </pc:picChg>
        <pc:picChg chg="add mod">
          <ac:chgData name="Sandesh MP" userId="cd7c0929186aeeac" providerId="LiveId" clId="{81A86229-5BA4-4973-9053-D7B0F59BDF26}" dt="2023-01-14T03:53:41.369" v="202" actId="1076"/>
          <ac:picMkLst>
            <pc:docMk/>
            <pc:sldMk cId="191397931" sldId="261"/>
            <ac:picMk id="7" creationId="{C2D87199-5966-1E45-7208-EE06A92A2E5C}"/>
          </ac:picMkLst>
        </pc:picChg>
        <pc:picChg chg="add mod">
          <ac:chgData name="Sandesh MP" userId="cd7c0929186aeeac" providerId="LiveId" clId="{81A86229-5BA4-4973-9053-D7B0F59BDF26}" dt="2023-01-14T03:40:48.251" v="150" actId="1440"/>
          <ac:picMkLst>
            <pc:docMk/>
            <pc:sldMk cId="191397931" sldId="261"/>
            <ac:picMk id="9" creationId="{6360F9F5-4B91-A23A-7325-F0E9BC0C5965}"/>
          </ac:picMkLst>
        </pc:picChg>
        <pc:picChg chg="add mod">
          <ac:chgData name="Sandesh MP" userId="cd7c0929186aeeac" providerId="LiveId" clId="{81A86229-5BA4-4973-9053-D7B0F59BDF26}" dt="2023-01-14T03:53:35.273" v="201" actId="1076"/>
          <ac:picMkLst>
            <pc:docMk/>
            <pc:sldMk cId="191397931" sldId="261"/>
            <ac:picMk id="11" creationId="{E61A6EBF-44CC-BF0D-A127-3A1E49485CF6}"/>
          </ac:picMkLst>
        </pc:picChg>
        <pc:picChg chg="add mod">
          <ac:chgData name="Sandesh MP" userId="cd7c0929186aeeac" providerId="LiveId" clId="{81A86229-5BA4-4973-9053-D7B0F59BDF26}" dt="2023-01-14T03:40:51.705" v="151" actId="1440"/>
          <ac:picMkLst>
            <pc:docMk/>
            <pc:sldMk cId="191397931" sldId="261"/>
            <ac:picMk id="13" creationId="{4BF63A5E-3439-58E2-CE4E-0BB36D30B6F6}"/>
          </ac:picMkLst>
        </pc:picChg>
      </pc:sldChg>
      <pc:sldChg chg="addSp modSp new mod">
        <pc:chgData name="Sandesh MP" userId="cd7c0929186aeeac" providerId="LiveId" clId="{81A86229-5BA4-4973-9053-D7B0F59BDF26}" dt="2023-01-14T03:53:58.822" v="206" actId="1440"/>
        <pc:sldMkLst>
          <pc:docMk/>
          <pc:sldMk cId="2802709003" sldId="262"/>
        </pc:sldMkLst>
        <pc:picChg chg="add mod">
          <ac:chgData name="Sandesh MP" userId="cd7c0929186aeeac" providerId="LiveId" clId="{81A86229-5BA4-4973-9053-D7B0F59BDF26}" dt="2023-01-14T03:53:55.477" v="204" actId="1440"/>
          <ac:picMkLst>
            <pc:docMk/>
            <pc:sldMk cId="2802709003" sldId="262"/>
            <ac:picMk id="3" creationId="{D62661C0-15A2-249B-1339-6C5992AC0448}"/>
          </ac:picMkLst>
        </pc:picChg>
        <pc:picChg chg="add mod">
          <ac:chgData name="Sandesh MP" userId="cd7c0929186aeeac" providerId="LiveId" clId="{81A86229-5BA4-4973-9053-D7B0F59BDF26}" dt="2023-01-14T03:41:01.725" v="152" actId="1440"/>
          <ac:picMkLst>
            <pc:docMk/>
            <pc:sldMk cId="2802709003" sldId="262"/>
            <ac:picMk id="5" creationId="{359475FA-79FA-A13E-FE8F-F71890100209}"/>
          </ac:picMkLst>
        </pc:picChg>
        <pc:picChg chg="add mod">
          <ac:chgData name="Sandesh MP" userId="cd7c0929186aeeac" providerId="LiveId" clId="{81A86229-5BA4-4973-9053-D7B0F59BDF26}" dt="2023-01-14T03:53:58.822" v="206" actId="1440"/>
          <ac:picMkLst>
            <pc:docMk/>
            <pc:sldMk cId="2802709003" sldId="262"/>
            <ac:picMk id="7" creationId="{D354A61A-14F0-3033-0AF7-FCE0C7E287EF}"/>
          </ac:picMkLst>
        </pc:picChg>
        <pc:picChg chg="add mod">
          <ac:chgData name="Sandesh MP" userId="cd7c0929186aeeac" providerId="LiveId" clId="{81A86229-5BA4-4973-9053-D7B0F59BDF26}" dt="2023-01-14T03:41:04.359" v="154" actId="1440"/>
          <ac:picMkLst>
            <pc:docMk/>
            <pc:sldMk cId="2802709003" sldId="262"/>
            <ac:picMk id="9" creationId="{69661D7E-8ADA-EA6E-B745-A9A2FEE27D55}"/>
          </ac:picMkLst>
        </pc:picChg>
      </pc:sldChg>
      <pc:sldChg chg="addSp modSp new mod">
        <pc:chgData name="Sandesh MP" userId="cd7c0929186aeeac" providerId="LiveId" clId="{81A86229-5BA4-4973-9053-D7B0F59BDF26}" dt="2023-01-14T03:54:24.726" v="209" actId="1076"/>
        <pc:sldMkLst>
          <pc:docMk/>
          <pc:sldMk cId="3260316203" sldId="263"/>
        </pc:sldMkLst>
        <pc:picChg chg="add mod">
          <ac:chgData name="Sandesh MP" userId="cd7c0929186aeeac" providerId="LiveId" clId="{81A86229-5BA4-4973-9053-D7B0F59BDF26}" dt="2023-01-14T03:54:24.726" v="209" actId="1076"/>
          <ac:picMkLst>
            <pc:docMk/>
            <pc:sldMk cId="3260316203" sldId="263"/>
            <ac:picMk id="3" creationId="{434ADCCA-4985-DE1C-C92C-CBDB45C16062}"/>
          </ac:picMkLst>
        </pc:picChg>
        <pc:picChg chg="add mod">
          <ac:chgData name="Sandesh MP" userId="cd7c0929186aeeac" providerId="LiveId" clId="{81A86229-5BA4-4973-9053-D7B0F59BDF26}" dt="2023-01-14T03:41:14.383" v="155" actId="1440"/>
          <ac:picMkLst>
            <pc:docMk/>
            <pc:sldMk cId="3260316203" sldId="263"/>
            <ac:picMk id="5" creationId="{FB7A64F5-6C7C-8DBF-4A7C-953B7F629CE9}"/>
          </ac:picMkLst>
        </pc:picChg>
        <pc:picChg chg="add mod">
          <ac:chgData name="Sandesh MP" userId="cd7c0929186aeeac" providerId="LiveId" clId="{81A86229-5BA4-4973-9053-D7B0F59BDF26}" dt="2023-01-14T03:54:16.722" v="208" actId="1440"/>
          <ac:picMkLst>
            <pc:docMk/>
            <pc:sldMk cId="3260316203" sldId="263"/>
            <ac:picMk id="7" creationId="{7D012A48-2E6B-B10F-2737-1AF110F01FDD}"/>
          </ac:picMkLst>
        </pc:picChg>
        <pc:picChg chg="add mod">
          <ac:chgData name="Sandesh MP" userId="cd7c0929186aeeac" providerId="LiveId" clId="{81A86229-5BA4-4973-9053-D7B0F59BDF26}" dt="2023-01-14T03:41:17.582" v="157" actId="1440"/>
          <ac:picMkLst>
            <pc:docMk/>
            <pc:sldMk cId="3260316203" sldId="263"/>
            <ac:picMk id="9" creationId="{F93EB87D-E742-1994-15BB-4293E0C7696E}"/>
          </ac:picMkLst>
        </pc:picChg>
      </pc:sldChg>
      <pc:sldChg chg="addSp modSp new mod">
        <pc:chgData name="Sandesh MP" userId="cd7c0929186aeeac" providerId="LiveId" clId="{81A86229-5BA4-4973-9053-D7B0F59BDF26}" dt="2023-01-14T03:54:51.456" v="213" actId="1076"/>
        <pc:sldMkLst>
          <pc:docMk/>
          <pc:sldMk cId="800698692" sldId="264"/>
        </pc:sldMkLst>
        <pc:picChg chg="add mod">
          <ac:chgData name="Sandesh MP" userId="cd7c0929186aeeac" providerId="LiveId" clId="{81A86229-5BA4-4973-9053-D7B0F59BDF26}" dt="2023-01-14T03:54:43.973" v="212" actId="1076"/>
          <ac:picMkLst>
            <pc:docMk/>
            <pc:sldMk cId="800698692" sldId="264"/>
            <ac:picMk id="3" creationId="{66C57F31-5A57-B6CE-9B1E-633705486AEC}"/>
          </ac:picMkLst>
        </pc:picChg>
        <pc:picChg chg="add mod">
          <ac:chgData name="Sandesh MP" userId="cd7c0929186aeeac" providerId="LiveId" clId="{81A86229-5BA4-4973-9053-D7B0F59BDF26}" dt="2023-01-14T03:41:34.690" v="158" actId="1440"/>
          <ac:picMkLst>
            <pc:docMk/>
            <pc:sldMk cId="800698692" sldId="264"/>
            <ac:picMk id="5" creationId="{EF1B6BFA-408F-20EB-1E54-02CDCFC57E7F}"/>
          </ac:picMkLst>
        </pc:picChg>
        <pc:picChg chg="add mod">
          <ac:chgData name="Sandesh MP" userId="cd7c0929186aeeac" providerId="LiveId" clId="{81A86229-5BA4-4973-9053-D7B0F59BDF26}" dt="2023-01-14T03:41:39.146" v="159" actId="1440"/>
          <ac:picMkLst>
            <pc:docMk/>
            <pc:sldMk cId="800698692" sldId="264"/>
            <ac:picMk id="7" creationId="{4450E503-9A3B-F8C1-FD7C-3ABDF1F9913A}"/>
          </ac:picMkLst>
        </pc:picChg>
        <pc:picChg chg="add mod">
          <ac:chgData name="Sandesh MP" userId="cd7c0929186aeeac" providerId="LiveId" clId="{81A86229-5BA4-4973-9053-D7B0F59BDF26}" dt="2023-01-14T03:54:51.456" v="213" actId="1076"/>
          <ac:picMkLst>
            <pc:docMk/>
            <pc:sldMk cId="800698692" sldId="264"/>
            <ac:picMk id="9" creationId="{4C02A524-EDF9-8CD4-4F77-2FED7567D748}"/>
          </ac:picMkLst>
        </pc:picChg>
      </pc:sldChg>
      <pc:sldChg chg="addSp modSp new mod">
        <pc:chgData name="Sandesh MP" userId="cd7c0929186aeeac" providerId="LiveId" clId="{81A86229-5BA4-4973-9053-D7B0F59BDF26}" dt="2023-01-14T03:55:28.163" v="219" actId="1076"/>
        <pc:sldMkLst>
          <pc:docMk/>
          <pc:sldMk cId="2840808836" sldId="265"/>
        </pc:sldMkLst>
        <pc:picChg chg="add mod">
          <ac:chgData name="Sandesh MP" userId="cd7c0929186aeeac" providerId="LiveId" clId="{81A86229-5BA4-4973-9053-D7B0F59BDF26}" dt="2023-01-14T03:55:11.436" v="216" actId="1076"/>
          <ac:picMkLst>
            <pc:docMk/>
            <pc:sldMk cId="2840808836" sldId="265"/>
            <ac:picMk id="3" creationId="{26EE91D5-3C2B-5716-95CB-32E8931C4EE4}"/>
          </ac:picMkLst>
        </pc:picChg>
        <pc:picChg chg="add mod">
          <ac:chgData name="Sandesh MP" userId="cd7c0929186aeeac" providerId="LiveId" clId="{81A86229-5BA4-4973-9053-D7B0F59BDF26}" dt="2023-01-14T03:41:45.428" v="160" actId="1440"/>
          <ac:picMkLst>
            <pc:docMk/>
            <pc:sldMk cId="2840808836" sldId="265"/>
            <ac:picMk id="5" creationId="{858AD9EF-C151-0AA8-7B9A-E1F8DFF97C15}"/>
          </ac:picMkLst>
        </pc:picChg>
        <pc:picChg chg="add mod">
          <ac:chgData name="Sandesh MP" userId="cd7c0929186aeeac" providerId="LiveId" clId="{81A86229-5BA4-4973-9053-D7B0F59BDF26}" dt="2023-01-14T03:55:28.163" v="219" actId="1076"/>
          <ac:picMkLst>
            <pc:docMk/>
            <pc:sldMk cId="2840808836" sldId="265"/>
            <ac:picMk id="7" creationId="{D731CA5D-6692-D165-866C-3FD05EB08A41}"/>
          </ac:picMkLst>
        </pc:picChg>
        <pc:picChg chg="add mod">
          <ac:chgData name="Sandesh MP" userId="cd7c0929186aeeac" providerId="LiveId" clId="{81A86229-5BA4-4973-9053-D7B0F59BDF26}" dt="2023-01-14T03:41:48.560" v="162" actId="1440"/>
          <ac:picMkLst>
            <pc:docMk/>
            <pc:sldMk cId="2840808836" sldId="265"/>
            <ac:picMk id="9" creationId="{45D60274-101A-4660-85AB-91518250D067}"/>
          </ac:picMkLst>
        </pc:picChg>
      </pc:sldChg>
      <pc:sldChg chg="addSp modSp new mod">
        <pc:chgData name="Sandesh MP" userId="cd7c0929186aeeac" providerId="LiveId" clId="{81A86229-5BA4-4973-9053-D7B0F59BDF26}" dt="2023-01-14T03:56:00.037" v="224" actId="1076"/>
        <pc:sldMkLst>
          <pc:docMk/>
          <pc:sldMk cId="3416614121" sldId="266"/>
        </pc:sldMkLst>
        <pc:picChg chg="add mod">
          <ac:chgData name="Sandesh MP" userId="cd7c0929186aeeac" providerId="LiveId" clId="{81A86229-5BA4-4973-9053-D7B0F59BDF26}" dt="2023-01-14T03:55:54.524" v="223" actId="1076"/>
          <ac:picMkLst>
            <pc:docMk/>
            <pc:sldMk cId="3416614121" sldId="266"/>
            <ac:picMk id="3" creationId="{24A1E03B-D075-8544-FDB7-91E2300A076E}"/>
          </ac:picMkLst>
        </pc:picChg>
        <pc:picChg chg="add mod">
          <ac:chgData name="Sandesh MP" userId="cd7c0929186aeeac" providerId="LiveId" clId="{81A86229-5BA4-4973-9053-D7B0F59BDF26}" dt="2023-01-14T03:56:00.037" v="224" actId="1076"/>
          <ac:picMkLst>
            <pc:docMk/>
            <pc:sldMk cId="3416614121" sldId="266"/>
            <ac:picMk id="5" creationId="{29D9A458-8230-345E-2562-E4AB0CFC1DAE}"/>
          </ac:picMkLst>
        </pc:picChg>
        <pc:picChg chg="add mod">
          <ac:chgData name="Sandesh MP" userId="cd7c0929186aeeac" providerId="LiveId" clId="{81A86229-5BA4-4973-9053-D7B0F59BDF26}" dt="2023-01-14T03:55:49.739" v="222" actId="1076"/>
          <ac:picMkLst>
            <pc:docMk/>
            <pc:sldMk cId="3416614121" sldId="266"/>
            <ac:picMk id="7" creationId="{C87B2F4A-239F-29DE-491B-E1C2A9AD27C0}"/>
          </ac:picMkLst>
        </pc:picChg>
        <pc:picChg chg="add mod">
          <ac:chgData name="Sandesh MP" userId="cd7c0929186aeeac" providerId="LiveId" clId="{81A86229-5BA4-4973-9053-D7B0F59BDF26}" dt="2023-01-14T03:41:57.821" v="165" actId="1440"/>
          <ac:picMkLst>
            <pc:docMk/>
            <pc:sldMk cId="3416614121" sldId="266"/>
            <ac:picMk id="9" creationId="{96FC67F1-94D6-2FC5-AD90-9DB063B7D1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EEA3-191B-7410-82C8-149FF2C2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D95FF-F322-17EC-69AE-8B516466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D58A-1BD2-D82A-45DF-41FFA696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7A54-E5FF-83F3-CF42-9E3B01B0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75C8-09CA-1AEB-F5F7-99843223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8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156A-0CA0-137E-3A9F-64DDBBB7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1E3A7-01EA-4750-583A-542C4355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DBEA-E02E-FB20-7B9D-9D6DB49F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24B1A-649B-9B29-0761-8317D44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3594-B8AF-C2D3-E408-7A8489D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84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EC338-D231-4801-14E1-F1921833A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6B82B-3013-A7B9-F9D7-369940D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17E6-8D5A-36E9-5077-A5A3BC43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5727-F7FC-AD73-57EA-D8141697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98BC-7A92-9C47-916A-E01A9A46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92A0-D70B-7CC7-C09B-4D7C6E2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2689-17E4-6D75-876C-4FB744E3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98BF-ACAF-EDDD-5516-C3899A93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E2F8-FA1D-76E8-14D5-367028E9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2E41F-A42B-44AD-27B1-D209C093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4ADA-C7D5-D776-ED49-2D12EBB9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78E7-7BD5-EAEF-4307-66457781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9ABE-5033-05E1-F139-607F3DA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E894-6F6E-BE17-DC14-B80FC04C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85C8-21DB-3B38-DF10-2E0B3693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22CD-1213-4B8A-BE76-EB0A9B55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603-4E19-7795-0F60-1F7E83EFB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4F99B-6725-545E-EE2F-AC0FB98A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23E18-66D2-761B-E96D-52E4589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925E0-3C8F-5D6F-4393-00B45A7D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706FF-CD4D-212D-A8D0-852235C5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8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C5B9-A913-9022-EB21-9E531472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E61DB-E744-0F56-FE80-8EA36A83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DA8F2-84A1-51AE-FA44-5E5E5900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E9F79-3A24-4E7D-0A3C-D51E804F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EEBD2-3DC6-11F6-C84B-A34698FD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96A1F-939B-E584-9039-3BE5736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93151-CC8A-558E-E45A-8432C702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3ECFE-D366-B01E-CEA5-D799F229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DFE9-4438-FBDF-62EF-0E440996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82BCE-F026-5183-3DFB-E12C0F4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B91DA-4C7C-C05C-0E4E-F300E525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21CF9-CCC0-AD46-5286-5283318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0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C4E70-2E83-E666-81BC-9E218EA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AFFB5-CB2F-4C7E-761E-FE2159E5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EC2F2-C290-49D3-B2B3-5A280ADF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8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3AFF-5DEF-0A1B-6C9E-C01477E9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2759-DAD8-0E5B-779F-ED08661D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4ECD-3853-0F44-07D0-C630D0B8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8910-7F7C-B8CB-E1C9-8ABB797A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B899-BCAE-9191-BFDB-ACC77AB5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E1E06-8167-9F44-E405-89150DA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7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D828-F57A-86E4-AD19-8DF93B4F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D1B9E-7A88-BA92-7C1F-B81158D1B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62230-185E-A44C-7B68-65921061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2B06-DEA0-9041-7BFD-4D206109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1521-01E3-F058-0B2C-83DC265F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2A80-1236-FFB8-E672-C77894C7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3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4F208-6673-F87A-5C9B-00CB21DC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4CF8-24EB-7104-1B34-89B8826F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0FB7-38C1-485F-08A7-382CCAD4C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4CE-9C6A-486A-97F6-5C6518919388}" type="datetimeFigureOut">
              <a:rPr lang="en-IN" smtClean="0"/>
              <a:t>14-01-2023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15D9-AC2C-BD43-160B-1EA42BEB2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6763-AB42-6E94-E450-DD41A44E4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084C-141C-4823-BF45-434278192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31C-7DA2-E19A-44F1-48E6476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75" y="543865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SQL 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CAC1B-5B9B-C789-0A6A-16CF006E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546" y="1812828"/>
            <a:ext cx="9144000" cy="425207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</a:rPr>
              <a:t>EMPLOYEE,DEPARTMENT CASE STUDY</a:t>
            </a:r>
          </a:p>
          <a:p>
            <a:endParaRPr lang="en-IN" sz="4400" b="1" u="sng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/>
              <a:t>CREATE DATABASE</a:t>
            </a:r>
          </a:p>
          <a:p>
            <a:endParaRPr lang="en-IN" sz="3600" b="1" u="sng" dirty="0"/>
          </a:p>
          <a:p>
            <a:endParaRPr lang="en-IN" sz="3600" b="1" u="sng" dirty="0"/>
          </a:p>
          <a:p>
            <a:endParaRPr lang="en-IN" sz="3600" b="1" u="sng" dirty="0"/>
          </a:p>
          <a:p>
            <a:endParaRPr lang="en-IN" sz="36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C0CCA-1F95-81FF-4D41-E0B14E6A9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15" y="4054151"/>
            <a:ext cx="3372321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47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E91D5-3C2B-5716-95CB-32E8931C4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" y="218227"/>
            <a:ext cx="5553850" cy="1028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AD9EF-C151-0AA8-7B9A-E1F8DFF97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492" y="199175"/>
            <a:ext cx="1409897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1CA5D-6692-D165-866C-3FD05EB08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" y="1825837"/>
            <a:ext cx="8306959" cy="1371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60274-101A-4660-85AB-91518250D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87" y="3331783"/>
            <a:ext cx="4706007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0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1E03B-D075-8544-FDB7-91E2300A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6" y="531781"/>
            <a:ext cx="5525271" cy="876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9A458-8230-345E-2562-E4AB0CFC1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20" y="484736"/>
            <a:ext cx="1362265" cy="83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B2F4A-239F-29DE-491B-E1C2A9AD2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6" y="2314419"/>
            <a:ext cx="7478169" cy="111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FC67F1-94D6-2FC5-AD90-9DB063B7D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20" y="2270570"/>
            <a:ext cx="2057687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61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FE34F-02FE-456C-E6AF-71C66FDA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0" y="146401"/>
            <a:ext cx="7287642" cy="2896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EEBB8-1F8B-9C16-A15C-D89574FE1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7" y="3042405"/>
            <a:ext cx="7478169" cy="3572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DB90F-0DE5-5199-B742-CD63E1B4A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82" y="3529237"/>
            <a:ext cx="5811061" cy="321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83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9510CF-0379-2579-F7E3-8983E43F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3" y="410848"/>
            <a:ext cx="3715268" cy="1486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19D7B9-A1EE-81E6-6E9D-722DA1F86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3" y="2167543"/>
            <a:ext cx="4467849" cy="1076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98707-82D2-E328-4315-53660A4A2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73" y="691348"/>
            <a:ext cx="2581635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BB0512-98CF-E21F-FC5D-C7E3CFCBF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3" y="4256621"/>
            <a:ext cx="7039957" cy="1181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A1155B-1DFA-865D-3A10-006F91DCC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73" y="3508806"/>
            <a:ext cx="1371791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87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E62F8-D9AD-4764-1E8A-E0899443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4" y="104889"/>
            <a:ext cx="7135221" cy="1143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A4F49-AECF-80CF-136A-4E9249D47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08" y="104889"/>
            <a:ext cx="2343477" cy="185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9FA22-5E4C-76FE-FF1A-F05C6AA7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4" y="1773042"/>
            <a:ext cx="4925112" cy="1257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C1120-B348-E024-2234-2529C84C8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08" y="2265743"/>
            <a:ext cx="905001" cy="63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A02D9-691E-D46A-9F33-6E920C135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4" y="3429000"/>
            <a:ext cx="11784070" cy="2800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E0E8-CC35-82D4-28B1-4923A6CB8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08" y="3642937"/>
            <a:ext cx="3591426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58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A3AE5-CAB1-E5A4-5A5A-E11F01608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3" y="550283"/>
            <a:ext cx="9859751" cy="2543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480B2-C84D-23EF-BFC2-6870851F5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3" y="3698872"/>
            <a:ext cx="10545647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0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B0200-BD8C-9F11-ABAC-9554399C5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4" y="295285"/>
            <a:ext cx="6087325" cy="1228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9C071-9DE1-2127-7655-A1961015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52" y="224494"/>
            <a:ext cx="2029108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D87199-5966-1E45-7208-EE06A92A2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14" y="3511773"/>
            <a:ext cx="5315692" cy="1343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0F9F5-4B91-A23A-7325-F0E9BC0C5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52" y="3878537"/>
            <a:ext cx="1857634" cy="60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1A6EBF-44CC-BF0D-A127-3A1E49485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3" y="5190924"/>
            <a:ext cx="5353797" cy="1371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F63A5E-3439-58E2-CE4E-0BB36D30B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438" y="5340760"/>
            <a:ext cx="2591162" cy="47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39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661C0-15A2-249B-1339-6C5992AC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" y="162962"/>
            <a:ext cx="6573167" cy="184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475FA-79FA-A13E-FE8F-F7189010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01" y="209615"/>
            <a:ext cx="2048161" cy="82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4A61A-14F0-3033-0AF7-FCE0C7E28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" y="2604194"/>
            <a:ext cx="11736438" cy="1981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61D7E-8ADA-EA6E-B745-A9A2FEE27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01" y="3056695"/>
            <a:ext cx="2924583" cy="30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70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ADCCA-4985-DE1C-C92C-CBDB45C1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7" y="107437"/>
            <a:ext cx="4439270" cy="3620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A64F5-6C7C-8DBF-4A7C-953B7F62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17" y="107437"/>
            <a:ext cx="2896004" cy="227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12A48-2E6B-B10F-2737-1AF110F01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7" y="3996146"/>
            <a:ext cx="8668960" cy="1105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3EB87D-E742-1994-15BB-4293E0C7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17" y="2732904"/>
            <a:ext cx="1886213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03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57F31-5A57-B6CE-9B1E-633705486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305400"/>
            <a:ext cx="8830907" cy="1152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B6BFA-408F-20EB-1E54-02CDCFC57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532" y="72135"/>
            <a:ext cx="1676634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0E503-9A3B-F8C1-FD7C-3ABDF1F99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532" y="3680283"/>
            <a:ext cx="1514686" cy="309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2A524-EDF9-8CD4-4F77-2FED7567D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8" y="3680283"/>
            <a:ext cx="6039693" cy="1238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069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SQL TASK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TASK 1</dc:title>
  <dc:creator>Sandesh MP</dc:creator>
  <cp:lastModifiedBy>Sandesh MP</cp:lastModifiedBy>
  <cp:revision>1</cp:revision>
  <dcterms:created xsi:type="dcterms:W3CDTF">2023-01-13T18:53:46Z</dcterms:created>
  <dcterms:modified xsi:type="dcterms:W3CDTF">2023-01-14T03:56:56Z</dcterms:modified>
</cp:coreProperties>
</file>