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9ABCB-1D89-43BD-AEB8-7C26CF3ABF7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90CB-0BC5-4A76-90FC-B46C6290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B90CB-0BC5-4A76-90FC-B46C6290DF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9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0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6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C5CF7F2-CDCA-4C0B-8C8D-9A5AB5E2AF0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213794-EF60-488F-A5BE-281777465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32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320-6D9F-294B-4648-D8BE3A886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Artificial Intelligence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B82EA-0733-F58A-44FA-8621A6F97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934324" cy="1391416"/>
          </a:xfrm>
        </p:spPr>
        <p:txBody>
          <a:bodyPr>
            <a:normAutofit/>
          </a:bodyPr>
          <a:lstStyle/>
          <a:p>
            <a:r>
              <a:rPr lang="en-IN" dirty="0"/>
              <a:t>Sameed Zahoor 19F-0385</a:t>
            </a:r>
            <a:br>
              <a:rPr lang="en-IN" dirty="0"/>
            </a:br>
            <a:r>
              <a:rPr lang="en-IN" dirty="0"/>
              <a:t>Usama </a:t>
            </a:r>
            <a:r>
              <a:rPr lang="en-IN" dirty="0" err="1"/>
              <a:t>Fiaz</a:t>
            </a:r>
            <a:r>
              <a:rPr lang="en-IN" dirty="0"/>
              <a:t> 19F-0260</a:t>
            </a:r>
            <a:br>
              <a:rPr lang="en-IN" dirty="0"/>
            </a:br>
            <a:r>
              <a:rPr lang="en-IN" dirty="0"/>
              <a:t>Muaz Amir 19k-0215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4238-446A-4DE3-50A6-9ED443E9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to Solve 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3827-748D-3327-23ED-67D71DCD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73" y="2293724"/>
            <a:ext cx="7105277" cy="411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problem of developing an autonomous self driving racing car can be done by using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Best Approach: NN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Our approach: Decision Trees + Heuristic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B2BBA-C90A-DBF7-AC3D-090B9BEE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52" y="5072062"/>
            <a:ext cx="5857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56F1-C976-8B24-D9EE-0479BD92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8101-7DA6-CF69-D7E0-270C0884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65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</TotalTime>
  <Words>48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Quotable</vt:lpstr>
      <vt:lpstr>Artificial Intelligence</vt:lpstr>
      <vt:lpstr>Approach to Solve the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Muhammad Sameed Zahoor</dc:creator>
  <cp:lastModifiedBy>Muhammad Sameed Zahoor</cp:lastModifiedBy>
  <cp:revision>1</cp:revision>
  <dcterms:created xsi:type="dcterms:W3CDTF">2022-05-30T06:40:40Z</dcterms:created>
  <dcterms:modified xsi:type="dcterms:W3CDTF">2022-05-30T06:55:03Z</dcterms:modified>
</cp:coreProperties>
</file>