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6F01-296E-4BB0-BBDD-BC1BD15A0E7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7EA8-70D2-4254-9BC0-05E923EC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7EA8-70D2-4254-9BC0-05E923EC6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7EA8-70D2-4254-9BC0-05E923EC6A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3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8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3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02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2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7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89F5-3E29-412B-992F-4B9B166CD36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1BB1-0F84-4E28-8AE7-AFBBEA8A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1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ow.com/relay.php?pid=9296444&amp;url=https%3A%2F%2Fwww.gangboard.com%2Fapp-programming-scripting%2Freact-js-course%3Futm_source%3Dbacklinks%26utm_medium%3Dppt%26utm_campaign%3Dcoursepage%26utm_term%3Dreactjs%26utm_content%3Dsa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dda3c-ODA0Y/Basics_Of_ReactJS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Basics Of </a:t>
            </a:r>
            <a:r>
              <a:rPr lang="en-US" sz="5400" dirty="0" err="1"/>
              <a:t>ReactJS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5263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ReactJS</a:t>
            </a:r>
            <a:r>
              <a:rPr lang="en-US" b="1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ReactJS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is a JavaScript library used to create reusable user interface components. According to the official React documentation, follows the definition -React is a library for creating modular user interfaces. </a:t>
            </a:r>
          </a:p>
          <a:p>
            <a:r>
              <a:rPr lang="en-US" dirty="0"/>
              <a:t> It encourages the creation of reusable user interface components, which present data that changes over time. Many people use the React as the V in the MVC. </a:t>
            </a:r>
          </a:p>
        </p:txBody>
      </p:sp>
    </p:spTree>
    <p:extLst>
      <p:ext uri="{BB962C8B-B14F-4D97-AF65-F5344CB8AC3E}">
        <p14:creationId xmlns:p14="http://schemas.microsoft.com/office/powerpoint/2010/main" val="3473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439866"/>
            <a:ext cx="7886700" cy="1125140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736777"/>
            <a:ext cx="7945367" cy="1125140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87BFB2-93BE-4E0A-9B6B-887B1670E49E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296444"/>
  <p:tag name="ISPRING_RESOURCE_PATHS_HASH_PRESENTER" val="51205c4490f4f8add9b199f47684b79461231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</TotalTime>
  <Words>134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Wingdings</vt:lpstr>
      <vt:lpstr>Wingdings 2</vt:lpstr>
      <vt:lpstr>Oriel</vt:lpstr>
      <vt:lpstr>TruncatedFinalSlide</vt:lpstr>
      <vt:lpstr>Basics Of ReactJS</vt:lpstr>
      <vt:lpstr>What is ReactJS? </vt:lpstr>
      <vt:lpstr>Interesting,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9296444</dc:title>
  <dc:creator>hp</dc:creator>
  <cp:lastModifiedBy>CrystalGraphics, Inc.</cp:lastModifiedBy>
  <cp:revision>11</cp:revision>
  <dcterms:created xsi:type="dcterms:W3CDTF">2019-07-08T06:34:51Z</dcterms:created>
  <dcterms:modified xsi:type="dcterms:W3CDTF">2019-07-08T08:09:15Z</dcterms:modified>
</cp:coreProperties>
</file>