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C513-A9AB-4EE1-AD55-5CFAC0FC3A8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0B77-0924-4168-A8C8-FAE672A6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8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C513-A9AB-4EE1-AD55-5CFAC0FC3A8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0B77-0924-4168-A8C8-FAE672A6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3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C513-A9AB-4EE1-AD55-5CFAC0FC3A8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0B77-0924-4168-A8C8-FAE672A6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94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C513-A9AB-4EE1-AD55-5CFAC0FC3A8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0B77-0924-4168-A8C8-FAE672A6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05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C513-A9AB-4EE1-AD55-5CFAC0FC3A8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0B77-0924-4168-A8C8-FAE672A6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2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C513-A9AB-4EE1-AD55-5CFAC0FC3A8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0B77-0924-4168-A8C8-FAE672A6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86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C513-A9AB-4EE1-AD55-5CFAC0FC3A8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0B77-0924-4168-A8C8-FAE672A6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68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C513-A9AB-4EE1-AD55-5CFAC0FC3A8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0B77-0924-4168-A8C8-FAE672A6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92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C513-A9AB-4EE1-AD55-5CFAC0FC3A8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0B77-0924-4168-A8C8-FAE672A6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8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C513-A9AB-4EE1-AD55-5CFAC0FC3A8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0C20B77-0924-4168-A8C8-FAE672A6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8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C513-A9AB-4EE1-AD55-5CFAC0FC3A8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0B77-0924-4168-A8C8-FAE672A6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5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C513-A9AB-4EE1-AD55-5CFAC0FC3A8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0B77-0924-4168-A8C8-FAE672A6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4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C513-A9AB-4EE1-AD55-5CFAC0FC3A8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0B77-0924-4168-A8C8-FAE672A6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3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C513-A9AB-4EE1-AD55-5CFAC0FC3A8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0B77-0924-4168-A8C8-FAE672A6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2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C513-A9AB-4EE1-AD55-5CFAC0FC3A8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0B77-0924-4168-A8C8-FAE672A6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8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C513-A9AB-4EE1-AD55-5CFAC0FC3A8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0B77-0924-4168-A8C8-FAE672A6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2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C513-A9AB-4EE1-AD55-5CFAC0FC3A8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20B77-0924-4168-A8C8-FAE672A6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8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03C513-A9AB-4EE1-AD55-5CFAC0FC3A86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C20B77-0924-4168-A8C8-FAE672A64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9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  <p:sldLayoutId id="21474839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elajarpython.com/tutorial" TargetMode="External"/><Relationship Id="rId7" Type="http://schemas.openxmlformats.org/officeDocument/2006/relationships/hyperlink" Target="https://www.petanikode.com/python-linux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indo.com/tutorial-python-dasar/" TargetMode="External"/><Relationship Id="rId5" Type="http://schemas.openxmlformats.org/officeDocument/2006/relationships/hyperlink" Target="https://www.duniailkom.com/tutorial-belajar-bahasa-pemrograman-python-untuk-pemula/" TargetMode="External"/><Relationship Id="rId4" Type="http://schemas.openxmlformats.org/officeDocument/2006/relationships/hyperlink" Target="https://belajarpython.com/tutorial/apa-itu-python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C9C52-912D-4C55-AB18-90EA98DFD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631989"/>
            <a:ext cx="7197726" cy="210430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73036-1ADB-4968-BDF4-9666D2DE6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5041557"/>
            <a:ext cx="7197726" cy="74964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Gusti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Khamdi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Ajie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787D0E-C905-401B-A54F-8FD392F5F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2455" y="1450019"/>
            <a:ext cx="49339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51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E1E1-0CF3-4085-85A0-C25A67777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CCC8B-FE94-4C41-8D12-C9A86F000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</a:p>
        </p:txBody>
      </p:sp>
    </p:spTree>
    <p:extLst>
      <p:ext uri="{BB962C8B-B14F-4D97-AF65-F5344CB8AC3E}">
        <p14:creationId xmlns:p14="http://schemas.microsoft.com/office/powerpoint/2010/main" val="2617914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AFC5-DB8E-495C-BDAA-E1369FD9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AC341-80D4-4700-8F5D-86EE3FCC5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6437631" cy="3124201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dan Float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pecahan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True dan False (1 dan 0)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(‘…’)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C4862-B661-4FCB-98C3-DA138FD4E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943" y="1801983"/>
            <a:ext cx="3581081" cy="37671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68A216-410F-40D5-BF09-A956547A0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941" y="5575422"/>
            <a:ext cx="2524067" cy="88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16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CE40-8879-4687-92B7-7CE334AA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5E058-877D-492B-8C7D-9C9C2C4BA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503462"/>
            <a:ext cx="6379530" cy="31242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berurutan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mirip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diubah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elemennya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anggotanya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97F2C-B718-49E8-BDEB-3C86002EC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1" y="2503462"/>
            <a:ext cx="4232339" cy="21220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85E3C2-AF37-4152-BC2F-A324F6233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1" y="4636110"/>
            <a:ext cx="4253029" cy="61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38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CF7B-7908-4E79-A28A-C74F6BC4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Aritmatika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37E7-69B9-458B-8E0E-213CEDDF9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611690" cy="312420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Penjumlahan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(+)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Pengurangan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(-)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Perkalian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(*)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(/)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(%)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Pangkat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(**)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(//)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D8AECE-7B2A-4880-9D98-03C71F430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246" y="2033952"/>
            <a:ext cx="2724443" cy="436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31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937B4-4B0D-4EFD-9F37-1477474F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4CB2C-54B3-47C2-901B-E14B8D829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(==)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(&gt;)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(&lt;)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(!=)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(&gt;=)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(&lt;=)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CA076D-36F4-47DC-8FAA-94F506B23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806" y="2536256"/>
            <a:ext cx="3722151" cy="338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12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DDCA-529D-441D-BCD3-D69B8D28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833F4-B597-4C50-95C6-FA0D41B58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75DB6-0430-4C53-8FE7-519CAE4EA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02412"/>
            <a:ext cx="3185160" cy="285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28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2029-0A04-4728-82C9-F21C27CA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Percabangan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B94B3-AE32-4A0A-81D1-EF556B2A2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Else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47401-8EC8-4D46-871D-F0F9A6070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83532"/>
            <a:ext cx="3624116" cy="22378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499F29-86D3-4339-AAE8-0169AFAAC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41205"/>
            <a:ext cx="2678565" cy="103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97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783AB-2E83-4086-983D-CF149532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Perulangan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54A46E-1C39-475B-BCF4-8C6C7291FC7E}"/>
              </a:ext>
            </a:extLst>
          </p:cNvPr>
          <p:cNvSpPr txBox="1">
            <a:spLocks/>
          </p:cNvSpPr>
          <p:nvPr/>
        </p:nvSpPr>
        <p:spPr>
          <a:xfrm>
            <a:off x="2018883" y="2438396"/>
            <a:ext cx="2693794" cy="1219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Loop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A9063A-0340-4A49-AF0D-A1156A42B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65855"/>
            <a:ext cx="3726479" cy="23982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3E5385-2E2D-49F4-9614-E15A22953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977" y="2645151"/>
            <a:ext cx="3343234" cy="65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72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390CB-AB85-4840-9102-C192FC70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9C506-9639-45EE-A1A4-B59EFF8D1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https://www.python.org/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https://belajarpython.com/tutorial/apa-itu-python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https://www.duniailkom.com/tutorial-belajar-bahasa-pemrograman-python-untuk-pemula/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https://www.pythonindo.com/tutorial-python-dasar/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https://www.petanikode.com/python-linux/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953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BD66-B6ED-47F2-8C0F-5A602ADCB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280198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30F8-8D37-4CCF-8204-DAF4DA3F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C807D-1F16-404B-9D14-449CFE48A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Bahasa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menekankan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keterbacaan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sintaks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Bahasa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dirilis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kali oleh Guido van Rossum 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1991.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termasuk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Bahasa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(high-level programming language)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juga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bersifat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 source</a:t>
            </a:r>
          </a:p>
        </p:txBody>
      </p:sp>
    </p:spTree>
    <p:extLst>
      <p:ext uri="{BB962C8B-B14F-4D97-AF65-F5344CB8AC3E}">
        <p14:creationId xmlns:p14="http://schemas.microsoft.com/office/powerpoint/2010/main" val="166341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C9-850E-45BC-93AF-846702FB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Keunggulan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Bahasa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2A6CE-D356-4DAF-97C6-D0ACD4F06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dipelajari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singkat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Mendukung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multiparadigma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153219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20379-E020-402F-99A7-356F53E2F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1CE67-D70A-4AB8-A888-F0C06E09F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dan 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dilingkungan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Sedangkan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961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304A-0EB3-420C-87F6-30BCA8CE1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393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AE4E50-B95A-4A6E-802E-2A5863CC3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4929065"/>
            <a:ext cx="10018713" cy="124313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Now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menginstal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pengaturan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default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Costumize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B0D715-E606-4EEB-9B19-097F174830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27910" y="1399735"/>
            <a:ext cx="5731510" cy="352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A985F-6287-4408-AF0B-A401F8F69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4188460"/>
            <a:ext cx="10018713" cy="198374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Now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Install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ditempat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ditentukan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449FE7-8644-458E-8A97-B75E11E463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27910" y="1135966"/>
            <a:ext cx="5731510" cy="350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0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262D5-014B-46ED-A81E-8C143C32B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4181475"/>
            <a:ext cx="10018713" cy="2371726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B00C1-47CA-4DB7-A38F-97B2054E88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27910" y="1318846"/>
            <a:ext cx="573151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7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0FD9-5F7F-4BA1-853C-1993D80F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Program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A70DF-B029-4357-A3BF-BA1A5A72D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38399"/>
            <a:ext cx="2571533" cy="43258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Interaktif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6465DE-6472-493F-8BC2-B49BAF16B1A2}"/>
              </a:ext>
            </a:extLst>
          </p:cNvPr>
          <p:cNvSpPr txBox="1">
            <a:spLocks/>
          </p:cNvSpPr>
          <p:nvPr/>
        </p:nvSpPr>
        <p:spPr>
          <a:xfrm>
            <a:off x="6493667" y="2438399"/>
            <a:ext cx="2571533" cy="432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D8D5F-6FBE-4606-AB39-498D03796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44" y="3057109"/>
            <a:ext cx="5686756" cy="11338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8E93E6-BEAC-4DF8-A10B-9D1635428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667" y="3057109"/>
            <a:ext cx="5501016" cy="577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88A645-7814-4F71-BE75-F36E914F6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667" y="3840647"/>
            <a:ext cx="5362361" cy="41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50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BD2E-BC88-49CC-9AD7-89633E42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Aturan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Penulisan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99E8-DA4C-4570-8B6C-34A31E18A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underscore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spesial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Bersifat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 Sensitive</a:t>
            </a:r>
          </a:p>
        </p:txBody>
      </p:sp>
    </p:spTree>
    <p:extLst>
      <p:ext uri="{BB962C8B-B14F-4D97-AF65-F5344CB8AC3E}">
        <p14:creationId xmlns:p14="http://schemas.microsoft.com/office/powerpoint/2010/main" val="2614616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161</TotalTime>
  <Words>419</Words>
  <Application>Microsoft Office PowerPoint</Application>
  <PresentationFormat>Widescreen</PresentationFormat>
  <Paragraphs>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Corbel</vt:lpstr>
      <vt:lpstr>Times New Roman</vt:lpstr>
      <vt:lpstr>Parallax</vt:lpstr>
      <vt:lpstr>Deep Learning Pengenalan Python</vt:lpstr>
      <vt:lpstr>Python</vt:lpstr>
      <vt:lpstr>Keunggulan Bahasa Python</vt:lpstr>
      <vt:lpstr>Python</vt:lpstr>
      <vt:lpstr>Instalasi Python</vt:lpstr>
      <vt:lpstr>PowerPoint Presentation</vt:lpstr>
      <vt:lpstr>PowerPoint Presentation</vt:lpstr>
      <vt:lpstr>Mode Program Python</vt:lpstr>
      <vt:lpstr>Aturan Penulisan Variabel</vt:lpstr>
      <vt:lpstr>Tipe Data Python</vt:lpstr>
      <vt:lpstr>Tipe Data</vt:lpstr>
      <vt:lpstr>Tipe Data</vt:lpstr>
      <vt:lpstr>Operator Aritmatika</vt:lpstr>
      <vt:lpstr>Operator Perbandingan </vt:lpstr>
      <vt:lpstr>Operator Logika</vt:lpstr>
      <vt:lpstr>Percabangan</vt:lpstr>
      <vt:lpstr>Perulangan</vt:lpstr>
      <vt:lpstr>Source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Pengenalan Python</dc:title>
  <dc:creator>Khamdi</dc:creator>
  <cp:lastModifiedBy>Khamdi</cp:lastModifiedBy>
  <cp:revision>17</cp:revision>
  <dcterms:created xsi:type="dcterms:W3CDTF">2019-03-23T10:50:11Z</dcterms:created>
  <dcterms:modified xsi:type="dcterms:W3CDTF">2019-03-31T16:23:47Z</dcterms:modified>
</cp:coreProperties>
</file>