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59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9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95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4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4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79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73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2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6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B4A8-D3AB-4238-B1A0-F29B56F106B6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953C-9D12-4B87-9780-462B7F866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67744" y="3251129"/>
                <a:ext cx="4824536" cy="235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5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5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de-DE" sz="540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de-DE" sz="54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540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54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de-DE" sz="540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de-DE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251129"/>
                <a:ext cx="4824536" cy="23562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627784" y="3439491"/>
            <a:ext cx="0" cy="2016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5149" y="3223467"/>
            <a:ext cx="370106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987824" y="2719411"/>
                <a:ext cx="1509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𝑡𝑖𝑚𝑒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</m:t>
                      </m:r>
                      <m:r>
                        <a:rPr lang="de-DE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size</m:t>
                      </m:r>
                      <m:r>
                        <a:rPr lang="de-DE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19411"/>
                <a:ext cx="15098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 rot="5400000">
                <a:off x="1569609" y="4190929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𝑓𝑒𝑎𝑡𝑢𝑟𝑒𝑠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f</m:t>
                      </m:r>
                      <m:r>
                        <a:rPr lang="de-DE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size</m:t>
                      </m:r>
                      <m:r>
                        <a:rPr lang="de-DE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69609" y="4190929"/>
                <a:ext cx="18722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333" t="-651" b="-19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83568" y="256490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200" dirty="0" smtClean="0"/>
          </a:p>
          <a:p>
            <a:endParaRPr lang="de-DE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71600" y="3223467"/>
                <a:ext cx="1382750" cy="258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2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𝑙𝑜𝑐𝑎𝑡𝑖𝑜𝑛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_0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𝑙𝑜𝑐𝑎𝑡𝑖𝑜𝑛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_1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𝑛𝑜𝑡𝑖𝑓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𝑛𝑜𝑡𝑖𝑓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𝑤𝑎𝑙𝑘𝑖𝑛𝑔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𝑖𝑛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𝑐𝑎𝑟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d>
                          <m:r>
                            <a:rPr lang="de-DE" sz="1200" b="0" i="1" smtClean="0">
                              <a:latin typeface="Cambria Math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223467"/>
                <a:ext cx="1382750" cy="25817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804248" y="2527860"/>
                <a:ext cx="1616147" cy="3658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0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01.01.2014 12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−13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01.01.2014 13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−14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01.01.2014 14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−15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30.09.2015 23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−00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31.09.2015 00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−01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31.09.2015 1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527860"/>
                <a:ext cx="1616147" cy="36589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203849" y="350100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9" y="3501008"/>
                <a:ext cx="288032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995936" y="399301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993018"/>
                <a:ext cx="288032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004048" y="465313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653136"/>
                <a:ext cx="288032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868144" y="5084529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084529"/>
                <a:ext cx="2880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868144" y="350100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501008"/>
                <a:ext cx="2880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212712" y="5099462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12" y="5099462"/>
                <a:ext cx="288032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4139952" y="4321701"/>
            <a:ext cx="0" cy="14115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417479" y="5733256"/>
                <a:ext cx="1444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𝑓𝑒𝑎𝑡𝑢𝑟𝑒</m:t>
                      </m:r>
                      <m:r>
                        <a:rPr lang="de-DE" sz="1200" b="0" i="1" smtClean="0">
                          <a:latin typeface="Cambria Math"/>
                        </a:rPr>
                        <m:t> </m:t>
                      </m:r>
                      <m:r>
                        <a:rPr lang="de-DE" sz="1200" b="0" i="1" smtClean="0">
                          <a:latin typeface="Cambria Math"/>
                        </a:rPr>
                        <m:t>𝑖</m:t>
                      </m:r>
                      <m:r>
                        <a:rPr lang="de-DE" sz="1200" b="0" i="1" smtClean="0">
                          <a:latin typeface="Cambria Math"/>
                        </a:rPr>
                        <m:t> </m:t>
                      </m:r>
                      <m:r>
                        <a:rPr lang="de-DE" sz="1200" b="0" i="1" smtClean="0">
                          <a:latin typeface="Cambria Math"/>
                        </a:rPr>
                        <m:t>𝑜𝑐𝑐𝑢𝑟𝑒𝑑</m:t>
                      </m:r>
                    </m:oMath>
                  </m:oMathPara>
                </a14:m>
                <a:endParaRPr lang="de-DE" sz="12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 </m:t>
                      </m:r>
                      <m:r>
                        <a:rPr lang="de-DE" sz="1200" b="0" i="1" smtClean="0">
                          <a:latin typeface="Cambria Math"/>
                        </a:rPr>
                        <m:t>𝑎𝑡</m:t>
                      </m:r>
                      <m:r>
                        <a:rPr lang="de-DE" sz="1200" b="0" i="1" smtClean="0">
                          <a:latin typeface="Cambria Math"/>
                        </a:rPr>
                        <m:t> </m:t>
                      </m:r>
                      <m:r>
                        <a:rPr lang="de-DE" sz="1200" b="0" i="1" smtClean="0">
                          <a:latin typeface="Cambria Math"/>
                        </a:rPr>
                        <m:t>𝑡𝑖𝑚𝑒</m:t>
                      </m:r>
                      <m:r>
                        <a:rPr lang="de-DE" sz="1200" b="0" i="1" smtClean="0">
                          <a:latin typeface="Cambria Math"/>
                        </a:rPr>
                        <m:t> </m:t>
                      </m:r>
                      <m:r>
                        <a:rPr lang="de-DE" sz="1200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79" y="5733256"/>
                <a:ext cx="1444946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 flipV="1">
            <a:off x="4680012" y="2132856"/>
            <a:ext cx="0" cy="1046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680012" y="2132856"/>
            <a:ext cx="293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0"/>
          </p:cNvCxnSpPr>
          <p:nvPr/>
        </p:nvCxnSpPr>
        <p:spPr>
          <a:xfrm>
            <a:off x="7612321" y="2132856"/>
            <a:ext cx="1" cy="3950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Hajji, Khalil</dc:creator>
  <cp:lastModifiedBy>Hajji, Khalil</cp:lastModifiedBy>
  <cp:revision>4</cp:revision>
  <dcterms:created xsi:type="dcterms:W3CDTF">2015-06-18T13:30:23Z</dcterms:created>
  <dcterms:modified xsi:type="dcterms:W3CDTF">2015-06-18T14:10:26Z</dcterms:modified>
</cp:coreProperties>
</file>