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19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13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56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10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41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6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2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5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7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5A87-88E8-46AA-9669-F34025215F80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7FD4-6F1D-47B0-A380-E344268163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67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5797"/>
            <a:ext cx="5229955" cy="57062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75656" y="1916832"/>
            <a:ext cx="2952328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475656" y="4725144"/>
            <a:ext cx="2376264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475656" y="5013176"/>
            <a:ext cx="2376264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475656" y="5229200"/>
            <a:ext cx="2376264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1475656" y="5517232"/>
            <a:ext cx="2376264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475656" y="6021288"/>
            <a:ext cx="2376264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1475656" y="1412776"/>
            <a:ext cx="3600400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475656" y="2132856"/>
            <a:ext cx="3312368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427984" y="1988840"/>
            <a:ext cx="15575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4" y="3789040"/>
            <a:ext cx="15575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27984" y="4077072"/>
            <a:ext cx="15575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23929" y="4797152"/>
            <a:ext cx="206160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23929" y="5085184"/>
            <a:ext cx="206160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923929" y="5373216"/>
            <a:ext cx="206160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23929" y="5589240"/>
            <a:ext cx="206160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923928" y="6093296"/>
            <a:ext cx="20616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84168" y="1772816"/>
            <a:ext cx="15121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Most </a:t>
            </a:r>
            <a:r>
              <a:rPr lang="de-DE" sz="1050" dirty="0" err="1" smtClean="0"/>
              <a:t>visited</a:t>
            </a:r>
            <a:r>
              <a:rPr lang="de-DE" sz="1050" dirty="0" smtClean="0"/>
              <a:t> </a:t>
            </a:r>
            <a:r>
              <a:rPr lang="de-DE" sz="1050" dirty="0" err="1" smtClean="0"/>
              <a:t>place</a:t>
            </a:r>
            <a:r>
              <a:rPr lang="de-DE" sz="1050" dirty="0" smtClean="0"/>
              <a:t>: </a:t>
            </a:r>
            <a:r>
              <a:rPr lang="de-DE" sz="1050" dirty="0" err="1" smtClean="0"/>
              <a:t>corresponds</a:t>
            </a:r>
            <a:r>
              <a:rPr lang="de-DE" sz="1050" dirty="0" smtClean="0"/>
              <a:t> </a:t>
            </a:r>
            <a:r>
              <a:rPr lang="de-DE" sz="1050" dirty="0" err="1" smtClean="0"/>
              <a:t>to</a:t>
            </a:r>
            <a:r>
              <a:rPr lang="de-DE" sz="1050" dirty="0" smtClean="0"/>
              <a:t> Work</a:t>
            </a:r>
            <a:endParaRPr lang="de-DE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084168" y="3581291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Other Places</a:t>
            </a:r>
            <a:endParaRPr lang="de-DE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084168" y="3861048"/>
            <a:ext cx="1656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2nd </a:t>
            </a:r>
            <a:r>
              <a:rPr lang="de-DE" sz="1050" dirty="0" err="1" smtClean="0"/>
              <a:t>most</a:t>
            </a:r>
            <a:r>
              <a:rPr lang="de-DE" sz="1050" dirty="0" smtClean="0"/>
              <a:t> </a:t>
            </a:r>
            <a:r>
              <a:rPr lang="de-DE" sz="1050" dirty="0" err="1" smtClean="0"/>
              <a:t>visted</a:t>
            </a:r>
            <a:r>
              <a:rPr lang="de-DE" sz="1050" dirty="0" smtClean="0"/>
              <a:t> </a:t>
            </a:r>
            <a:r>
              <a:rPr lang="de-DE" sz="1050" dirty="0" err="1" smtClean="0"/>
              <a:t>place</a:t>
            </a:r>
            <a:r>
              <a:rPr lang="de-DE" sz="1050" dirty="0" smtClean="0"/>
              <a:t>:</a:t>
            </a:r>
          </a:p>
          <a:p>
            <a:r>
              <a:rPr lang="de-DE" sz="1050" dirty="0" err="1"/>
              <a:t>c</a:t>
            </a:r>
            <a:r>
              <a:rPr lang="de-DE" sz="1050" dirty="0" err="1" smtClean="0"/>
              <a:t>orresponds</a:t>
            </a:r>
            <a:r>
              <a:rPr lang="de-DE" sz="1050" dirty="0" smtClean="0"/>
              <a:t> </a:t>
            </a:r>
            <a:r>
              <a:rPr lang="de-DE" sz="1050" dirty="0" err="1" smtClean="0"/>
              <a:t>to</a:t>
            </a:r>
            <a:r>
              <a:rPr lang="de-DE" sz="1050" dirty="0" smtClean="0"/>
              <a:t> Home</a:t>
            </a:r>
            <a:endParaRPr lang="de-DE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6156176" y="5479340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Monday</a:t>
            </a:r>
            <a:endParaRPr lang="de-DE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6156176" y="4653136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Thuesday</a:t>
            </a:r>
            <a:endParaRPr lang="de-DE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6156176" y="4974464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Wednesday</a:t>
            </a:r>
            <a:endParaRPr lang="de-DE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156176" y="5949280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Thursday</a:t>
            </a:r>
            <a:endParaRPr lang="de-DE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6156176" y="5229200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Friday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53324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8" y="801980"/>
            <a:ext cx="4867955" cy="53633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1844824"/>
            <a:ext cx="2952328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608" y="3140968"/>
            <a:ext cx="4392488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608" y="5445224"/>
            <a:ext cx="3168352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608" y="5733256"/>
            <a:ext cx="2376264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608" y="1340768"/>
            <a:ext cx="2808312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608" y="2348880"/>
            <a:ext cx="2664296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608" y="4437112"/>
            <a:ext cx="3312368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39952" y="6037838"/>
            <a:ext cx="15575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6136" y="5911388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3rd </a:t>
            </a:r>
            <a:r>
              <a:rPr lang="de-DE" sz="1050" dirty="0" err="1" smtClean="0"/>
              <a:t>most</a:t>
            </a:r>
            <a:r>
              <a:rPr lang="de-DE" sz="1050" dirty="0" smtClean="0"/>
              <a:t> </a:t>
            </a:r>
            <a:r>
              <a:rPr lang="de-DE" sz="1050" dirty="0" err="1" smtClean="0"/>
              <a:t>visited</a:t>
            </a:r>
            <a:r>
              <a:rPr lang="de-DE" sz="1050" dirty="0" smtClean="0"/>
              <a:t> </a:t>
            </a:r>
            <a:r>
              <a:rPr lang="de-DE" sz="1050" dirty="0" err="1" smtClean="0"/>
              <a:t>place</a:t>
            </a:r>
            <a:endParaRPr lang="de-DE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39952" y="5787698"/>
            <a:ext cx="15575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6136" y="5661248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Sunday</a:t>
            </a:r>
            <a:endParaRPr lang="de-DE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139952" y="4491554"/>
            <a:ext cx="15575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6136" y="4365104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Saturday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52930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7" y="692696"/>
            <a:ext cx="4753639" cy="5420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9592" y="1772816"/>
            <a:ext cx="2664296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899592" y="2564904"/>
            <a:ext cx="2376264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899592" y="980728"/>
            <a:ext cx="2664296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899592" y="3356992"/>
            <a:ext cx="2376264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899592" y="1268760"/>
            <a:ext cx="2736304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9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Hajji, Khalil</dc:creator>
  <cp:lastModifiedBy>Hajji, Khalil</cp:lastModifiedBy>
  <cp:revision>4</cp:revision>
  <dcterms:created xsi:type="dcterms:W3CDTF">2015-06-19T12:04:08Z</dcterms:created>
  <dcterms:modified xsi:type="dcterms:W3CDTF">2015-06-19T12:43:49Z</dcterms:modified>
</cp:coreProperties>
</file>