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95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E46F-3196-4EFF-BA07-6C02FD4C6BCB}" type="datetimeFigureOut">
              <a:rPr lang="de-DE" smtClean="0"/>
              <a:t>19.06.2015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2208E-12B4-466F-B284-82F0AB4B65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3867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E46F-3196-4EFF-BA07-6C02FD4C6BCB}" type="datetimeFigureOut">
              <a:rPr lang="de-DE" smtClean="0"/>
              <a:t>19.06.2015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2208E-12B4-466F-B284-82F0AB4B65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8725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E46F-3196-4EFF-BA07-6C02FD4C6BCB}" type="datetimeFigureOut">
              <a:rPr lang="de-DE" smtClean="0"/>
              <a:t>19.06.2015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2208E-12B4-466F-B284-82F0AB4B65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066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E46F-3196-4EFF-BA07-6C02FD4C6BCB}" type="datetimeFigureOut">
              <a:rPr lang="de-DE" smtClean="0"/>
              <a:t>19.06.2015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2208E-12B4-466F-B284-82F0AB4B65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9572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E46F-3196-4EFF-BA07-6C02FD4C6BCB}" type="datetimeFigureOut">
              <a:rPr lang="de-DE" smtClean="0"/>
              <a:t>19.06.2015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2208E-12B4-466F-B284-82F0AB4B65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2775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E46F-3196-4EFF-BA07-6C02FD4C6BCB}" type="datetimeFigureOut">
              <a:rPr lang="de-DE" smtClean="0"/>
              <a:t>19.06.2015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2208E-12B4-466F-B284-82F0AB4B65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2395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E46F-3196-4EFF-BA07-6C02FD4C6BCB}" type="datetimeFigureOut">
              <a:rPr lang="de-DE" smtClean="0"/>
              <a:t>19.06.2015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2208E-12B4-466F-B284-82F0AB4B65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2088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E46F-3196-4EFF-BA07-6C02FD4C6BCB}" type="datetimeFigureOut">
              <a:rPr lang="de-DE" smtClean="0"/>
              <a:t>19.06.2015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2208E-12B4-466F-B284-82F0AB4B65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734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E46F-3196-4EFF-BA07-6C02FD4C6BCB}" type="datetimeFigureOut">
              <a:rPr lang="de-DE" smtClean="0"/>
              <a:t>19.06.2015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2208E-12B4-466F-B284-82F0AB4B65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7541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E46F-3196-4EFF-BA07-6C02FD4C6BCB}" type="datetimeFigureOut">
              <a:rPr lang="de-DE" smtClean="0"/>
              <a:t>19.06.2015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2208E-12B4-466F-B284-82F0AB4B65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3603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E46F-3196-4EFF-BA07-6C02FD4C6BCB}" type="datetimeFigureOut">
              <a:rPr lang="de-DE" smtClean="0"/>
              <a:t>19.06.2015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2208E-12B4-466F-B284-82F0AB4B65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1815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FE46F-3196-4EFF-BA07-6C02FD4C6BCB}" type="datetimeFigureOut">
              <a:rPr lang="de-DE" smtClean="0"/>
              <a:t>19.06.2015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2208E-12B4-466F-B284-82F0AB4B65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5196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8720"/>
            <a:ext cx="9144000" cy="404552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475656" y="4978665"/>
                <a:ext cx="2125197" cy="6173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𝑖𝑑𝑓</m:t>
                      </m:r>
                      <m:d>
                        <m:d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de-DE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/>
                        </a:rPr>
                        <m:t>ln</m:t>
                      </m:r>
                      <m:r>
                        <a:rPr lang="de-DE" b="0" i="1" smtClean="0">
                          <a:latin typeface="Cambria Math"/>
                        </a:rPr>
                        <m:t>⁡(</m:t>
                      </m:r>
                      <m:f>
                        <m:f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+1</m:t>
                          </m:r>
                        </m:num>
                        <m:den>
                          <m:r>
                            <a:rPr lang="de-DE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+1</m:t>
                          </m:r>
                        </m:den>
                      </m:f>
                      <m:r>
                        <a:rPr lang="de-DE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4978665"/>
                <a:ext cx="2125197" cy="61734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915245" y="994484"/>
                <a:ext cx="3246017" cy="629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b="0" i="0" smtClean="0">
                          <a:latin typeface="Cambria Math"/>
                        </a:rPr>
                        <m:t>l</m:t>
                      </m:r>
                      <m:r>
                        <a:rPr lang="de-DE" b="0" i="1" smtClean="0">
                          <a:latin typeface="Cambria Math"/>
                        </a:rPr>
                        <m:t>𝑑𝑐</m:t>
                      </m:r>
                      <m:d>
                        <m:d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de-DE" b="0" i="1" smtClean="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de-DE" b="0" i="1" dirty="0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b="0" i="0" dirty="0" smtClean="0">
                                  <a:latin typeface="Cambria Math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DE" b="0" i="1" dirty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dirty="0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func>
                          <m:r>
                            <m:rPr>
                              <m:nor/>
                            </m:rPr>
                            <a:rPr lang="de-DE" dirty="0"/>
                            <m:t> </m:t>
                          </m:r>
                        </m:num>
                        <m:den>
                          <m:r>
                            <a:rPr lang="de-DE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−1</m:t>
                          </m:r>
                        </m:den>
                      </m:f>
                      <m:r>
                        <a:rPr lang="de-DE" b="0" i="1" smtClean="0">
                          <a:latin typeface="Cambria Math"/>
                        </a:rPr>
                        <m:t>. </m:t>
                      </m:r>
                      <m:r>
                        <a:rPr lang="de-DE" b="0" i="1" smtClean="0">
                          <a:latin typeface="Cambria Math"/>
                        </a:rPr>
                        <m:t>𝑥</m:t>
                      </m:r>
                      <m:r>
                        <a:rPr lang="de-DE" b="0" i="1" smtClean="0">
                          <a:latin typeface="Cambria Math"/>
                        </a:rPr>
                        <m:t>+ </m:t>
                      </m:r>
                      <m:f>
                        <m:f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/>
                            </a:rPr>
                            <m:t>𝑛𝑙𝑛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de-DE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245" y="994484"/>
                <a:ext cx="3246017" cy="62985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>
            <a:off x="2450593" y="1772816"/>
            <a:ext cx="0" cy="72008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450591" y="4005064"/>
            <a:ext cx="1" cy="94918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7668344" y="1124744"/>
                <a:ext cx="11889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𝑛</m:t>
                      </m:r>
                      <m:r>
                        <a:rPr lang="de-DE" b="0" i="1" smtClean="0">
                          <a:latin typeface="Cambria Math"/>
                        </a:rPr>
                        <m:t>=3000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344" y="1124744"/>
                <a:ext cx="118891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5229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Sony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Hajji, Khalil</dc:creator>
  <cp:lastModifiedBy>Hajji, Khalil</cp:lastModifiedBy>
  <cp:revision>2</cp:revision>
  <dcterms:created xsi:type="dcterms:W3CDTF">2015-06-19T09:27:29Z</dcterms:created>
  <dcterms:modified xsi:type="dcterms:W3CDTF">2015-06-19T09:39:23Z</dcterms:modified>
</cp:coreProperties>
</file>