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5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80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7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53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13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7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1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1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5158-1C1E-4A8A-ACAF-04DB4B0B76DA}" type="datetimeFigureOut">
              <a:rPr lang="de-DE" smtClean="0"/>
              <a:t>25.03.2015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02EA-5F49-45DE-BE15-01A8BF069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4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144" y="2060848"/>
            <a:ext cx="7772400" cy="1470025"/>
          </a:xfrm>
        </p:spPr>
        <p:txBody>
          <a:bodyPr/>
          <a:lstStyle/>
          <a:p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Wanted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3404592"/>
            <a:ext cx="6400800" cy="744488"/>
          </a:xfrm>
        </p:spPr>
        <p:txBody>
          <a:bodyPr/>
          <a:lstStyle/>
          <a:p>
            <a:r>
              <a:rPr lang="de-DE" dirty="0" err="1" smtClean="0"/>
              <a:t>Hajji</a:t>
            </a:r>
            <a:r>
              <a:rPr lang="de-DE" dirty="0" smtClean="0"/>
              <a:t> Khalil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2423008" cy="3404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2" y="2132856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Open </a:t>
            </a:r>
            <a:r>
              <a:rPr lang="de-DE" dirty="0" err="1" smtClean="0">
                <a:solidFill>
                  <a:srgbClr val="FF0000"/>
                </a:solidFill>
              </a:rPr>
              <a:t>questions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4284476" cy="44634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take</a:t>
            </a:r>
            <a:r>
              <a:rPr lang="de-DE" sz="2000" dirty="0" smtClean="0"/>
              <a:t> </a:t>
            </a:r>
            <a:r>
              <a:rPr lang="de-DE" sz="2000" dirty="0" err="1" smtClean="0"/>
              <a:t>profit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?</a:t>
            </a:r>
            <a:endParaRPr lang="de-DE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2492896"/>
            <a:ext cx="8568952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2000" dirty="0" smtClean="0"/>
              <a:t>This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learn</a:t>
            </a:r>
            <a:r>
              <a:rPr lang="de-DE" sz="2000" dirty="0" smtClean="0"/>
              <a:t> </a:t>
            </a:r>
            <a:r>
              <a:rPr lang="de-DE" sz="2000" dirty="0" err="1" smtClean="0"/>
              <a:t>user</a:t>
            </a:r>
            <a:r>
              <a:rPr lang="de-DE" sz="2000" dirty="0" smtClean="0"/>
              <a:t> </a:t>
            </a:r>
            <a:r>
              <a:rPr lang="de-DE" sz="2000" dirty="0" err="1" smtClean="0"/>
              <a:t>behaviours</a:t>
            </a:r>
            <a:r>
              <a:rPr lang="de-DE" sz="2000" dirty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:</a:t>
            </a:r>
          </a:p>
          <a:p>
            <a:pPr lvl="1">
              <a:buClr>
                <a:srgbClr val="FF0000"/>
              </a:buClr>
            </a:pPr>
            <a:r>
              <a:rPr lang="de-DE" sz="1600" dirty="0" err="1" smtClean="0"/>
              <a:t>Make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smartphone</a:t>
            </a:r>
            <a:r>
              <a:rPr lang="de-DE" sz="1600" dirty="0" smtClean="0"/>
              <a:t> </a:t>
            </a:r>
            <a:r>
              <a:rPr lang="de-DE" sz="1600" dirty="0" err="1" smtClean="0"/>
              <a:t>make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automatic</a:t>
            </a:r>
            <a:r>
              <a:rPr lang="de-DE" sz="1600" dirty="0" smtClean="0"/>
              <a:t> </a:t>
            </a:r>
            <a:r>
              <a:rPr lang="de-DE" sz="1600" dirty="0" err="1" smtClean="0"/>
              <a:t>decisions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actions</a:t>
            </a:r>
            <a:endParaRPr lang="de-DE" sz="1600" dirty="0" smtClean="0"/>
          </a:p>
          <a:p>
            <a:pPr lvl="1">
              <a:buClr>
                <a:srgbClr val="FF0000"/>
              </a:buClr>
            </a:pPr>
            <a:r>
              <a:rPr lang="de-DE" sz="1600" dirty="0" err="1" smtClean="0"/>
              <a:t>Recommend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things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endParaRPr lang="de-DE" sz="1600" dirty="0"/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actions</a:t>
            </a:r>
            <a:r>
              <a:rPr lang="de-DE" sz="2000" dirty="0" smtClean="0"/>
              <a:t> ?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recommendations</a:t>
            </a:r>
            <a:r>
              <a:rPr lang="de-DE" sz="2000" dirty="0" smtClean="0"/>
              <a:t>?</a:t>
            </a:r>
            <a:endParaRPr lang="de-DE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2646" y="4683534"/>
            <a:ext cx="8568952" cy="4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enable</a:t>
            </a:r>
            <a:r>
              <a:rPr lang="de-DE" sz="2000" dirty="0"/>
              <a:t> </a:t>
            </a:r>
            <a:r>
              <a:rPr lang="de-DE" sz="2000" dirty="0" err="1"/>
              <a:t>us</a:t>
            </a:r>
            <a:r>
              <a:rPr lang="de-DE" sz="2000" dirty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acheive</a:t>
            </a:r>
            <a:r>
              <a:rPr lang="de-DE" sz="2000" dirty="0" smtClean="0"/>
              <a:t>?</a:t>
            </a:r>
            <a:endParaRPr lang="de-DE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632"/>
            <a:ext cx="796422" cy="1119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68" y="476672"/>
            <a:ext cx="685642" cy="720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851736" cy="855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429000"/>
            <a:ext cx="851736" cy="8555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58" y="4436938"/>
            <a:ext cx="851736" cy="8555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80" y="1556792"/>
            <a:ext cx="851736" cy="855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92" y="1556792"/>
            <a:ext cx="851736" cy="855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556792"/>
            <a:ext cx="851736" cy="855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00" y="3429000"/>
            <a:ext cx="851736" cy="8555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56" y="3429000"/>
            <a:ext cx="851736" cy="855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429000"/>
            <a:ext cx="851736" cy="855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2" y="3429000"/>
            <a:ext cx="851736" cy="8555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12" y="4478939"/>
            <a:ext cx="851736" cy="8555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8" y="4478939"/>
            <a:ext cx="851736" cy="85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Dataset Description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4536504" cy="72008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b="1" dirty="0" err="1" smtClean="0"/>
              <a:t>AppLaunch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All </a:t>
            </a:r>
            <a:r>
              <a:rPr lang="de-DE" sz="1300" dirty="0" err="1" smtClean="0"/>
              <a:t>applications</a:t>
            </a:r>
            <a:r>
              <a:rPr lang="de-DE" sz="1300" dirty="0" smtClean="0"/>
              <a:t> </a:t>
            </a:r>
            <a:r>
              <a:rPr lang="de-DE" sz="1300" dirty="0" err="1" smtClean="0"/>
              <a:t>launched</a:t>
            </a:r>
            <a:r>
              <a:rPr lang="de-DE" sz="1300" dirty="0" smtClean="0"/>
              <a:t> </a:t>
            </a:r>
            <a:r>
              <a:rPr lang="de-DE" sz="1300" dirty="0" err="1" smtClean="0"/>
              <a:t>from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36712"/>
            <a:ext cx="864096" cy="54330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7504" y="2361973"/>
            <a:ext cx="453650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de-DE" sz="1800" b="1" dirty="0" err="1"/>
              <a:t>Notifications</a:t>
            </a:r>
            <a:r>
              <a:rPr lang="de-DE" sz="1800" b="1" dirty="0"/>
              <a:t>:</a:t>
            </a:r>
          </a:p>
          <a:p>
            <a:pPr lvl="1">
              <a:buClr>
                <a:srgbClr val="C00000"/>
              </a:buClr>
            </a:pPr>
            <a:r>
              <a:rPr lang="de-DE" sz="1300" dirty="0"/>
              <a:t>All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notifications</a:t>
            </a:r>
            <a:r>
              <a:rPr lang="de-DE" sz="1300" dirty="0"/>
              <a:t> </a:t>
            </a:r>
            <a:r>
              <a:rPr lang="de-DE" sz="1300" dirty="0" err="1"/>
              <a:t>received</a:t>
            </a:r>
            <a:r>
              <a:rPr lang="de-DE" sz="1300" dirty="0"/>
              <a:t> </a:t>
            </a:r>
            <a:r>
              <a:rPr lang="de-DE" sz="1300" dirty="0" err="1"/>
              <a:t>by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smartphone</a:t>
            </a:r>
            <a:endParaRPr lang="de-DE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04864"/>
            <a:ext cx="888850" cy="51714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3717032"/>
            <a:ext cx="453650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de-DE" sz="1800" b="1" dirty="0" smtClean="0"/>
              <a:t>Locations:</a:t>
            </a:r>
          </a:p>
          <a:p>
            <a:pPr lvl="1">
              <a:buClr>
                <a:srgbClr val="C00000"/>
              </a:buClr>
            </a:pPr>
            <a:r>
              <a:rPr lang="de-DE" sz="1400" dirty="0" smtClean="0"/>
              <a:t>Different </a:t>
            </a:r>
            <a:r>
              <a:rPr lang="de-DE" sz="1400" dirty="0" err="1" smtClean="0"/>
              <a:t>locations</a:t>
            </a:r>
            <a:r>
              <a:rPr lang="de-DE" sz="1400" dirty="0" smtClean="0"/>
              <a:t> </a:t>
            </a:r>
            <a:r>
              <a:rPr lang="de-DE" sz="1400" dirty="0" err="1" smtClean="0"/>
              <a:t>visited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a </a:t>
            </a:r>
            <a:r>
              <a:rPr lang="de-DE" sz="1400" dirty="0" err="1" smtClean="0"/>
              <a:t>user</a:t>
            </a:r>
            <a:endParaRPr lang="de-DE" sz="1400" dirty="0"/>
          </a:p>
          <a:p>
            <a:pPr lvl="1">
              <a:buClr>
                <a:srgbClr val="C00000"/>
              </a:buClr>
            </a:pPr>
            <a:r>
              <a:rPr lang="de-DE" sz="1400" dirty="0" smtClean="0"/>
              <a:t>72 different </a:t>
            </a:r>
            <a:r>
              <a:rPr lang="de-DE" sz="1400" dirty="0" err="1" smtClean="0"/>
              <a:t>gps</a:t>
            </a:r>
            <a:r>
              <a:rPr lang="de-DE" sz="1400" dirty="0" smtClean="0"/>
              <a:t> </a:t>
            </a:r>
            <a:r>
              <a:rPr lang="de-DE" sz="1400" dirty="0" err="1" smtClean="0"/>
              <a:t>coordinates</a:t>
            </a:r>
            <a:r>
              <a:rPr lang="de-DE" sz="1400" dirty="0" smtClean="0"/>
              <a:t> per </a:t>
            </a:r>
            <a:r>
              <a:rPr lang="de-DE" sz="1400" dirty="0" err="1" smtClean="0"/>
              <a:t>day</a:t>
            </a:r>
            <a:endParaRPr lang="de-DE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14" y="3435978"/>
            <a:ext cx="619894" cy="56210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79512" y="4797152"/>
            <a:ext cx="4536504" cy="1872208"/>
            <a:chOff x="179512" y="4005064"/>
            <a:chExt cx="4536504" cy="1872208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79512" y="4005064"/>
              <a:ext cx="4536504" cy="18722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de-DE" sz="1800" b="1" dirty="0" smtClean="0"/>
                <a:t>User </a:t>
              </a:r>
              <a:r>
                <a:rPr lang="de-DE" sz="1800" b="1" dirty="0" err="1" smtClean="0"/>
                <a:t>Activity</a:t>
              </a:r>
              <a:r>
                <a:rPr lang="de-DE" sz="1800" b="1" dirty="0" smtClean="0"/>
                <a:t>:</a:t>
              </a:r>
            </a:p>
            <a:p>
              <a:pPr lvl="1">
                <a:lnSpc>
                  <a:spcPct val="150000"/>
                </a:lnSpc>
                <a:buClr>
                  <a:srgbClr val="C00000"/>
                </a:buClr>
              </a:pPr>
              <a:r>
                <a:rPr lang="de-DE" sz="1400" dirty="0" smtClean="0"/>
                <a:t>Walking</a:t>
              </a:r>
            </a:p>
            <a:p>
              <a:pPr lvl="1">
                <a:lnSpc>
                  <a:spcPct val="150000"/>
                </a:lnSpc>
                <a:buClr>
                  <a:srgbClr val="C00000"/>
                </a:buClr>
              </a:pPr>
              <a:r>
                <a:rPr lang="de-DE" sz="1400" dirty="0" err="1" smtClean="0"/>
                <a:t>Running</a:t>
              </a:r>
              <a:endParaRPr lang="de-DE" sz="1400" dirty="0" smtClean="0"/>
            </a:p>
            <a:p>
              <a:pPr lvl="1">
                <a:lnSpc>
                  <a:spcPct val="150000"/>
                </a:lnSpc>
                <a:buClr>
                  <a:srgbClr val="C00000"/>
                </a:buClr>
              </a:pPr>
              <a:r>
                <a:rPr lang="de-DE" sz="1400" dirty="0" smtClean="0"/>
                <a:t>In a </a:t>
              </a:r>
              <a:r>
                <a:rPr lang="de-DE" sz="1400" dirty="0" err="1" smtClean="0"/>
                <a:t>car</a:t>
              </a:r>
              <a:endParaRPr lang="de-DE" sz="1400" dirty="0" smtClean="0"/>
            </a:p>
            <a:p>
              <a:pPr lvl="1">
                <a:lnSpc>
                  <a:spcPct val="150000"/>
                </a:lnSpc>
                <a:buClr>
                  <a:srgbClr val="C00000"/>
                </a:buClr>
              </a:pPr>
              <a:r>
                <a:rPr lang="de-DE" sz="1400" dirty="0" smtClean="0"/>
                <a:t>In a </a:t>
              </a:r>
              <a:r>
                <a:rPr lang="de-DE" sz="1400" dirty="0" err="1" smtClean="0"/>
                <a:t>bicyle</a:t>
              </a:r>
              <a:endParaRPr lang="de-DE" sz="1400" dirty="0"/>
            </a:p>
            <a:p>
              <a:pPr lvl="1">
                <a:buClr>
                  <a:srgbClr val="C00000"/>
                </a:buClr>
              </a:pPr>
              <a:r>
                <a:rPr lang="de-DE" sz="1400" dirty="0" smtClean="0"/>
                <a:t>28 different </a:t>
              </a:r>
              <a:r>
                <a:rPr lang="de-DE" sz="1400" dirty="0" err="1" smtClean="0"/>
                <a:t>activity</a:t>
              </a:r>
              <a:r>
                <a:rPr lang="de-DE" sz="1400" dirty="0" smtClean="0"/>
                <a:t> per </a:t>
              </a:r>
              <a:r>
                <a:rPr lang="de-DE" sz="1400" dirty="0" err="1" smtClean="0"/>
                <a:t>day</a:t>
              </a:r>
              <a:endParaRPr lang="de-DE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704" y="5337291"/>
              <a:ext cx="370662" cy="23926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92" y="5013176"/>
              <a:ext cx="646124" cy="32413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704" y="4620344"/>
              <a:ext cx="297243" cy="39283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92" y="4137102"/>
              <a:ext cx="558163" cy="483242"/>
            </a:xfrm>
            <a:prstGeom prst="rect">
              <a:avLst/>
            </a:prstGeom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0" y="831600"/>
            <a:ext cx="4536504" cy="100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Bluetooth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devices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detected</a:t>
            </a:r>
            <a:r>
              <a:rPr lang="de-DE" sz="1300" dirty="0" smtClean="0"/>
              <a:t> </a:t>
            </a:r>
            <a:r>
              <a:rPr lang="de-DE" sz="1300" dirty="0" err="1" smtClean="0"/>
              <a:t>by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devices</a:t>
            </a:r>
            <a:r>
              <a:rPr lang="de-DE" sz="1300" dirty="0" smtClean="0"/>
              <a:t> 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endParaRPr lang="de-DE" sz="10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92696"/>
            <a:ext cx="851587" cy="510952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4572000" y="1880386"/>
            <a:ext cx="4536504" cy="93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USB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err="1" smtClean="0"/>
              <a:t>Wether</a:t>
            </a:r>
            <a:r>
              <a:rPr lang="de-DE" sz="1300" dirty="0" smtClean="0"/>
              <a:t> </a:t>
            </a:r>
            <a:r>
              <a:rPr lang="de-DE" sz="1300" dirty="0" err="1" smtClean="0"/>
              <a:t>usb</a:t>
            </a:r>
            <a:r>
              <a:rPr lang="de-DE" sz="1300" dirty="0" smtClean="0"/>
              <a:t> </a:t>
            </a:r>
            <a:r>
              <a:rPr lang="de-DE" sz="1300" dirty="0" err="1" smtClean="0"/>
              <a:t>devices</a:t>
            </a:r>
            <a:r>
              <a:rPr lang="de-DE" sz="1300" dirty="0" smtClean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44824"/>
            <a:ext cx="934591" cy="450405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572000" y="2940556"/>
            <a:ext cx="4536504" cy="93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Headset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err="1" smtClean="0"/>
              <a:t>If</a:t>
            </a:r>
            <a:r>
              <a:rPr lang="de-DE" sz="1300" dirty="0" smtClean="0"/>
              <a:t> a </a:t>
            </a:r>
            <a:r>
              <a:rPr lang="de-DE" sz="1300" dirty="0" err="1" smtClean="0"/>
              <a:t>headset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72000" y="3864537"/>
            <a:ext cx="4536504" cy="129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Wi-Fi </a:t>
            </a:r>
            <a:r>
              <a:rPr lang="de-DE" sz="1800" b="1" dirty="0" err="1" smtClean="0"/>
              <a:t>routers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routers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detected</a:t>
            </a:r>
            <a:r>
              <a:rPr lang="de-DE" sz="1300" dirty="0" smtClean="0"/>
              <a:t> </a:t>
            </a:r>
            <a:r>
              <a:rPr lang="de-DE" sz="1300" dirty="0" err="1" smtClean="0"/>
              <a:t>by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router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which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connectivity</a:t>
            </a:r>
            <a:r>
              <a:rPr lang="de-DE" sz="1300" dirty="0" smtClean="0"/>
              <a:t> </a:t>
            </a:r>
            <a:r>
              <a:rPr lang="de-DE" sz="1300" dirty="0" err="1" smtClean="0"/>
              <a:t>state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26" y="2708920"/>
            <a:ext cx="565009" cy="614730"/>
          </a:xfrm>
          <a:prstGeom prst="rect">
            <a:avLst/>
          </a:prstGeom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499992" y="5160681"/>
            <a:ext cx="4536504" cy="64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Smartphone Settings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All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</a:t>
            </a:r>
            <a:r>
              <a:rPr lang="de-DE" sz="1300" dirty="0" smtClean="0"/>
              <a:t> </a:t>
            </a:r>
            <a:r>
              <a:rPr lang="de-DE" sz="1300" dirty="0" err="1" smtClean="0"/>
              <a:t>settings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34196"/>
            <a:ext cx="628647" cy="4708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645024"/>
            <a:ext cx="1123950" cy="609600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4499992" y="5952769"/>
            <a:ext cx="4536504" cy="64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err="1" smtClean="0"/>
              <a:t>Wheater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Information </a:t>
            </a:r>
            <a:r>
              <a:rPr lang="de-DE" sz="1300" dirty="0" err="1" smtClean="0"/>
              <a:t>about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</a:t>
            </a:r>
            <a:r>
              <a:rPr lang="de-DE" sz="1300" dirty="0" smtClean="0"/>
              <a:t> </a:t>
            </a:r>
            <a:r>
              <a:rPr lang="de-DE" sz="1300" dirty="0" err="1" smtClean="0"/>
              <a:t>weather</a:t>
            </a:r>
            <a:endParaRPr lang="de-DE" sz="13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93" y="5805264"/>
            <a:ext cx="557575" cy="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0" grpId="0"/>
      <p:bldP spid="17" grpId="0"/>
      <p:bldP spid="19" grpId="0"/>
      <p:bldP spid="22" grpId="0"/>
      <p:bldP spid="23" grpId="0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922114"/>
          </a:xfrm>
        </p:spPr>
        <p:txBody>
          <a:bodyPr>
            <a:noAutofit/>
          </a:bodyPr>
          <a:lstStyle/>
          <a:p>
            <a:r>
              <a:rPr lang="de-DE" sz="3200" dirty="0" smtClean="0">
                <a:solidFill>
                  <a:srgbClr val="FF0000"/>
                </a:solidFill>
              </a:rPr>
              <a:t>I </a:t>
            </a:r>
            <a:r>
              <a:rPr lang="de-DE" sz="3200" dirty="0" err="1" smtClean="0">
                <a:solidFill>
                  <a:srgbClr val="FF0000"/>
                </a:solidFill>
              </a:rPr>
              <a:t>want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to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hear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it</a:t>
            </a:r>
            <a:r>
              <a:rPr lang="de-DE" sz="3200" dirty="0" smtClean="0">
                <a:solidFill>
                  <a:srgbClr val="FF0000"/>
                </a:solidFill>
              </a:rPr>
              <a:t> all!</a:t>
            </a:r>
            <a:endParaRPr lang="de-DE" sz="32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64043" y="1454291"/>
            <a:ext cx="3459025" cy="4860723"/>
            <a:chOff x="3057191" y="1376589"/>
            <a:chExt cx="3459025" cy="48607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191" y="1376589"/>
              <a:ext cx="3459025" cy="486072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708" y="2312693"/>
              <a:ext cx="2977886" cy="3127460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308720" y="2476983"/>
            <a:ext cx="4834248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enable</a:t>
            </a:r>
            <a:r>
              <a:rPr lang="de-DE" sz="2000" dirty="0"/>
              <a:t> </a:t>
            </a:r>
            <a:r>
              <a:rPr lang="de-DE" sz="2000" dirty="0" err="1"/>
              <a:t>us</a:t>
            </a:r>
            <a:r>
              <a:rPr lang="de-DE" sz="2000" dirty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acheive</a:t>
            </a:r>
            <a:r>
              <a:rPr lang="de-DE" sz="2000" dirty="0" smtClean="0"/>
              <a:t>?</a:t>
            </a:r>
          </a:p>
          <a:p>
            <a:pPr>
              <a:buClr>
                <a:srgbClr val="FF0000"/>
              </a:buClr>
            </a:pPr>
            <a:endParaRPr lang="de-DE" sz="2000" dirty="0"/>
          </a:p>
          <a:p>
            <a:pPr>
              <a:buClr>
                <a:srgbClr val="FF0000"/>
              </a:buClr>
            </a:pPr>
            <a:endParaRPr lang="de-DE" sz="2000" dirty="0" smtClean="0"/>
          </a:p>
          <a:p>
            <a:pPr>
              <a:buClr>
                <a:srgbClr val="FF0000"/>
              </a:buClr>
            </a:pPr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take</a:t>
            </a:r>
            <a:r>
              <a:rPr lang="de-DE" sz="2000" dirty="0" smtClean="0"/>
              <a:t> </a:t>
            </a:r>
            <a:r>
              <a:rPr lang="de-DE" sz="2000" dirty="0" err="1" smtClean="0"/>
              <a:t>profit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817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58614"/>
            <a:ext cx="9108504" cy="634082"/>
          </a:xfrm>
        </p:spPr>
        <p:txBody>
          <a:bodyPr>
            <a:noAutofit/>
          </a:bodyPr>
          <a:lstStyle/>
          <a:p>
            <a:r>
              <a:rPr lang="de-DE" sz="2800" dirty="0" err="1">
                <a:solidFill>
                  <a:srgbClr val="FF0000"/>
                </a:solidFill>
              </a:rPr>
              <a:t>What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applications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can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this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data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enable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us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to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acheive</a:t>
            </a:r>
            <a:r>
              <a:rPr lang="de-DE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4536504" cy="72008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de-DE" sz="1800" b="1" dirty="0" err="1" smtClean="0"/>
              <a:t>AppLaunch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All </a:t>
            </a:r>
            <a:r>
              <a:rPr lang="de-DE" sz="1300" dirty="0" err="1" smtClean="0"/>
              <a:t>applications</a:t>
            </a:r>
            <a:r>
              <a:rPr lang="de-DE" sz="1300" dirty="0" smtClean="0"/>
              <a:t> </a:t>
            </a:r>
            <a:r>
              <a:rPr lang="de-DE" sz="1300" dirty="0" err="1" smtClean="0"/>
              <a:t>launched</a:t>
            </a:r>
            <a:r>
              <a:rPr lang="de-DE" sz="1300" dirty="0" smtClean="0"/>
              <a:t> </a:t>
            </a:r>
            <a:r>
              <a:rPr lang="de-DE" sz="1300" dirty="0" err="1" smtClean="0"/>
              <a:t>from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864096" cy="54330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7504" y="2577997"/>
            <a:ext cx="453650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de-DE" sz="1800" b="1" dirty="0" err="1"/>
              <a:t>Notifications</a:t>
            </a:r>
            <a:r>
              <a:rPr lang="de-DE" sz="1800" b="1" dirty="0"/>
              <a:t>:</a:t>
            </a:r>
          </a:p>
          <a:p>
            <a:pPr lvl="1">
              <a:buClr>
                <a:srgbClr val="C00000"/>
              </a:buClr>
            </a:pPr>
            <a:r>
              <a:rPr lang="de-DE" sz="1300" dirty="0"/>
              <a:t>All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notifications</a:t>
            </a:r>
            <a:r>
              <a:rPr lang="de-DE" sz="1300" dirty="0"/>
              <a:t> </a:t>
            </a:r>
            <a:r>
              <a:rPr lang="de-DE" sz="1300" dirty="0" err="1"/>
              <a:t>received</a:t>
            </a:r>
            <a:r>
              <a:rPr lang="de-DE" sz="1300" dirty="0"/>
              <a:t> </a:t>
            </a:r>
            <a:r>
              <a:rPr lang="de-DE" sz="1300" dirty="0" err="1"/>
              <a:t>by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smartphone</a:t>
            </a:r>
            <a:endParaRPr lang="de-DE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888850" cy="51714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3933056"/>
            <a:ext cx="453650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de-DE" sz="1800" b="1" dirty="0" smtClean="0"/>
              <a:t>Locations:</a:t>
            </a:r>
          </a:p>
          <a:p>
            <a:pPr lvl="1">
              <a:buClr>
                <a:srgbClr val="C00000"/>
              </a:buClr>
            </a:pPr>
            <a:r>
              <a:rPr lang="de-DE" sz="1400" dirty="0" smtClean="0"/>
              <a:t>Different </a:t>
            </a:r>
            <a:r>
              <a:rPr lang="de-DE" sz="1400" dirty="0" err="1" smtClean="0"/>
              <a:t>locations</a:t>
            </a:r>
            <a:r>
              <a:rPr lang="de-DE" sz="1400" dirty="0" smtClean="0"/>
              <a:t> </a:t>
            </a:r>
            <a:r>
              <a:rPr lang="de-DE" sz="1400" dirty="0" err="1" smtClean="0"/>
              <a:t>visited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a </a:t>
            </a:r>
            <a:r>
              <a:rPr lang="de-DE" sz="1400" dirty="0" err="1" smtClean="0"/>
              <a:t>user</a:t>
            </a:r>
            <a:endParaRPr lang="de-DE" sz="1400" dirty="0"/>
          </a:p>
          <a:p>
            <a:pPr lvl="1">
              <a:buClr>
                <a:srgbClr val="C00000"/>
              </a:buClr>
            </a:pPr>
            <a:r>
              <a:rPr lang="de-DE" sz="1400" dirty="0" smtClean="0"/>
              <a:t>72 different </a:t>
            </a:r>
            <a:r>
              <a:rPr lang="de-DE" sz="1400" dirty="0" err="1" smtClean="0"/>
              <a:t>gps</a:t>
            </a:r>
            <a:r>
              <a:rPr lang="de-DE" sz="1400" dirty="0" smtClean="0"/>
              <a:t> </a:t>
            </a:r>
            <a:r>
              <a:rPr lang="de-DE" sz="1400" dirty="0" err="1" smtClean="0"/>
              <a:t>coordinates</a:t>
            </a:r>
            <a:r>
              <a:rPr lang="de-DE" sz="1400" dirty="0" smtClean="0"/>
              <a:t> per </a:t>
            </a:r>
            <a:r>
              <a:rPr lang="de-DE" sz="1400" dirty="0" err="1" smtClean="0"/>
              <a:t>day</a:t>
            </a:r>
            <a:endParaRPr lang="de-DE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14" y="3652002"/>
            <a:ext cx="619894" cy="56210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79512" y="5013176"/>
            <a:ext cx="45365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de-DE" sz="1800" b="1" dirty="0" smtClean="0"/>
              <a:t>User </a:t>
            </a:r>
            <a:r>
              <a:rPr lang="de-DE" sz="1800" b="1" dirty="0" err="1" smtClean="0"/>
              <a:t>Activity</a:t>
            </a:r>
            <a:r>
              <a:rPr lang="de-DE" sz="1800" b="1" dirty="0" smtClean="0"/>
              <a:t>:</a:t>
            </a:r>
          </a:p>
          <a:p>
            <a:pPr lvl="1">
              <a:buClr>
                <a:srgbClr val="C00000"/>
              </a:buClr>
            </a:pPr>
            <a:endParaRPr lang="de-DE" sz="1400" dirty="0" smtClean="0"/>
          </a:p>
          <a:p>
            <a:pPr marL="457200" lvl="1" indent="0">
              <a:buClr>
                <a:srgbClr val="C00000"/>
              </a:buClr>
              <a:buNone/>
            </a:pPr>
            <a:endParaRPr lang="de-DE" sz="1400" dirty="0"/>
          </a:p>
          <a:p>
            <a:pPr lvl="1">
              <a:buClr>
                <a:srgbClr val="C00000"/>
              </a:buClr>
            </a:pPr>
            <a:r>
              <a:rPr lang="de-DE" sz="1300" dirty="0" smtClean="0"/>
              <a:t>28 different </a:t>
            </a:r>
            <a:r>
              <a:rPr lang="de-DE" sz="1300" dirty="0" err="1" smtClean="0"/>
              <a:t>activity</a:t>
            </a:r>
            <a:r>
              <a:rPr lang="de-DE" sz="1300" dirty="0" smtClean="0"/>
              <a:t> per </a:t>
            </a:r>
            <a:r>
              <a:rPr lang="de-DE" sz="1300" dirty="0" err="1" smtClean="0"/>
              <a:t>day</a:t>
            </a:r>
            <a:endParaRPr lang="de-DE" sz="1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537534"/>
            <a:ext cx="370662" cy="2392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84" y="5485659"/>
            <a:ext cx="646124" cy="3241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373216"/>
            <a:ext cx="297243" cy="392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342912"/>
            <a:ext cx="558163" cy="483242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0" y="975616"/>
            <a:ext cx="4536504" cy="100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Bluetooth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devices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detected</a:t>
            </a:r>
            <a:r>
              <a:rPr lang="de-DE" sz="1300" dirty="0" smtClean="0"/>
              <a:t> </a:t>
            </a:r>
            <a:r>
              <a:rPr lang="de-DE" sz="1300" dirty="0" err="1" smtClean="0"/>
              <a:t>by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devices</a:t>
            </a:r>
            <a:r>
              <a:rPr lang="de-DE" sz="1300" dirty="0" smtClean="0"/>
              <a:t> 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endParaRPr lang="de-DE" sz="10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836712"/>
            <a:ext cx="851587" cy="510952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4572000" y="2024402"/>
            <a:ext cx="4536504" cy="93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USB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err="1" smtClean="0"/>
              <a:t>Wether</a:t>
            </a:r>
            <a:r>
              <a:rPr lang="de-DE" sz="1300" dirty="0" smtClean="0"/>
              <a:t> </a:t>
            </a:r>
            <a:r>
              <a:rPr lang="de-DE" sz="1300" dirty="0" err="1" smtClean="0"/>
              <a:t>usb</a:t>
            </a:r>
            <a:r>
              <a:rPr lang="de-DE" sz="1300" dirty="0" smtClean="0"/>
              <a:t> </a:t>
            </a:r>
            <a:r>
              <a:rPr lang="de-DE" sz="1300" dirty="0" err="1" smtClean="0"/>
              <a:t>devices</a:t>
            </a:r>
            <a:r>
              <a:rPr lang="de-DE" sz="1300" dirty="0" smtClean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88840"/>
            <a:ext cx="934591" cy="450405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572000" y="3084572"/>
            <a:ext cx="4536504" cy="93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Headset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err="1" smtClean="0"/>
              <a:t>If</a:t>
            </a:r>
            <a:r>
              <a:rPr lang="de-DE" sz="1300" dirty="0" smtClean="0"/>
              <a:t> a </a:t>
            </a:r>
            <a:r>
              <a:rPr lang="de-DE" sz="1300" dirty="0" err="1" smtClean="0"/>
              <a:t>headset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72000" y="4008553"/>
            <a:ext cx="4536504" cy="129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Wi-Fi </a:t>
            </a:r>
            <a:r>
              <a:rPr lang="de-DE" sz="1800" b="1" dirty="0" err="1" smtClean="0"/>
              <a:t>routers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routers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currently</a:t>
            </a:r>
            <a:r>
              <a:rPr lang="de-DE" sz="1300" dirty="0" smtClean="0"/>
              <a:t> </a:t>
            </a:r>
            <a:r>
              <a:rPr lang="de-DE" sz="1300" dirty="0" err="1" smtClean="0"/>
              <a:t>detected</a:t>
            </a:r>
            <a:r>
              <a:rPr lang="de-DE" sz="1300" dirty="0" smtClean="0"/>
              <a:t> </a:t>
            </a:r>
            <a:r>
              <a:rPr lang="de-DE" sz="1300" dirty="0" err="1" smtClean="0"/>
              <a:t>by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router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which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connected</a:t>
            </a:r>
            <a:endParaRPr lang="de-DE" sz="1300" dirty="0" smtClean="0"/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The </a:t>
            </a:r>
            <a:r>
              <a:rPr lang="de-DE" sz="1300" dirty="0" err="1" smtClean="0"/>
              <a:t>connectivity</a:t>
            </a:r>
            <a:r>
              <a:rPr lang="de-DE" sz="1300" dirty="0" smtClean="0"/>
              <a:t> </a:t>
            </a:r>
            <a:r>
              <a:rPr lang="de-DE" sz="1300" dirty="0" err="1" smtClean="0"/>
              <a:t>state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26" y="2852936"/>
            <a:ext cx="565009" cy="614730"/>
          </a:xfrm>
          <a:prstGeom prst="rect">
            <a:avLst/>
          </a:prstGeom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499992" y="5304697"/>
            <a:ext cx="4536504" cy="64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smtClean="0"/>
              <a:t>Smartphone Settings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All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</a:t>
            </a:r>
            <a:r>
              <a:rPr lang="de-DE" sz="1300" dirty="0" smtClean="0"/>
              <a:t> </a:t>
            </a:r>
            <a:r>
              <a:rPr lang="de-DE" sz="1300" dirty="0" err="1" smtClean="0"/>
              <a:t>settings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smartphone</a:t>
            </a:r>
            <a:endParaRPr lang="de-DE" sz="1300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78212"/>
            <a:ext cx="628647" cy="4708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789040"/>
            <a:ext cx="1123950" cy="609600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4499992" y="6096785"/>
            <a:ext cx="4536504" cy="64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1800" b="1" dirty="0" err="1" smtClean="0"/>
              <a:t>Wheater</a:t>
            </a:r>
            <a:r>
              <a:rPr lang="de-DE" sz="18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de-DE" sz="1300" dirty="0" smtClean="0"/>
              <a:t>Information </a:t>
            </a:r>
            <a:r>
              <a:rPr lang="de-DE" sz="1300" dirty="0" err="1" smtClean="0"/>
              <a:t>about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current</a:t>
            </a:r>
            <a:r>
              <a:rPr lang="de-DE" sz="1300" dirty="0" smtClean="0"/>
              <a:t> </a:t>
            </a:r>
            <a:r>
              <a:rPr lang="de-DE" sz="1300" dirty="0" err="1" smtClean="0"/>
              <a:t>weather</a:t>
            </a:r>
            <a:endParaRPr lang="de-DE" sz="13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93" y="5949280"/>
            <a:ext cx="557575" cy="5157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3182"/>
            <a:ext cx="851736" cy="85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922114"/>
          </a:xfrm>
        </p:spPr>
        <p:txBody>
          <a:bodyPr>
            <a:noAutofit/>
          </a:bodyPr>
          <a:lstStyle/>
          <a:p>
            <a:r>
              <a:rPr lang="de-DE" sz="3200" dirty="0" err="1" smtClean="0">
                <a:solidFill>
                  <a:srgbClr val="FF0000"/>
                </a:solidFill>
              </a:rPr>
              <a:t>Many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Thanks</a:t>
            </a:r>
            <a:r>
              <a:rPr lang="de-DE" sz="3200" dirty="0" smtClean="0">
                <a:solidFill>
                  <a:srgbClr val="FF0000"/>
                </a:solidFill>
              </a:rPr>
              <a:t>!</a:t>
            </a:r>
            <a:endParaRPr lang="de-DE" sz="32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2416" y="5517232"/>
            <a:ext cx="85837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de-DE" sz="2000" dirty="0" smtClean="0"/>
              <a:t>Google </a:t>
            </a:r>
            <a:r>
              <a:rPr lang="de-DE" sz="2000" dirty="0" err="1" smtClean="0"/>
              <a:t>doc</a:t>
            </a:r>
            <a:r>
              <a:rPr lang="de-DE" sz="2000" dirty="0" smtClean="0"/>
              <a:t> </a:t>
            </a:r>
            <a:r>
              <a:rPr lang="de-DE" sz="2000" dirty="0" err="1" smtClean="0"/>
              <a:t>where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post</a:t>
            </a:r>
            <a:r>
              <a:rPr lang="de-DE" sz="2000" dirty="0" smtClean="0"/>
              <a:t> all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ideas</a:t>
            </a:r>
            <a:endParaRPr lang="de-DE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3245070" cy="21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Ideas Wanted</vt:lpstr>
      <vt:lpstr>Open questions</vt:lpstr>
      <vt:lpstr>Dataset Description</vt:lpstr>
      <vt:lpstr>I want to hear it all!</vt:lpstr>
      <vt:lpstr>What applications can this data enable us to acheive?</vt:lpstr>
      <vt:lpstr>Many Thanks!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look  to the smartphone Dataset</dc:title>
  <dc:creator>Hajji, Khalil</dc:creator>
  <cp:lastModifiedBy>Hajji, Khalil</cp:lastModifiedBy>
  <cp:revision>21</cp:revision>
  <dcterms:created xsi:type="dcterms:W3CDTF">2015-03-04T10:10:31Z</dcterms:created>
  <dcterms:modified xsi:type="dcterms:W3CDTF">2015-03-25T13:03:58Z</dcterms:modified>
</cp:coreProperties>
</file>