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26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1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98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4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7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9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85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4B83-7EE9-4AA9-A6A2-4187BEC776E0}" type="datetimeFigureOut">
              <a:rPr lang="de-DE" smtClean="0"/>
              <a:t>20.05.2015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41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Extracting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‘ </a:t>
            </a:r>
            <a:r>
              <a:rPr lang="de-DE" dirty="0" err="1" smtClean="0"/>
              <a:t>locations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Khalil </a:t>
            </a:r>
            <a:r>
              <a:rPr lang="de-DE" dirty="0" err="1" smtClean="0"/>
              <a:t>Hajji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3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Goal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3204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err="1" smtClean="0"/>
              <a:t>Regroup</a:t>
            </a:r>
            <a:r>
              <a:rPr lang="de-DE" sz="1800" dirty="0" smtClean="0"/>
              <a:t> </a:t>
            </a:r>
            <a:r>
              <a:rPr lang="de-DE" sz="1800" dirty="0" err="1" smtClean="0"/>
              <a:t>Gps</a:t>
            </a:r>
            <a:r>
              <a:rPr lang="de-DE" sz="1800" dirty="0"/>
              <a:t> </a:t>
            </a:r>
            <a:r>
              <a:rPr lang="de-DE" sz="1800" dirty="0" err="1" smtClean="0"/>
              <a:t>points</a:t>
            </a:r>
            <a:r>
              <a:rPr lang="de-DE" sz="1800" dirty="0" smtClean="0"/>
              <a:t> in </a:t>
            </a:r>
            <a:r>
              <a:rPr lang="de-DE" sz="1800" dirty="0" err="1" smtClean="0"/>
              <a:t>meanful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endParaRPr lang="de-DE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52268"/>
            <a:ext cx="2800616" cy="2752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762000" cy="7620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739106" y="2204864"/>
            <a:ext cx="2663860" cy="2422748"/>
            <a:chOff x="5739106" y="2204864"/>
            <a:chExt cx="2663860" cy="24227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2793690"/>
              <a:ext cx="262508" cy="26250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954" y="2951270"/>
              <a:ext cx="262508" cy="26250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526" y="3234924"/>
              <a:ext cx="262508" cy="26250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360" y="4293096"/>
              <a:ext cx="262508" cy="26250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458" y="3861048"/>
              <a:ext cx="262508" cy="26250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485" y="3370407"/>
              <a:ext cx="262508" cy="26250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2204864"/>
              <a:ext cx="262508" cy="26250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360" y="2467372"/>
              <a:ext cx="262508" cy="26250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106" y="4365104"/>
              <a:ext cx="262508" cy="26250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034" y="4094834"/>
              <a:ext cx="262508" cy="262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716" y="3951732"/>
              <a:ext cx="262508" cy="26250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360" y="3618400"/>
              <a:ext cx="262508" cy="26250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410" y="3118536"/>
              <a:ext cx="262508" cy="262508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469" y="3381044"/>
              <a:ext cx="262508" cy="26250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478" y="3598540"/>
              <a:ext cx="262508" cy="262508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34924"/>
            <a:ext cx="262508" cy="2625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56198"/>
            <a:ext cx="262508" cy="26250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89224"/>
            <a:ext cx="262508" cy="262508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755576" y="3103670"/>
            <a:ext cx="1008112" cy="693792"/>
            <a:chOff x="755576" y="3103670"/>
            <a:chExt cx="1008112" cy="6937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527674"/>
              <a:ext cx="262508" cy="2625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526532"/>
              <a:ext cx="262508" cy="26250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12298"/>
              <a:ext cx="262508" cy="262508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80" y="3534954"/>
              <a:ext cx="262508" cy="262508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72" y="3103670"/>
              <a:ext cx="262508" cy="262508"/>
            </a:xfrm>
            <a:prstGeom prst="rect">
              <a:avLst/>
            </a:prstGeom>
          </p:spPr>
        </p:pic>
      </p:grpSp>
      <p:sp>
        <p:nvSpPr>
          <p:cNvPr id="56" name="Oval 55"/>
          <p:cNvSpPr/>
          <p:nvPr/>
        </p:nvSpPr>
        <p:spPr>
          <a:xfrm>
            <a:off x="5220072" y="1844824"/>
            <a:ext cx="3456384" cy="3240360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55576" y="2991776"/>
            <a:ext cx="1039552" cy="959955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664929" y="3620560"/>
            <a:ext cx="332234" cy="353803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68985" y="3010550"/>
            <a:ext cx="332234" cy="353803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55790" y="3172729"/>
            <a:ext cx="332234" cy="353803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0793" y="2598626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1</a:t>
            </a:r>
            <a:endParaRPr lang="de-DE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322985" y="3274852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2</a:t>
            </a:r>
            <a:endParaRPr lang="de-DE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79740" y="2643493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3</a:t>
            </a:r>
            <a:endParaRPr lang="de-DE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111437" y="2828409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4</a:t>
            </a:r>
            <a:endParaRPr lang="de-DE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6374664" y="1412776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5</a:t>
            </a:r>
            <a:endParaRPr lang="de-DE" sz="1400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79512" y="5445224"/>
            <a:ext cx="885698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dirty="0" err="1" smtClean="0"/>
              <a:t>Increase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amount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we</a:t>
            </a:r>
            <a:r>
              <a:rPr lang="de-DE" sz="1800" dirty="0" smtClean="0"/>
              <a:t>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about</a:t>
            </a:r>
            <a:r>
              <a:rPr lang="de-DE" sz="1800" dirty="0" smtClean="0"/>
              <a:t> </a:t>
            </a:r>
            <a:r>
              <a:rPr lang="de-DE" sz="1800" dirty="0" err="1" smtClean="0"/>
              <a:t>locations</a:t>
            </a:r>
            <a:r>
              <a:rPr lang="de-DE" sz="1800" dirty="0" smtClean="0"/>
              <a:t>:</a:t>
            </a:r>
          </a:p>
          <a:p>
            <a:pPr lvl="1">
              <a:buClr>
                <a:srgbClr val="FF0000"/>
              </a:buClr>
            </a:pPr>
            <a:r>
              <a:rPr lang="de-DE" sz="1400" dirty="0" err="1" smtClean="0"/>
              <a:t>Infer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location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user</a:t>
            </a:r>
            <a:r>
              <a:rPr lang="de-DE" sz="1400" dirty="0" smtClean="0"/>
              <a:t> </a:t>
            </a:r>
            <a:r>
              <a:rPr lang="de-DE" sz="1400" dirty="0" err="1" smtClean="0"/>
              <a:t>even</a:t>
            </a:r>
            <a:r>
              <a:rPr lang="de-DE" sz="1400" dirty="0" smtClean="0"/>
              <a:t>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not </a:t>
            </a:r>
            <a:r>
              <a:rPr lang="de-DE" sz="1400" dirty="0" err="1" smtClean="0"/>
              <a:t>known</a:t>
            </a:r>
            <a:r>
              <a:rPr lang="de-DE" sz="1400" dirty="0" smtClean="0"/>
              <a:t> </a:t>
            </a:r>
            <a:r>
              <a:rPr lang="de-DE" sz="1400" dirty="0" err="1" smtClean="0"/>
              <a:t>initially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361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Solution: </a:t>
            </a:r>
            <a:r>
              <a:rPr lang="de-DE" sz="2800" dirty="0" err="1" smtClean="0">
                <a:solidFill>
                  <a:srgbClr val="FF0000"/>
                </a:solidFill>
              </a:rPr>
              <a:t>combining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features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3204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WiFi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</a:t>
            </a:r>
            <a:r>
              <a:rPr lang="de-DE" sz="1800" dirty="0" smtClean="0"/>
              <a:t> in parallel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Gps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endParaRPr lang="de-DE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844356"/>
            <a:ext cx="2800616" cy="2752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17032"/>
            <a:ext cx="762000" cy="7620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739106" y="2996952"/>
            <a:ext cx="2663860" cy="2422748"/>
            <a:chOff x="5739106" y="2204864"/>
            <a:chExt cx="2663860" cy="24227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2793690"/>
              <a:ext cx="262508" cy="26250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954" y="2951270"/>
              <a:ext cx="262508" cy="26250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526" y="3234924"/>
              <a:ext cx="262508" cy="26250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360" y="4293096"/>
              <a:ext cx="262508" cy="26250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458" y="3861048"/>
              <a:ext cx="262508" cy="26250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485" y="3370407"/>
              <a:ext cx="262508" cy="26250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2204864"/>
              <a:ext cx="262508" cy="26250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360" y="2467372"/>
              <a:ext cx="262508" cy="26250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106" y="4365104"/>
              <a:ext cx="262508" cy="26250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034" y="4094834"/>
              <a:ext cx="262508" cy="262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716" y="3951732"/>
              <a:ext cx="262508" cy="26250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360" y="3618400"/>
              <a:ext cx="262508" cy="26250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410" y="3118536"/>
              <a:ext cx="262508" cy="262508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469" y="3381044"/>
              <a:ext cx="262508" cy="26250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478" y="3598540"/>
              <a:ext cx="262508" cy="262508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027012"/>
            <a:ext cx="262508" cy="2625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48286"/>
            <a:ext cx="262508" cy="26250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481312"/>
            <a:ext cx="262508" cy="262508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755576" y="3895758"/>
            <a:ext cx="1008112" cy="693792"/>
            <a:chOff x="755576" y="3103670"/>
            <a:chExt cx="1008112" cy="6937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527674"/>
              <a:ext cx="262508" cy="2625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526532"/>
              <a:ext cx="262508" cy="26250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12298"/>
              <a:ext cx="262508" cy="262508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80" y="3534954"/>
              <a:ext cx="262508" cy="262508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72" y="3103670"/>
              <a:ext cx="262508" cy="262508"/>
            </a:xfrm>
            <a:prstGeom prst="rect">
              <a:avLst/>
            </a:prstGeom>
          </p:spPr>
        </p:pic>
      </p:grpSp>
      <p:sp>
        <p:nvSpPr>
          <p:cNvPr id="56" name="Oval 55"/>
          <p:cNvSpPr/>
          <p:nvPr/>
        </p:nvSpPr>
        <p:spPr>
          <a:xfrm>
            <a:off x="5220072" y="2636912"/>
            <a:ext cx="3456384" cy="3240360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55576" y="3783864"/>
            <a:ext cx="1039552" cy="959955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664929" y="4412648"/>
            <a:ext cx="332234" cy="353803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68985" y="3802638"/>
            <a:ext cx="332234" cy="353803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55790" y="3964817"/>
            <a:ext cx="332234" cy="353803"/>
          </a:xfrm>
          <a:prstGeom prst="ellipse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0793" y="3390714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1</a:t>
            </a:r>
            <a:endParaRPr lang="de-DE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322985" y="4066940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2</a:t>
            </a:r>
            <a:endParaRPr lang="de-DE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79740" y="3435581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3</a:t>
            </a:r>
            <a:endParaRPr lang="de-DE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111437" y="3620497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4</a:t>
            </a:r>
            <a:endParaRPr lang="de-DE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6374664" y="2257127"/>
            <a:ext cx="84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Cluster 5</a:t>
            </a:r>
            <a:endParaRPr lang="de-DE" sz="1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787" y="3494483"/>
            <a:ext cx="410325" cy="22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" y="3809611"/>
            <a:ext cx="363521" cy="36352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06" y="4795627"/>
            <a:ext cx="410325" cy="2225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34" y="4499764"/>
            <a:ext cx="410325" cy="22254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53" y="3299419"/>
            <a:ext cx="410325" cy="2225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15974" y="2865697"/>
            <a:ext cx="1477222" cy="1398143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989841" y="3046234"/>
            <a:ext cx="1462895" cy="1432797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673901" y="4058482"/>
            <a:ext cx="1584903" cy="1422388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510051" y="4174914"/>
            <a:ext cx="1584903" cy="1422388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72692" y="3822658"/>
            <a:ext cx="973880" cy="860066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7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evaluations</a:t>
            </a:r>
            <a:r>
              <a:rPr lang="de-DE" sz="2800" dirty="0" smtClean="0">
                <a:solidFill>
                  <a:srgbClr val="FF0000"/>
                </a:solidFill>
              </a:rPr>
              <a:t> (1):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806" y="980728"/>
            <a:ext cx="8856984" cy="100811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smtClean="0"/>
              <a:t>All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users</a:t>
            </a:r>
            <a:r>
              <a:rPr lang="de-DE" sz="1800" dirty="0" smtClean="0"/>
              <a:t> </a:t>
            </a:r>
            <a:r>
              <a:rPr lang="de-DE" sz="1800" dirty="0" err="1" smtClean="0"/>
              <a:t>visits</a:t>
            </a:r>
            <a:r>
              <a:rPr lang="de-DE" sz="1800" dirty="0" smtClean="0"/>
              <a:t> 2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</a:t>
            </a:r>
            <a:r>
              <a:rPr lang="de-DE" sz="1800" dirty="0" err="1" smtClean="0"/>
              <a:t>much</a:t>
            </a:r>
            <a:r>
              <a:rPr lang="de-DE" sz="1800" dirty="0" smtClean="0"/>
              <a:t> 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frequently</a:t>
            </a:r>
            <a:r>
              <a:rPr lang="de-DE" sz="1800" dirty="0" smtClean="0"/>
              <a:t> </a:t>
            </a:r>
            <a:r>
              <a:rPr lang="de-DE" sz="1800" dirty="0" err="1" smtClean="0"/>
              <a:t>than</a:t>
            </a:r>
            <a:r>
              <a:rPr lang="de-DE" sz="1800" dirty="0" smtClean="0"/>
              <a:t> all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others</a:t>
            </a:r>
            <a:r>
              <a:rPr lang="de-DE" sz="1800" dirty="0" smtClean="0"/>
              <a:t>:</a:t>
            </a:r>
          </a:p>
          <a:p>
            <a:pPr lvl="1">
              <a:buClr>
                <a:srgbClr val="FF0000"/>
              </a:buClr>
            </a:pPr>
            <a:r>
              <a:rPr lang="de-DE" sz="1400" dirty="0" err="1" smtClean="0"/>
              <a:t>Good</a:t>
            </a:r>
            <a:r>
              <a:rPr lang="de-DE" sz="1400" dirty="0" smtClean="0"/>
              <a:t> </a:t>
            </a:r>
            <a:r>
              <a:rPr lang="de-DE" sz="1400" dirty="0" err="1" smtClean="0"/>
              <a:t>because</a:t>
            </a:r>
            <a:r>
              <a:rPr lang="de-DE" sz="1400" dirty="0" smtClean="0"/>
              <a:t> </a:t>
            </a:r>
            <a:r>
              <a:rPr lang="de-DE" sz="1400" dirty="0" err="1" smtClean="0"/>
              <a:t>humans</a:t>
            </a:r>
            <a:r>
              <a:rPr lang="de-DE" sz="1400" dirty="0" smtClean="0"/>
              <a:t> </a:t>
            </a:r>
            <a:r>
              <a:rPr lang="de-DE" sz="1400" dirty="0" err="1" smtClean="0"/>
              <a:t>tend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travel</a:t>
            </a:r>
            <a:r>
              <a:rPr lang="de-DE" sz="1400" dirty="0" smtClean="0"/>
              <a:t> </a:t>
            </a:r>
            <a:r>
              <a:rPr lang="de-DE" sz="1400" dirty="0" err="1" smtClean="0"/>
              <a:t>between</a:t>
            </a:r>
            <a:r>
              <a:rPr lang="de-DE" sz="1400" dirty="0" smtClean="0"/>
              <a:t> </a:t>
            </a:r>
            <a:r>
              <a:rPr lang="de-DE" sz="1400" dirty="0" err="1" smtClean="0"/>
              <a:t>their</a:t>
            </a:r>
            <a:r>
              <a:rPr lang="de-DE" sz="1400" dirty="0" smtClean="0"/>
              <a:t> </a:t>
            </a:r>
            <a:r>
              <a:rPr lang="de-DE" sz="1400" dirty="0" err="1" smtClean="0"/>
              <a:t>home</a:t>
            </a:r>
            <a:r>
              <a:rPr lang="de-DE" sz="1400" dirty="0" smtClean="0"/>
              <a:t> &amp; </a:t>
            </a:r>
            <a:r>
              <a:rPr lang="de-DE" sz="1400" dirty="0" err="1" smtClean="0"/>
              <a:t>their</a:t>
            </a:r>
            <a:r>
              <a:rPr lang="de-DE" sz="1400" dirty="0" smtClean="0"/>
              <a:t> </a:t>
            </a:r>
            <a:r>
              <a:rPr lang="de-DE" sz="1400" dirty="0" err="1" smtClean="0"/>
              <a:t>work</a:t>
            </a:r>
            <a:endParaRPr lang="de-DE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89" y="980728"/>
            <a:ext cx="599467" cy="648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0" y="1844824"/>
            <a:ext cx="8382270" cy="41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evaluations</a:t>
            </a:r>
            <a:r>
              <a:rPr lang="de-DE" sz="2800" dirty="0" smtClean="0">
                <a:solidFill>
                  <a:srgbClr val="FF0000"/>
                </a:solidFill>
              </a:rPr>
              <a:t> (2):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806" y="980728"/>
            <a:ext cx="8856984" cy="64807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err="1" smtClean="0"/>
              <a:t>For</a:t>
            </a:r>
            <a:r>
              <a:rPr lang="de-DE" sz="1800" dirty="0" smtClean="0"/>
              <a:t> all </a:t>
            </a:r>
            <a:r>
              <a:rPr lang="de-DE" sz="1800" dirty="0" err="1" smtClean="0"/>
              <a:t>users</a:t>
            </a:r>
            <a:r>
              <a:rPr lang="de-DE" sz="1800" dirty="0" smtClean="0"/>
              <a:t> </a:t>
            </a:r>
            <a:r>
              <a:rPr lang="de-DE" sz="1800" dirty="0" err="1" smtClean="0"/>
              <a:t>working</a:t>
            </a:r>
            <a:r>
              <a:rPr lang="de-DE" sz="1800" dirty="0" smtClean="0"/>
              <a:t> in Sony,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2-most </a:t>
            </a:r>
            <a:r>
              <a:rPr lang="de-DE" sz="1800" dirty="0" err="1" smtClean="0"/>
              <a:t>visited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Sony </a:t>
            </a:r>
            <a:r>
              <a:rPr lang="de-DE" sz="1800" dirty="0" err="1" smtClean="0"/>
              <a:t>area</a:t>
            </a:r>
            <a:endParaRPr lang="de-DE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908720"/>
            <a:ext cx="599467" cy="648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5" y="1873790"/>
            <a:ext cx="6287101" cy="42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evaluations</a:t>
            </a:r>
            <a:r>
              <a:rPr lang="de-DE" sz="2800" dirty="0" smtClean="0">
                <a:solidFill>
                  <a:srgbClr val="FF0000"/>
                </a:solidFill>
              </a:rPr>
              <a:t> (3):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806" y="980728"/>
            <a:ext cx="8223602" cy="115212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smtClean="0"/>
              <a:t>This </a:t>
            </a:r>
            <a:r>
              <a:rPr lang="de-DE" sz="1800" dirty="0" err="1" smtClean="0"/>
              <a:t>work</a:t>
            </a:r>
            <a:r>
              <a:rPr lang="de-DE" sz="1800" dirty="0" smtClean="0"/>
              <a:t> </a:t>
            </a:r>
            <a:r>
              <a:rPr lang="de-DE" sz="1800" dirty="0" err="1" smtClean="0"/>
              <a:t>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visited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users</a:t>
            </a:r>
            <a:r>
              <a:rPr lang="de-DE" sz="1800" dirty="0" smtClean="0"/>
              <a:t> </a:t>
            </a:r>
            <a:r>
              <a:rPr lang="de-DE" sz="1800" dirty="0" err="1" smtClean="0"/>
              <a:t>during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working</a:t>
            </a:r>
            <a:r>
              <a:rPr lang="de-DE" sz="1800" dirty="0" smtClean="0"/>
              <a:t> </a:t>
            </a:r>
            <a:r>
              <a:rPr lang="de-DE" sz="1800" dirty="0" err="1" smtClean="0"/>
              <a:t>hours</a:t>
            </a:r>
            <a:endParaRPr lang="de-DE" sz="1800" dirty="0" smtClean="0"/>
          </a:p>
          <a:p>
            <a:pPr>
              <a:buClr>
                <a:srgbClr val="FF0000"/>
              </a:buClr>
            </a:pPr>
            <a:r>
              <a:rPr lang="de-DE" sz="1800" dirty="0" err="1" smtClean="0"/>
              <a:t>During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night</a:t>
            </a:r>
            <a:r>
              <a:rPr lang="de-DE" sz="1800" dirty="0" smtClean="0"/>
              <a:t>,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users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mostly</a:t>
            </a:r>
            <a:r>
              <a:rPr lang="de-DE" sz="1800" dirty="0" smtClean="0"/>
              <a:t> </a:t>
            </a:r>
            <a:r>
              <a:rPr lang="de-DE" sz="1800" dirty="0" err="1" smtClean="0"/>
              <a:t>always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</a:t>
            </a:r>
            <a:r>
              <a:rPr lang="de-DE" sz="1800" dirty="0" err="1" smtClean="0"/>
              <a:t>location</a:t>
            </a:r>
            <a:r>
              <a:rPr lang="de-DE" sz="1800" dirty="0" smtClean="0"/>
              <a:t> -&gt; </a:t>
            </a:r>
            <a:r>
              <a:rPr lang="de-DE" sz="1800" dirty="0" err="1" smtClean="0"/>
              <a:t>certainly</a:t>
            </a:r>
            <a:r>
              <a:rPr lang="de-DE" sz="1800" dirty="0" smtClean="0"/>
              <a:t> </a:t>
            </a:r>
            <a:r>
              <a:rPr lang="de-DE" sz="1800" dirty="0" err="1" smtClean="0"/>
              <a:t>their</a:t>
            </a:r>
            <a:r>
              <a:rPr lang="de-DE" sz="1800" dirty="0" smtClean="0"/>
              <a:t> </a:t>
            </a:r>
            <a:r>
              <a:rPr lang="de-DE" sz="1800" dirty="0" err="1" smtClean="0"/>
              <a:t>home</a:t>
            </a:r>
            <a:endParaRPr lang="de-DE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de-DE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124744"/>
            <a:ext cx="599467" cy="648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evaluations</a:t>
            </a:r>
            <a:r>
              <a:rPr lang="de-DE" sz="2800" dirty="0" smtClean="0">
                <a:solidFill>
                  <a:srgbClr val="FF0000"/>
                </a:solidFill>
              </a:rPr>
              <a:t> (4):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806" y="980728"/>
            <a:ext cx="8223602" cy="115212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smtClean="0"/>
              <a:t>The same </a:t>
            </a:r>
            <a:r>
              <a:rPr lang="de-DE" sz="1800" dirty="0" err="1" smtClean="0"/>
              <a:t>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visited</a:t>
            </a:r>
            <a:r>
              <a:rPr lang="de-DE" sz="1800" dirty="0"/>
              <a:t> </a:t>
            </a:r>
            <a:r>
              <a:rPr lang="de-DE" sz="1800" dirty="0" err="1" smtClean="0"/>
              <a:t>during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day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week-ends</a:t>
            </a:r>
            <a:endParaRPr lang="de-DE" sz="1800" dirty="0" smtClean="0"/>
          </a:p>
          <a:p>
            <a:pPr lvl="1">
              <a:buClr>
                <a:srgbClr val="FF0000"/>
              </a:buClr>
            </a:pPr>
            <a:r>
              <a:rPr lang="de-DE" sz="1400" dirty="0" err="1" smtClean="0"/>
              <a:t>Good</a:t>
            </a:r>
            <a:r>
              <a:rPr lang="de-DE" sz="1400" dirty="0" smtClean="0"/>
              <a:t> </a:t>
            </a:r>
            <a:r>
              <a:rPr lang="de-DE" sz="1400" dirty="0" err="1" smtClean="0"/>
              <a:t>because</a:t>
            </a:r>
            <a:r>
              <a:rPr lang="de-DE" sz="1400" dirty="0" smtClean="0"/>
              <a:t>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confirms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hypotethis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home</a:t>
            </a:r>
            <a:endParaRPr lang="de-DE" sz="1400" dirty="0" smtClean="0"/>
          </a:p>
          <a:p>
            <a:pPr marL="0" indent="0">
              <a:buClr>
                <a:srgbClr val="FF0000"/>
              </a:buClr>
              <a:buNone/>
            </a:pPr>
            <a:endParaRPr lang="de-DE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124744"/>
            <a:ext cx="599467" cy="648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4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evaluations</a:t>
            </a:r>
            <a:r>
              <a:rPr lang="de-DE" sz="2800" dirty="0" smtClean="0">
                <a:solidFill>
                  <a:srgbClr val="FF0000"/>
                </a:solidFill>
              </a:rPr>
              <a:t> (5):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806" y="980728"/>
            <a:ext cx="8223602" cy="115212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err="1" smtClean="0"/>
              <a:t>We</a:t>
            </a:r>
            <a:r>
              <a:rPr lang="de-DE" sz="1800" dirty="0" smtClean="0"/>
              <a:t> </a:t>
            </a:r>
            <a:r>
              <a:rPr lang="de-DE" sz="1800" dirty="0" err="1" smtClean="0"/>
              <a:t>have</a:t>
            </a:r>
            <a:r>
              <a:rPr lang="de-DE" sz="1800" dirty="0" smtClean="0"/>
              <a:t> in </a:t>
            </a:r>
            <a:r>
              <a:rPr lang="de-DE" sz="1800" dirty="0" err="1" smtClean="0"/>
              <a:t>average</a:t>
            </a:r>
            <a:r>
              <a:rPr lang="de-DE" sz="1800" dirty="0" smtClean="0"/>
              <a:t> 5 </a:t>
            </a:r>
            <a:r>
              <a:rPr lang="de-DE" sz="1800" dirty="0" err="1" smtClean="0"/>
              <a:t>times</a:t>
            </a:r>
            <a:r>
              <a:rPr lang="de-DE" sz="1800" dirty="0" smtClean="0"/>
              <a:t> 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about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approach</a:t>
            </a:r>
            <a:r>
              <a:rPr lang="de-DE" sz="1800" dirty="0" smtClean="0"/>
              <a:t> !!</a:t>
            </a:r>
            <a:endParaRPr lang="de-DE" sz="1400" dirty="0" smtClean="0"/>
          </a:p>
          <a:p>
            <a:pPr marL="0" indent="0">
              <a:buClr>
                <a:srgbClr val="FF0000"/>
              </a:buClr>
              <a:buNone/>
            </a:pPr>
            <a:endParaRPr lang="de-DE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124744"/>
            <a:ext cx="599467" cy="648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465919" cy="4849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Extracting users‘ locations</vt:lpstr>
      <vt:lpstr>Goal</vt:lpstr>
      <vt:lpstr>Solution: combining features</vt:lpstr>
      <vt:lpstr>Results evaluations (1):</vt:lpstr>
      <vt:lpstr>Results evaluations (2):</vt:lpstr>
      <vt:lpstr>Results evaluations (3):</vt:lpstr>
      <vt:lpstr>Results evaluations (4):</vt:lpstr>
      <vt:lpstr>Results evaluations (5):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users‘ locations</dc:title>
  <dc:creator>Hajji, Khalil</dc:creator>
  <cp:lastModifiedBy>Hajji, Khalil</cp:lastModifiedBy>
  <cp:revision>8</cp:revision>
  <dcterms:created xsi:type="dcterms:W3CDTF">2015-05-20T10:49:38Z</dcterms:created>
  <dcterms:modified xsi:type="dcterms:W3CDTF">2015-05-20T12:05:47Z</dcterms:modified>
</cp:coreProperties>
</file>