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1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4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8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4B83-7EE9-4AA9-A6A2-4187BEC776E0}" type="datetimeFigureOut">
              <a:rPr lang="de-DE" smtClean="0"/>
              <a:t>01.07.2015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141-4AFE-4A1B-9792-FEA6CBE425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41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Presenting the evaluation metric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Khalil </a:t>
            </a:r>
            <a:r>
              <a:rPr lang="de-DE" dirty="0" err="1" smtClean="0"/>
              <a:t>Hajji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3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Guessing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the</a:t>
            </a:r>
            <a:r>
              <a:rPr lang="de-DE" sz="2800" dirty="0" smtClean="0">
                <a:solidFill>
                  <a:srgbClr val="FF0000"/>
                </a:solidFill>
              </a:rPr>
              <a:t> Location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108012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smtClean="0"/>
              <a:t>Train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records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all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de-DE" sz="1800" dirty="0" err="1" smtClean="0"/>
              <a:t>Hide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 </a:t>
            </a:r>
            <a:r>
              <a:rPr lang="de-DE" sz="1800" dirty="0" err="1" smtClean="0"/>
              <a:t>records</a:t>
            </a: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de-DE" sz="1800" dirty="0" err="1" smtClean="0"/>
              <a:t>Guess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 </a:t>
            </a:r>
            <a:r>
              <a:rPr lang="de-DE" sz="1800" dirty="0" err="1" smtClean="0"/>
              <a:t>record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location</a:t>
            </a:r>
            <a:r>
              <a:rPr lang="de-DE" sz="1800" dirty="0" smtClean="0"/>
              <a:t>  </a:t>
            </a:r>
            <a:r>
              <a:rPr lang="de-DE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{``Home´´, ``Word´´, ``Other´´}</a:t>
            </a:r>
            <a:endParaRPr lang="de-DE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471971"/>
                  </p:ext>
                </p:extLst>
              </p:nvPr>
            </p:nvGraphicFramePr>
            <p:xfrm>
              <a:off x="692408" y="2636912"/>
              <a:ext cx="7848873" cy="1224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6291"/>
                    <a:gridCol w="2616291"/>
                    <a:gridCol w="2616291"/>
                  </a:tblGrid>
                  <a:tr h="408045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Random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Classifier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SVD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𝑇𝑜𝑡𝑎𝑙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𝐴𝑐𝑐𝑢𝑟𝑎𝑐𝑦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0.169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0.416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/>
                                  </a:rPr>
                                  <m:t>𝐴𝑣𝑒𝑟𝑎𝑔𝑒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𝐴𝑐𝑐𝑢𝑟𝑎𝑐𝑦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0.165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0.418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471971"/>
                  </p:ext>
                </p:extLst>
              </p:nvPr>
            </p:nvGraphicFramePr>
            <p:xfrm>
              <a:off x="692408" y="2636912"/>
              <a:ext cx="7848873" cy="1224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6291"/>
                    <a:gridCol w="2616291"/>
                    <a:gridCol w="2616291"/>
                  </a:tblGrid>
                  <a:tr h="408045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Random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Classifier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SVD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3" t="-109091" r="-200233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0.169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0.416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0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3" t="-205970" r="-200233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0.165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0.418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9512" y="5301208"/>
                <a:ext cx="5130251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𝐴𝑣𝑒𝑟𝑎𝑔𝑒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𝐴𝑐𝑐𝑢𝑟𝑎𝑐𝑦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𝑢𝑠𝑒𝑟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𝑢𝑠𝑒𝑟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𝑢𝑠𝑒𝑟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p>
                        <m:e>
                          <m:r>
                            <a:rPr lang="de-DE" b="0" i="1" smtClean="0">
                              <a:latin typeface="Cambria Math"/>
                            </a:rPr>
                            <m:t>𝐴𝑐𝑐𝑢𝑟𝑎𝑐𝑦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𝑢𝑠𝑒𝑟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01208"/>
                <a:ext cx="5130251" cy="888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51520" y="4221088"/>
                <a:ext cx="4631717" cy="704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𝑇𝑜𝑡𝑎𝑙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𝐴𝑐𝑐𝑢𝑟𝑎𝑐𝑦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𝐺𝑜𝑜𝑑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𝐺𝑢𝑒𝑠𝑠𝑒𝑠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_6_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𝑢𝑠𝑒𝑟𝑠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𝑇𝑜𝑡𝑎𝑙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𝑔𝑢𝑒𝑠𝑠𝑒𝑠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𝑡h𝑒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_6_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𝑢𝑠𝑒𝑟𝑠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1088"/>
                <a:ext cx="4631717" cy="704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</a:rPr>
              <a:t>Guessing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the</a:t>
            </a:r>
            <a:r>
              <a:rPr lang="de-DE" sz="2800" dirty="0" smtClean="0">
                <a:solidFill>
                  <a:srgbClr val="FF0000"/>
                </a:solidFill>
              </a:rPr>
              <a:t> Day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108012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dirty="0" smtClean="0"/>
              <a:t>Train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records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all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de-DE" sz="1800" dirty="0" err="1" smtClean="0"/>
              <a:t>Hide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day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 </a:t>
            </a:r>
            <a:r>
              <a:rPr lang="de-DE" sz="1800" dirty="0" err="1" smtClean="0"/>
              <a:t>records</a:t>
            </a: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de-DE" sz="1800" dirty="0" err="1" smtClean="0"/>
              <a:t>Guess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 </a:t>
            </a:r>
            <a:r>
              <a:rPr lang="de-DE" sz="1800" dirty="0" err="1" smtClean="0"/>
              <a:t>record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day</a:t>
            </a:r>
            <a:r>
              <a:rPr lang="de-DE" sz="1800" dirty="0" smtClean="0"/>
              <a:t>  {``</a:t>
            </a:r>
            <a:r>
              <a:rPr lang="de-DE" sz="1800" dirty="0" err="1" smtClean="0"/>
              <a:t>Week</a:t>
            </a:r>
            <a:r>
              <a:rPr lang="de-DE" sz="1800" dirty="0" smtClean="0"/>
              <a:t> </a:t>
            </a:r>
            <a:r>
              <a:rPr lang="de-DE" sz="1800" dirty="0" err="1" smtClean="0"/>
              <a:t>day</a:t>
            </a:r>
            <a:r>
              <a:rPr lang="de-DE" sz="1800" dirty="0" smtClean="0"/>
              <a:t>´´, ``</a:t>
            </a:r>
            <a:r>
              <a:rPr lang="de-DE" sz="1800" dirty="0" err="1" smtClean="0"/>
              <a:t>Week</a:t>
            </a:r>
            <a:r>
              <a:rPr lang="de-DE" sz="1800" dirty="0" smtClean="0"/>
              <a:t> end´´}</a:t>
            </a:r>
            <a:endParaRPr lang="de-DE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9435"/>
              </p:ext>
            </p:extLst>
          </p:nvPr>
        </p:nvGraphicFramePr>
        <p:xfrm>
          <a:off x="683567" y="3356992"/>
          <a:ext cx="7848873" cy="122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91"/>
                <a:gridCol w="2616291"/>
                <a:gridCol w="2616291"/>
              </a:tblGrid>
              <a:tr h="40804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Random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Classifier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SVD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de-DE" dirty="0" smtClean="0"/>
                        <a:t>Total </a:t>
                      </a:r>
                      <a:r>
                        <a:rPr lang="de-DE" dirty="0" err="1" smtClean="0"/>
                        <a:t>Accuracy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0.506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0.664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Averaged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Accuracy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0.507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0.668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Presenting the evaluation metric</vt:lpstr>
      <vt:lpstr>Guessing the Location</vt:lpstr>
      <vt:lpstr>Guessing the Day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users‘ locations</dc:title>
  <dc:creator>Hajji, Khalil</dc:creator>
  <cp:lastModifiedBy>Hajji, Khalil</cp:lastModifiedBy>
  <cp:revision>12</cp:revision>
  <dcterms:created xsi:type="dcterms:W3CDTF">2015-05-20T10:49:38Z</dcterms:created>
  <dcterms:modified xsi:type="dcterms:W3CDTF">2015-07-01T12:04:49Z</dcterms:modified>
</cp:coreProperties>
</file>