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62" r:id="rId6"/>
    <p:sldId id="264" r:id="rId7"/>
    <p:sldId id="258" r:id="rId8"/>
    <p:sldId id="259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8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93" r:id="rId30"/>
    <p:sldId id="294" r:id="rId31"/>
    <p:sldId id="295" r:id="rId32"/>
    <p:sldId id="296" r:id="rId33"/>
    <p:sldId id="297" r:id="rId34"/>
    <p:sldId id="285" r:id="rId35"/>
    <p:sldId id="286" r:id="rId36"/>
    <p:sldId id="289" r:id="rId37"/>
    <p:sldId id="290" r:id="rId38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9999"/>
    <a:srgbClr val="FFC9C9"/>
    <a:srgbClr val="FFCC66"/>
    <a:srgbClr val="66CCFF"/>
    <a:srgbClr val="CCCCFF"/>
    <a:srgbClr val="CC99F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09:31:31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5089,'0'0'4697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09:38:36.87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6649,'0'0'1769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0:35:07.59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3129,'0'0'10210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10:36:00.210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20 14947,'0'0'4929,"34"3"-6121,-6-8-1761,-3-12-5296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4-01T04:14:03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11210,'0'0'1969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09:33:19.00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10594,'0'0'3953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09:34:09.194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8314,'0'0'3665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09:34:43.77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1 8242,'0'0'6185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09:35:38.45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4521,'0'0'10146,"0"31"-23149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09:36:15.00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1 7562,'0'0'2592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09:36:40.467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0 11330,'0'0'6050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09:37:36.105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59 0 1816,'0'0'12867,"-12"0"-13923,-10 6-5778,-3 2 2762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3-31T09:37:58.91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0 0 8970,'0'0'0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0B69D-4D33-44FB-BC37-277732D544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7AC95-3001-4C7C-B45D-308D92CE65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9E61B-F6C5-4B3F-8D64-D27CB8401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A547A-D009-4D28-A043-30E069119688}" type="datetimeFigureOut">
              <a:rPr lang="th-TH" smtClean="0"/>
              <a:t>29/04/65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359A7-863B-4ADB-9336-78DE5A31F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DFFB4-816F-4A70-A5DA-DB720FD87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46AAD-9A53-4121-B9EB-8DC836D46EC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8278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B609A-E590-48A9-B370-C8EE1F6B2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9A4520-4BD8-4FCE-B357-4A6BDE229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115FA6-5514-4556-A7CF-760E5D8BA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A547A-D009-4D28-A043-30E069119688}" type="datetimeFigureOut">
              <a:rPr lang="th-TH" smtClean="0"/>
              <a:t>29/04/65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BC470-C0EE-4209-86D4-8875A3224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5EC29-3506-4C15-BA4D-A12489E6E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46AAD-9A53-4121-B9EB-8DC836D46EC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58484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4E2AB4-EC62-4824-9418-FEF989B874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994BCC-7F5A-4F80-8B31-44BCF7925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83974-E8CD-434E-B50A-0A8053357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A547A-D009-4D28-A043-30E069119688}" type="datetimeFigureOut">
              <a:rPr lang="th-TH" smtClean="0"/>
              <a:t>29/04/65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40AFA-6206-4BFB-9B82-FC3E0E891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5401E-0BDA-4E08-A36D-6379E763E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46AAD-9A53-4121-B9EB-8DC836D46EC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75693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A8CA9-7448-48DE-9978-046D68146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1A553-AEA0-4948-8B47-6D7F3712D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A3BF3-6CEF-45C6-AF59-D5243A5E2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A547A-D009-4D28-A043-30E069119688}" type="datetimeFigureOut">
              <a:rPr lang="th-TH" smtClean="0"/>
              <a:t>29/04/65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00F54-06EB-4569-ACD9-62EF8C7B1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D112C-81B5-45A3-BB3D-A64E8E7C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46AAD-9A53-4121-B9EB-8DC836D46EC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97349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4CF5D-A0DC-4635-BFA5-126F95D59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BA228-68CD-48B3-A6CD-6E29B2C34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D16F3-89F7-4EB3-9F3D-01005DDD5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A547A-D009-4D28-A043-30E069119688}" type="datetimeFigureOut">
              <a:rPr lang="th-TH" smtClean="0"/>
              <a:t>29/04/65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B0199-C0CD-4ADF-920E-DBA201369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E9C66-2387-4F89-A71F-91D0FBEF5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46AAD-9A53-4121-B9EB-8DC836D46EC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04083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B9E7D-9406-4E31-B34B-B432402DF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B79BE-D4BA-4C95-A434-04B8CB45D9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FFF62E-F8BE-4726-9DCA-E0B70345F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D526F-06D7-42C8-8F14-A0DA21244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A547A-D009-4D28-A043-30E069119688}" type="datetimeFigureOut">
              <a:rPr lang="th-TH" smtClean="0"/>
              <a:t>29/04/65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CDF63-2723-4FEE-8A92-A1E229314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85495-06B4-43E5-A170-60D0A4A41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46AAD-9A53-4121-B9EB-8DC836D46EC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85690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972F5-2BBD-4AB1-98AE-F4B204972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CB999-E422-4EA3-AFE8-9B87B9FFD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19571-B56B-4AA4-AC2F-D2E0F9710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2A00D7-9674-4CAC-A47C-32B8FF8F95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BBE249-D451-40B0-B786-0523C2B83F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95A00D-DD7E-4E35-BA10-E3DA3A324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A547A-D009-4D28-A043-30E069119688}" type="datetimeFigureOut">
              <a:rPr lang="th-TH" smtClean="0"/>
              <a:t>29/04/65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89B9E9-640E-47B8-9A92-E50880AB7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842CBF-6073-4E45-86E7-B8700A424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46AAD-9A53-4121-B9EB-8DC836D46EC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7476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2BD78-DC4C-4888-9A90-1B214730D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05A7DE-9F90-43B5-919D-C069BD994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A547A-D009-4D28-A043-30E069119688}" type="datetimeFigureOut">
              <a:rPr lang="th-TH" smtClean="0"/>
              <a:t>29/04/65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AC0067-E898-4D66-A103-7469EF7E8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0C0878-54EB-450C-8A1F-DF8D7B821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46AAD-9A53-4121-B9EB-8DC836D46EC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6182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CE85B2-25F8-4950-9D8B-52091E593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A547A-D009-4D28-A043-30E069119688}" type="datetimeFigureOut">
              <a:rPr lang="th-TH" smtClean="0"/>
              <a:t>29/04/65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62F530-E5FA-43CB-BB9C-90CFC1F81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63A95-3F08-4CB1-A023-2435A5FDC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46AAD-9A53-4121-B9EB-8DC836D46EC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81054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3C285-4037-4764-9EF5-67909AD4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CC4D1-46E0-4794-BC2E-623606CF8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9B52DE-4C32-4912-BF96-F38B36BD8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7061B-738B-4ABE-8A99-640B8B48E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A547A-D009-4D28-A043-30E069119688}" type="datetimeFigureOut">
              <a:rPr lang="th-TH" smtClean="0"/>
              <a:t>29/04/65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326819-AACB-4BC1-8165-7EAB108AD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4DB14-2EDD-4A05-BB2F-9631F5273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46AAD-9A53-4121-B9EB-8DC836D46EC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67118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14BCA-DA61-4A3E-9226-A44A7E6B7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918490-C9DA-4E48-A75F-353B195709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58345D-4110-4674-B18C-83EF4AD93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6C6E3-9A25-422F-B9C6-A88A66C1A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A547A-D009-4D28-A043-30E069119688}" type="datetimeFigureOut">
              <a:rPr lang="th-TH" smtClean="0"/>
              <a:t>29/04/65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332B4-D579-4A30-B8B8-679D4DF09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02D2D-928F-4D2F-9D6F-792E8A3A7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46AAD-9A53-4121-B9EB-8DC836D46EC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7813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49A33-33FA-4D0D-8DE6-54B6AC593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70ECC-E2C5-4D98-96AD-00548E6BB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A1A41-6FED-4B95-A1FB-7738A4899E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A547A-D009-4D28-A043-30E069119688}" type="datetimeFigureOut">
              <a:rPr lang="th-TH" smtClean="0"/>
              <a:t>29/04/65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D95F6-3BA5-47AE-95B7-6FB4D6B225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E4525-2CEF-4158-BE7D-ACA6DC2AE0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46AAD-9A53-4121-B9EB-8DC836D46ECD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900814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28.png"/><Relationship Id="rId18" Type="http://schemas.openxmlformats.org/officeDocument/2006/relationships/customXml" Target="../ink/ink11.xml"/><Relationship Id="rId3" Type="http://schemas.openxmlformats.org/officeDocument/2006/relationships/image" Target="../media/image25.png"/><Relationship Id="rId7" Type="http://schemas.openxmlformats.org/officeDocument/2006/relationships/customXml" Target="../ink/ink4.xml"/><Relationship Id="rId12" Type="http://schemas.openxmlformats.org/officeDocument/2006/relationships/customXml" Target="../ink/ink8.xml"/><Relationship Id="rId17" Type="http://schemas.openxmlformats.org/officeDocument/2006/relationships/image" Target="../media/image30.svg"/><Relationship Id="rId2" Type="http://schemas.openxmlformats.org/officeDocument/2006/relationships/customXml" Target="../ink/ink1.xml"/><Relationship Id="rId16" Type="http://schemas.openxmlformats.org/officeDocument/2006/relationships/image" Target="../media/image29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customXml" Target="../ink/ink7.xml"/><Relationship Id="rId5" Type="http://schemas.openxmlformats.org/officeDocument/2006/relationships/image" Target="../media/image26.png"/><Relationship Id="rId15" Type="http://schemas.openxmlformats.org/officeDocument/2006/relationships/customXml" Target="../ink/ink10.xml"/><Relationship Id="rId10" Type="http://schemas.openxmlformats.org/officeDocument/2006/relationships/customXml" Target="../ink/ink6.xml"/><Relationship Id="rId19" Type="http://schemas.openxmlformats.org/officeDocument/2006/relationships/customXml" Target="../ink/ink12.xml"/><Relationship Id="rId4" Type="http://schemas.openxmlformats.org/officeDocument/2006/relationships/customXml" Target="../ink/ink2.xml"/><Relationship Id="rId9" Type="http://schemas.openxmlformats.org/officeDocument/2006/relationships/image" Target="../media/image27.png"/><Relationship Id="rId14" Type="http://schemas.openxmlformats.org/officeDocument/2006/relationships/customXml" Target="../ink/ink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customXml" Target="../ink/ink13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7" Type="http://schemas.openxmlformats.org/officeDocument/2006/relationships/image" Target="../media/image44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0.svg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svg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537FD44-2BED-45D1-9D85-71E7951D97D0}"/>
              </a:ext>
            </a:extLst>
          </p:cNvPr>
          <p:cNvGrpSpPr/>
          <p:nvPr/>
        </p:nvGrpSpPr>
        <p:grpSpPr>
          <a:xfrm>
            <a:off x="3524432" y="1869218"/>
            <a:ext cx="720000" cy="720000"/>
            <a:chOff x="3124938" y="2421399"/>
            <a:chExt cx="720000" cy="7200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C02C287-4C57-49CC-B929-FFB4A7892C8B}"/>
                </a:ext>
              </a:extLst>
            </p:cNvPr>
            <p:cNvSpPr/>
            <p:nvPr/>
          </p:nvSpPr>
          <p:spPr>
            <a:xfrm>
              <a:off x="3124938" y="2421399"/>
              <a:ext cx="720000" cy="7200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E2892B5-1FBA-41F3-B953-7202065943CE}"/>
                </a:ext>
              </a:extLst>
            </p:cNvPr>
            <p:cNvSpPr txBox="1"/>
            <p:nvPr/>
          </p:nvSpPr>
          <p:spPr>
            <a:xfrm>
              <a:off x="3254118" y="2555301"/>
              <a:ext cx="4616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entury Gothic" panose="020B0502020202020204" pitchFamily="34" charset="0"/>
                </a:rPr>
                <a:t>1</a:t>
              </a:r>
              <a:endParaRPr lang="th-TH" b="1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A05C168-51EA-48D2-950D-BDD88F7C904D}"/>
              </a:ext>
            </a:extLst>
          </p:cNvPr>
          <p:cNvGrpSpPr/>
          <p:nvPr/>
        </p:nvGrpSpPr>
        <p:grpSpPr>
          <a:xfrm>
            <a:off x="5319200" y="1869218"/>
            <a:ext cx="720000" cy="720000"/>
            <a:chOff x="3124938" y="2421399"/>
            <a:chExt cx="720000" cy="7200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7AB7B4A-C153-44B2-833C-5EF103A2AC9F}"/>
                </a:ext>
              </a:extLst>
            </p:cNvPr>
            <p:cNvSpPr/>
            <p:nvPr/>
          </p:nvSpPr>
          <p:spPr>
            <a:xfrm>
              <a:off x="3124938" y="2421399"/>
              <a:ext cx="720000" cy="7200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1B2741C-22C6-464F-BF29-354EF42E4B1F}"/>
                </a:ext>
              </a:extLst>
            </p:cNvPr>
            <p:cNvSpPr txBox="1"/>
            <p:nvPr/>
          </p:nvSpPr>
          <p:spPr>
            <a:xfrm>
              <a:off x="3254118" y="2555301"/>
              <a:ext cx="4616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entury Gothic" panose="020B0502020202020204" pitchFamily="34" charset="0"/>
                </a:rPr>
                <a:t>3</a:t>
              </a:r>
              <a:endParaRPr lang="th-TH" b="1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392B1C-49EA-4FB7-8BFF-FBD9B94ED4E2}"/>
              </a:ext>
            </a:extLst>
          </p:cNvPr>
          <p:cNvGrpSpPr/>
          <p:nvPr/>
        </p:nvGrpSpPr>
        <p:grpSpPr>
          <a:xfrm>
            <a:off x="3519478" y="3915072"/>
            <a:ext cx="720000" cy="720000"/>
            <a:chOff x="3124938" y="2421399"/>
            <a:chExt cx="720000" cy="7200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D3463F1-7DDD-40E3-B591-37F5873CCC26}"/>
                </a:ext>
              </a:extLst>
            </p:cNvPr>
            <p:cNvSpPr/>
            <p:nvPr/>
          </p:nvSpPr>
          <p:spPr>
            <a:xfrm>
              <a:off x="3124938" y="2421399"/>
              <a:ext cx="720000" cy="7200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3F45AA-9D82-495F-BB81-1B0E3FB746E3}"/>
                </a:ext>
              </a:extLst>
            </p:cNvPr>
            <p:cNvSpPr txBox="1"/>
            <p:nvPr/>
          </p:nvSpPr>
          <p:spPr>
            <a:xfrm>
              <a:off x="3254118" y="2555301"/>
              <a:ext cx="4616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entury Gothic" panose="020B0502020202020204" pitchFamily="34" charset="0"/>
                </a:rPr>
                <a:t>2</a:t>
              </a:r>
              <a:endParaRPr lang="th-TH" b="1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0498657-4CEC-401D-8805-AF4A60A857BF}"/>
              </a:ext>
            </a:extLst>
          </p:cNvPr>
          <p:cNvGrpSpPr/>
          <p:nvPr/>
        </p:nvGrpSpPr>
        <p:grpSpPr>
          <a:xfrm>
            <a:off x="6093555" y="3950584"/>
            <a:ext cx="720000" cy="720000"/>
            <a:chOff x="3124938" y="2421399"/>
            <a:chExt cx="720000" cy="720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F82C59E-59BD-447C-AEED-0A4B33163FDB}"/>
                </a:ext>
              </a:extLst>
            </p:cNvPr>
            <p:cNvSpPr/>
            <p:nvPr/>
          </p:nvSpPr>
          <p:spPr>
            <a:xfrm>
              <a:off x="3124938" y="2421399"/>
              <a:ext cx="720000" cy="7200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E3F8BB7-4A07-4B24-B05A-E88881F446B7}"/>
                </a:ext>
              </a:extLst>
            </p:cNvPr>
            <p:cNvSpPr txBox="1"/>
            <p:nvPr/>
          </p:nvSpPr>
          <p:spPr>
            <a:xfrm>
              <a:off x="3254118" y="2555301"/>
              <a:ext cx="4616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entury Gothic" panose="020B0502020202020204" pitchFamily="34" charset="0"/>
                </a:rPr>
                <a:t>5</a:t>
              </a:r>
              <a:endParaRPr lang="th-TH" b="1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18B0F37-0C94-438E-AD13-F6869273FCA8}"/>
              </a:ext>
            </a:extLst>
          </p:cNvPr>
          <p:cNvGrpSpPr/>
          <p:nvPr/>
        </p:nvGrpSpPr>
        <p:grpSpPr>
          <a:xfrm>
            <a:off x="7669083" y="2962467"/>
            <a:ext cx="720000" cy="720000"/>
            <a:chOff x="3124938" y="2421399"/>
            <a:chExt cx="720000" cy="720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21016D2-6EDA-4C19-B08A-478490F2F438}"/>
                </a:ext>
              </a:extLst>
            </p:cNvPr>
            <p:cNvSpPr/>
            <p:nvPr/>
          </p:nvSpPr>
          <p:spPr>
            <a:xfrm>
              <a:off x="3124938" y="2421399"/>
              <a:ext cx="720000" cy="7200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96A9B67-FBDC-49AA-9144-27412FC68074}"/>
                </a:ext>
              </a:extLst>
            </p:cNvPr>
            <p:cNvSpPr txBox="1"/>
            <p:nvPr/>
          </p:nvSpPr>
          <p:spPr>
            <a:xfrm>
              <a:off x="3254118" y="2555301"/>
              <a:ext cx="4616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entury Gothic" panose="020B0502020202020204" pitchFamily="34" charset="0"/>
                </a:rPr>
                <a:t>4</a:t>
              </a:r>
              <a:endParaRPr lang="th-TH" b="1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C4ED2F9A-2D64-4D78-8096-68515321684D}"/>
              </a:ext>
            </a:extLst>
          </p:cNvPr>
          <p:cNvSpPr/>
          <p:nvPr/>
        </p:nvSpPr>
        <p:spPr>
          <a:xfrm>
            <a:off x="3284737" y="1624614"/>
            <a:ext cx="1207363" cy="326698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28682042-942D-4FE0-98C9-819CD4A65DF4}"/>
              </a:ext>
            </a:extLst>
          </p:cNvPr>
          <p:cNvSpPr/>
          <p:nvPr/>
        </p:nvSpPr>
        <p:spPr>
          <a:xfrm>
            <a:off x="2991776" y="1384917"/>
            <a:ext cx="3915052" cy="3750979"/>
          </a:xfrm>
          <a:custGeom>
            <a:avLst/>
            <a:gdLst>
              <a:gd name="connsiteX0" fmla="*/ 71022 w 3852909"/>
              <a:gd name="connsiteY0" fmla="*/ 0 h 4032105"/>
              <a:gd name="connsiteX1" fmla="*/ 3852909 w 3852909"/>
              <a:gd name="connsiteY1" fmla="*/ 8878 h 4032105"/>
              <a:gd name="connsiteX2" fmla="*/ 1935332 w 3852909"/>
              <a:gd name="connsiteY2" fmla="*/ 3755254 h 4032105"/>
              <a:gd name="connsiteX3" fmla="*/ 0 w 3852909"/>
              <a:gd name="connsiteY3" fmla="*/ 3755254 h 4032105"/>
              <a:gd name="connsiteX4" fmla="*/ 71022 w 3852909"/>
              <a:gd name="connsiteY4" fmla="*/ 0 h 4032105"/>
              <a:gd name="connsiteX0" fmla="*/ 71022 w 3852909"/>
              <a:gd name="connsiteY0" fmla="*/ 0 h 3759857"/>
              <a:gd name="connsiteX1" fmla="*/ 3852909 w 3852909"/>
              <a:gd name="connsiteY1" fmla="*/ 8878 h 3759857"/>
              <a:gd name="connsiteX2" fmla="*/ 1935332 w 3852909"/>
              <a:gd name="connsiteY2" fmla="*/ 3755254 h 3759857"/>
              <a:gd name="connsiteX3" fmla="*/ 0 w 3852909"/>
              <a:gd name="connsiteY3" fmla="*/ 3755254 h 3759857"/>
              <a:gd name="connsiteX4" fmla="*/ 71022 w 3852909"/>
              <a:gd name="connsiteY4" fmla="*/ 0 h 3759857"/>
              <a:gd name="connsiteX0" fmla="*/ 0 w 3941685"/>
              <a:gd name="connsiteY0" fmla="*/ 0 h 3759857"/>
              <a:gd name="connsiteX1" fmla="*/ 3941685 w 3941685"/>
              <a:gd name="connsiteY1" fmla="*/ 8878 h 3759857"/>
              <a:gd name="connsiteX2" fmla="*/ 2024108 w 3941685"/>
              <a:gd name="connsiteY2" fmla="*/ 3755254 h 3759857"/>
              <a:gd name="connsiteX3" fmla="*/ 88776 w 3941685"/>
              <a:gd name="connsiteY3" fmla="*/ 3755254 h 3759857"/>
              <a:gd name="connsiteX4" fmla="*/ 0 w 3941685"/>
              <a:gd name="connsiteY4" fmla="*/ 0 h 3759857"/>
              <a:gd name="connsiteX0" fmla="*/ 0 w 3915052"/>
              <a:gd name="connsiteY0" fmla="*/ 0 h 3750979"/>
              <a:gd name="connsiteX1" fmla="*/ 3915052 w 3915052"/>
              <a:gd name="connsiteY1" fmla="*/ 0 h 3750979"/>
              <a:gd name="connsiteX2" fmla="*/ 1997475 w 3915052"/>
              <a:gd name="connsiteY2" fmla="*/ 3746376 h 3750979"/>
              <a:gd name="connsiteX3" fmla="*/ 62143 w 3915052"/>
              <a:gd name="connsiteY3" fmla="*/ 3746376 h 3750979"/>
              <a:gd name="connsiteX4" fmla="*/ 0 w 3915052"/>
              <a:gd name="connsiteY4" fmla="*/ 0 h 3750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5052" h="3750979">
                <a:moveTo>
                  <a:pt x="0" y="0"/>
                </a:moveTo>
                <a:lnTo>
                  <a:pt x="3915052" y="0"/>
                </a:lnTo>
                <a:lnTo>
                  <a:pt x="1997475" y="3746376"/>
                </a:lnTo>
                <a:cubicBezTo>
                  <a:pt x="1352364" y="3746376"/>
                  <a:pt x="1722267" y="3756733"/>
                  <a:pt x="62143" y="3746376"/>
                </a:cubicBezTo>
                <a:lnTo>
                  <a:pt x="0" y="0"/>
                </a:lnTo>
                <a:close/>
              </a:path>
            </a:pathLst>
          </a:cu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4AABB26-41B2-4443-9285-A1E3ACB2EBC9}"/>
              </a:ext>
            </a:extLst>
          </p:cNvPr>
          <p:cNvSpPr/>
          <p:nvPr/>
        </p:nvSpPr>
        <p:spPr>
          <a:xfrm>
            <a:off x="2807367" y="1171852"/>
            <a:ext cx="4401301" cy="4301231"/>
          </a:xfrm>
          <a:prstGeom prst="rect">
            <a:avLst/>
          </a:prstGeom>
          <a:noFill/>
          <a:ln w="57150">
            <a:solidFill>
              <a:srgbClr val="FF99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CA5D353-18E9-4BDC-AEF6-288D2C4E3C60}"/>
              </a:ext>
            </a:extLst>
          </p:cNvPr>
          <p:cNvSpPr/>
          <p:nvPr/>
        </p:nvSpPr>
        <p:spPr>
          <a:xfrm>
            <a:off x="2530135" y="918384"/>
            <a:ext cx="6365289" cy="4852101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ABFAC18-E666-423A-81D5-BD3AB7A87F97}"/>
              </a:ext>
            </a:extLst>
          </p:cNvPr>
          <p:cNvSpPr txBox="1"/>
          <p:nvPr/>
        </p:nvSpPr>
        <p:spPr>
          <a:xfrm>
            <a:off x="4252402" y="3084376"/>
            <a:ext cx="47939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2D050"/>
                </a:solidFill>
                <a:latin typeface="Century Gothic" panose="020B0502020202020204" pitchFamily="34" charset="0"/>
              </a:rPr>
              <a:t>4</a:t>
            </a:r>
            <a:endParaRPr lang="th-TH" sz="2000" b="1" dirty="0">
              <a:solidFill>
                <a:srgbClr val="92D050"/>
              </a:solidFill>
              <a:latin typeface="Century Gothic" panose="020B0502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38C82F4-45E4-42C5-9306-B9916B1A7761}"/>
              </a:ext>
            </a:extLst>
          </p:cNvPr>
          <p:cNvSpPr txBox="1"/>
          <p:nvPr/>
        </p:nvSpPr>
        <p:spPr>
          <a:xfrm>
            <a:off x="5840281" y="3082156"/>
            <a:ext cx="29836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6</a:t>
            </a:r>
            <a:endParaRPr lang="th-TH" sz="2000" b="1" dirty="0">
              <a:solidFill>
                <a:srgbClr val="FFC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97F2734-F296-4F6E-9BBB-C4F273C3A29A}"/>
              </a:ext>
            </a:extLst>
          </p:cNvPr>
          <p:cNvSpPr txBox="1"/>
          <p:nvPr/>
        </p:nvSpPr>
        <p:spPr>
          <a:xfrm>
            <a:off x="7059484" y="3082156"/>
            <a:ext cx="29836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9933"/>
                </a:solidFill>
                <a:latin typeface="Century Gothic" panose="020B0502020202020204" pitchFamily="34" charset="0"/>
              </a:rPr>
              <a:t>3</a:t>
            </a:r>
            <a:endParaRPr lang="th-TH" sz="2000" b="1" dirty="0">
              <a:solidFill>
                <a:srgbClr val="FF9933"/>
              </a:solidFill>
              <a:latin typeface="Century Gothic" panose="020B0502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8945BA-F424-4C8F-A2FF-5208FB32B29F}"/>
              </a:ext>
            </a:extLst>
          </p:cNvPr>
          <p:cNvSpPr txBox="1"/>
          <p:nvPr/>
        </p:nvSpPr>
        <p:spPr>
          <a:xfrm>
            <a:off x="8659713" y="3082156"/>
            <a:ext cx="7200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10</a:t>
            </a:r>
            <a:endParaRPr lang="th-TH" sz="2000" b="1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66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A09F1DB6-4D6E-4422-B6EC-766D79527796}"/>
              </a:ext>
            </a:extLst>
          </p:cNvPr>
          <p:cNvGrpSpPr/>
          <p:nvPr/>
        </p:nvGrpSpPr>
        <p:grpSpPr>
          <a:xfrm>
            <a:off x="1162228" y="2047998"/>
            <a:ext cx="9233523" cy="691567"/>
            <a:chOff x="1082329" y="3033419"/>
            <a:chExt cx="9233523" cy="69156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537FD44-2BED-45D1-9D85-71E7951D97D0}"/>
                </a:ext>
              </a:extLst>
            </p:cNvPr>
            <p:cNvGrpSpPr/>
            <p:nvPr/>
          </p:nvGrpSpPr>
          <p:grpSpPr>
            <a:xfrm>
              <a:off x="1082329" y="3033420"/>
              <a:ext cx="690539" cy="690539"/>
              <a:chOff x="3124938" y="2421399"/>
              <a:chExt cx="720000" cy="720000"/>
            </a:xfrm>
            <a:solidFill>
              <a:schemeClr val="accent6">
                <a:lumMod val="40000"/>
                <a:lumOff val="60000"/>
              </a:schemeClr>
            </a:solidFill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C02C287-4C57-49CC-B929-FFB4A7892C8B}"/>
                  </a:ext>
                </a:extLst>
              </p:cNvPr>
              <p:cNvSpPr/>
              <p:nvPr/>
            </p:nvSpPr>
            <p:spPr>
              <a:xfrm>
                <a:off x="3124938" y="2421399"/>
                <a:ext cx="720000" cy="720000"/>
              </a:xfrm>
              <a:prstGeom prst="ellipse">
                <a:avLst/>
              </a:prstGeom>
              <a:grp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2892B5-1FBA-41F3-B953-7202065943CE}"/>
                  </a:ext>
                </a:extLst>
              </p:cNvPr>
              <p:cNvSpPr txBox="1"/>
              <p:nvPr/>
            </p:nvSpPr>
            <p:spPr>
              <a:xfrm>
                <a:off x="3254118" y="2555301"/>
                <a:ext cx="461639" cy="545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entury Gothic" panose="020B0502020202020204" pitchFamily="34" charset="0"/>
                  </a:rPr>
                  <a:t>5</a:t>
                </a:r>
                <a:endParaRPr lang="th-TH" b="1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A05C168-51EA-48D2-950D-BDD88F7C904D}"/>
                </a:ext>
              </a:extLst>
            </p:cNvPr>
            <p:cNvGrpSpPr/>
            <p:nvPr/>
          </p:nvGrpSpPr>
          <p:grpSpPr>
            <a:xfrm>
              <a:off x="5405461" y="3033419"/>
              <a:ext cx="690539" cy="690539"/>
              <a:chOff x="3124938" y="2421399"/>
              <a:chExt cx="720000" cy="720000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7AB7B4A-C153-44B2-833C-5EF103A2AC9F}"/>
                  </a:ext>
                </a:extLst>
              </p:cNvPr>
              <p:cNvSpPr/>
              <p:nvPr/>
            </p:nvSpPr>
            <p:spPr>
              <a:xfrm>
                <a:off x="3124938" y="2421399"/>
                <a:ext cx="720000" cy="720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1B2741C-22C6-464F-BF29-354EF42E4B1F}"/>
                  </a:ext>
                </a:extLst>
              </p:cNvPr>
              <p:cNvSpPr txBox="1"/>
              <p:nvPr/>
            </p:nvSpPr>
            <p:spPr>
              <a:xfrm>
                <a:off x="3254118" y="2555301"/>
                <a:ext cx="461639" cy="545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entury Gothic" panose="020B0502020202020204" pitchFamily="34" charset="0"/>
                  </a:rPr>
                  <a:t>2</a:t>
                </a:r>
                <a:endParaRPr lang="th-TH" b="1" dirty="0"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F82C59E-59BD-447C-AEED-0A4B33163FDB}"/>
                </a:ext>
              </a:extLst>
            </p:cNvPr>
            <p:cNvSpPr/>
            <p:nvPr/>
          </p:nvSpPr>
          <p:spPr>
            <a:xfrm>
              <a:off x="7474397" y="3034446"/>
              <a:ext cx="690539" cy="690539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E3F8BB7-4A07-4B24-B05A-E88881F446B7}"/>
                </a:ext>
              </a:extLst>
            </p:cNvPr>
            <p:cNvSpPr txBox="1"/>
            <p:nvPr/>
          </p:nvSpPr>
          <p:spPr>
            <a:xfrm>
              <a:off x="7598291" y="3161845"/>
              <a:ext cx="4427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entury Gothic" panose="020B0502020202020204" pitchFamily="34" charset="0"/>
                </a:rPr>
                <a:t>3</a:t>
              </a:r>
              <a:endParaRPr lang="th-TH" b="1" dirty="0">
                <a:latin typeface="Century Gothic" panose="020B0502020202020204" pitchFamily="34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0D17DB1-9C43-42E5-B4A5-9467AF4FEB8A}"/>
                </a:ext>
              </a:extLst>
            </p:cNvPr>
            <p:cNvGrpSpPr/>
            <p:nvPr/>
          </p:nvGrpSpPr>
          <p:grpSpPr>
            <a:xfrm>
              <a:off x="9625313" y="3034447"/>
              <a:ext cx="690539" cy="690539"/>
              <a:chOff x="6704560" y="4904552"/>
              <a:chExt cx="690539" cy="690539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821016D2-6EDA-4C19-B08A-478490F2F438}"/>
                  </a:ext>
                </a:extLst>
              </p:cNvPr>
              <p:cNvSpPr/>
              <p:nvPr/>
            </p:nvSpPr>
            <p:spPr>
              <a:xfrm>
                <a:off x="6704560" y="4904552"/>
                <a:ext cx="690539" cy="69053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6A9B67-FBDC-49AA-9144-27412FC68074}"/>
                  </a:ext>
                </a:extLst>
              </p:cNvPr>
              <p:cNvSpPr txBox="1"/>
              <p:nvPr/>
            </p:nvSpPr>
            <p:spPr>
              <a:xfrm>
                <a:off x="6828454" y="5032975"/>
                <a:ext cx="4427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entury Gothic" panose="020B0502020202020204" pitchFamily="34" charset="0"/>
                  </a:rPr>
                  <a:t>1</a:t>
                </a:r>
                <a:endParaRPr lang="th-TH" b="1" dirty="0">
                  <a:latin typeface="Century Gothic" panose="020B0502020202020204" pitchFamily="34" charset="0"/>
                </a:endParaRPr>
              </a:p>
            </p:txBody>
          </p:sp>
        </p:grp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E458DF5-283E-4A8E-BA2A-3A63D4881907}"/>
                </a:ext>
              </a:extLst>
            </p:cNvPr>
            <p:cNvCxnSpPr>
              <a:cxnSpLocks/>
              <a:stCxn id="8" idx="6"/>
              <a:endCxn id="14" idx="2"/>
            </p:cNvCxnSpPr>
            <p:nvPr/>
          </p:nvCxnSpPr>
          <p:spPr>
            <a:xfrm>
              <a:off x="6096000" y="3378689"/>
              <a:ext cx="1378397" cy="102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97ECFE8-547A-4B8B-9EB3-EE2DD8BE0BFD}"/>
                </a:ext>
              </a:extLst>
            </p:cNvPr>
            <p:cNvCxnSpPr>
              <a:cxnSpLocks/>
              <a:stCxn id="14" idx="6"/>
              <a:endCxn id="17" idx="2"/>
            </p:cNvCxnSpPr>
            <p:nvPr/>
          </p:nvCxnSpPr>
          <p:spPr>
            <a:xfrm>
              <a:off x="8164936" y="3379716"/>
              <a:ext cx="1460377" cy="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491E0DE-3C50-48F4-AF2D-53699BE17F1D}"/>
                </a:ext>
              </a:extLst>
            </p:cNvPr>
            <p:cNvSpPr txBox="1"/>
            <p:nvPr/>
          </p:nvSpPr>
          <p:spPr>
            <a:xfrm>
              <a:off x="8623246" y="3147855"/>
              <a:ext cx="54375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sz="2400" b="1" dirty="0">
                  <a:latin typeface="Century Gothic" panose="020B0502020202020204" pitchFamily="34" charset="0"/>
                </a:rPr>
                <a:t>10</a:t>
              </a:r>
              <a:endParaRPr lang="th-TH" sz="24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969510B-43C8-4AAB-AFF8-E61F3EFAC0E2}"/>
                </a:ext>
              </a:extLst>
            </p:cNvPr>
            <p:cNvSpPr txBox="1"/>
            <p:nvPr/>
          </p:nvSpPr>
          <p:spPr>
            <a:xfrm>
              <a:off x="6599903" y="3144729"/>
              <a:ext cx="36791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latin typeface="Century Gothic" panose="020B0502020202020204" pitchFamily="34" charset="0"/>
                </a:rPr>
                <a:t>4</a:t>
              </a:r>
              <a:endParaRPr lang="th-TH" sz="2400" b="1" dirty="0">
                <a:latin typeface="Century Gothic" panose="020B0502020202020204" pitchFamily="34" charset="0"/>
              </a:endParaRP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C646B36E-2E71-498F-B7F6-631DDC97BD76}"/>
                </a:ext>
              </a:extLst>
            </p:cNvPr>
            <p:cNvGrpSpPr/>
            <p:nvPr/>
          </p:nvGrpSpPr>
          <p:grpSpPr>
            <a:xfrm>
              <a:off x="3233245" y="3033420"/>
              <a:ext cx="690539" cy="690539"/>
              <a:chOff x="3124938" y="2421399"/>
              <a:chExt cx="720000" cy="720000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FA8D3CB8-7EF0-4034-B88E-3646D86CE101}"/>
                  </a:ext>
                </a:extLst>
              </p:cNvPr>
              <p:cNvSpPr/>
              <p:nvPr/>
            </p:nvSpPr>
            <p:spPr>
              <a:xfrm>
                <a:off x="3124938" y="2421399"/>
                <a:ext cx="720000" cy="720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E565A1A1-65FD-4BCF-9D3B-8D47ADA0465E}"/>
                  </a:ext>
                </a:extLst>
              </p:cNvPr>
              <p:cNvSpPr txBox="1"/>
              <p:nvPr/>
            </p:nvSpPr>
            <p:spPr>
              <a:xfrm>
                <a:off x="3254118" y="2555301"/>
                <a:ext cx="461639" cy="545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entury Gothic" panose="020B0502020202020204" pitchFamily="34" charset="0"/>
                  </a:rPr>
                  <a:t>4</a:t>
                </a:r>
                <a:endParaRPr lang="th-TH" b="1" dirty="0">
                  <a:latin typeface="Century Gothic" panose="020B0502020202020204" pitchFamily="34" charset="0"/>
                </a:endParaRPr>
              </a:p>
            </p:txBody>
          </p:sp>
        </p:grp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333645E1-8699-4794-B943-0A64D12BD2C4}"/>
                </a:ext>
              </a:extLst>
            </p:cNvPr>
            <p:cNvCxnSpPr>
              <a:cxnSpLocks/>
              <a:stCxn id="4" idx="6"/>
              <a:endCxn id="100" idx="2"/>
            </p:cNvCxnSpPr>
            <p:nvPr/>
          </p:nvCxnSpPr>
          <p:spPr>
            <a:xfrm>
              <a:off x="1772868" y="3378690"/>
              <a:ext cx="1460377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5AD4528-F2F1-4C7E-85F6-4A30B175A9C2}"/>
                </a:ext>
              </a:extLst>
            </p:cNvPr>
            <p:cNvCxnSpPr>
              <a:cxnSpLocks/>
              <a:stCxn id="8" idx="2"/>
              <a:endCxn id="100" idx="6"/>
            </p:cNvCxnSpPr>
            <p:nvPr/>
          </p:nvCxnSpPr>
          <p:spPr>
            <a:xfrm flipH="1">
              <a:off x="3923784" y="3378689"/>
              <a:ext cx="1481677" cy="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8788FD1-DBF2-4D80-B6F9-10ED1B191252}"/>
                </a:ext>
              </a:extLst>
            </p:cNvPr>
            <p:cNvSpPr txBox="1"/>
            <p:nvPr/>
          </p:nvSpPr>
          <p:spPr>
            <a:xfrm>
              <a:off x="4494497" y="3157298"/>
              <a:ext cx="39825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latin typeface="Century Gothic" panose="020B0502020202020204" pitchFamily="34" charset="0"/>
                </a:rPr>
                <a:t>8</a:t>
              </a:r>
              <a:endParaRPr lang="th-TH" sz="24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E74D704-6A92-48A1-B3F1-C5B6B5C046D9}"/>
                </a:ext>
              </a:extLst>
            </p:cNvPr>
            <p:cNvSpPr txBox="1"/>
            <p:nvPr/>
          </p:nvSpPr>
          <p:spPr>
            <a:xfrm>
              <a:off x="2361432" y="3157298"/>
              <a:ext cx="36791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latin typeface="Century Gothic" panose="020B0502020202020204" pitchFamily="34" charset="0"/>
                </a:rPr>
                <a:t>2</a:t>
              </a:r>
              <a:endParaRPr lang="th-TH" sz="2400" b="1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547CA21-F8BD-4E36-8365-1934341EABB6}"/>
              </a:ext>
            </a:extLst>
          </p:cNvPr>
          <p:cNvGrpSpPr/>
          <p:nvPr/>
        </p:nvGrpSpPr>
        <p:grpSpPr>
          <a:xfrm>
            <a:off x="1162228" y="3429000"/>
            <a:ext cx="9233523" cy="691567"/>
            <a:chOff x="1082329" y="3033419"/>
            <a:chExt cx="9233523" cy="691567"/>
          </a:xfrm>
        </p:grpSpPr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588A684E-FDE5-4AF9-A0ED-9AB3B2A536AE}"/>
                </a:ext>
              </a:extLst>
            </p:cNvPr>
            <p:cNvCxnSpPr>
              <a:cxnSpLocks/>
              <a:stCxn id="109" idx="6"/>
              <a:endCxn id="123" idx="2"/>
            </p:cNvCxnSpPr>
            <p:nvPr/>
          </p:nvCxnSpPr>
          <p:spPr>
            <a:xfrm>
              <a:off x="8164936" y="3379716"/>
              <a:ext cx="1460377" cy="1"/>
            </a:xfrm>
            <a:prstGeom prst="line">
              <a:avLst/>
            </a:prstGeom>
            <a:ln w="76200">
              <a:solidFill>
                <a:srgbClr val="FF7C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7024DF8-BC84-4A1F-9DD5-1A3080605B0E}"/>
                </a:ext>
              </a:extLst>
            </p:cNvPr>
            <p:cNvCxnSpPr>
              <a:cxnSpLocks/>
              <a:stCxn id="125" idx="6"/>
              <a:endCxn id="109" idx="2"/>
            </p:cNvCxnSpPr>
            <p:nvPr/>
          </p:nvCxnSpPr>
          <p:spPr>
            <a:xfrm>
              <a:off x="6096000" y="3378689"/>
              <a:ext cx="1378397" cy="1027"/>
            </a:xfrm>
            <a:prstGeom prst="line">
              <a:avLst/>
            </a:prstGeom>
            <a:ln w="76200">
              <a:solidFill>
                <a:srgbClr val="FF7C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75A524DF-2366-41D6-A8D4-77962104E50D}"/>
                </a:ext>
              </a:extLst>
            </p:cNvPr>
            <p:cNvCxnSpPr>
              <a:cxnSpLocks/>
              <a:stCxn id="125" idx="2"/>
              <a:endCxn id="121" idx="6"/>
            </p:cNvCxnSpPr>
            <p:nvPr/>
          </p:nvCxnSpPr>
          <p:spPr>
            <a:xfrm flipH="1">
              <a:off x="3923784" y="3378689"/>
              <a:ext cx="1481677" cy="1"/>
            </a:xfrm>
            <a:prstGeom prst="line">
              <a:avLst/>
            </a:prstGeom>
            <a:ln w="76200">
              <a:solidFill>
                <a:srgbClr val="FF7C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51BF76E9-3850-416B-8796-99DC08692045}"/>
                </a:ext>
              </a:extLst>
            </p:cNvPr>
            <p:cNvCxnSpPr>
              <a:cxnSpLocks/>
              <a:stCxn id="127" idx="6"/>
              <a:endCxn id="121" idx="2"/>
            </p:cNvCxnSpPr>
            <p:nvPr/>
          </p:nvCxnSpPr>
          <p:spPr>
            <a:xfrm>
              <a:off x="1772868" y="3378690"/>
              <a:ext cx="1460377" cy="0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70EA696F-24A2-4332-9069-A388E140A514}"/>
                </a:ext>
              </a:extLst>
            </p:cNvPr>
            <p:cNvGrpSpPr/>
            <p:nvPr/>
          </p:nvGrpSpPr>
          <p:grpSpPr>
            <a:xfrm>
              <a:off x="1082329" y="3033420"/>
              <a:ext cx="690539" cy="690539"/>
              <a:chOff x="3124938" y="2421399"/>
              <a:chExt cx="720000" cy="720000"/>
            </a:xfrm>
            <a:solidFill>
              <a:schemeClr val="accent6">
                <a:lumMod val="40000"/>
                <a:lumOff val="60000"/>
              </a:schemeClr>
            </a:solidFill>
          </p:grpSpPr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2F865385-7063-4108-917D-DFD0843A33A9}"/>
                  </a:ext>
                </a:extLst>
              </p:cNvPr>
              <p:cNvSpPr/>
              <p:nvPr/>
            </p:nvSpPr>
            <p:spPr>
              <a:xfrm>
                <a:off x="3124938" y="2421399"/>
                <a:ext cx="720000" cy="720000"/>
              </a:xfrm>
              <a:prstGeom prst="ellipse">
                <a:avLst/>
              </a:prstGeom>
              <a:grp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5C9DE6AF-E19E-4454-A6FE-556C7C726E32}"/>
                  </a:ext>
                </a:extLst>
              </p:cNvPr>
              <p:cNvSpPr txBox="1"/>
              <p:nvPr/>
            </p:nvSpPr>
            <p:spPr>
              <a:xfrm>
                <a:off x="3254118" y="2555301"/>
                <a:ext cx="461639" cy="545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entury Gothic" panose="020B0502020202020204" pitchFamily="34" charset="0"/>
                  </a:rPr>
                  <a:t>5</a:t>
                </a:r>
                <a:endParaRPr lang="th-TH" b="1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21AA8053-34FF-403B-A36D-E71642CB8B59}"/>
                </a:ext>
              </a:extLst>
            </p:cNvPr>
            <p:cNvGrpSpPr/>
            <p:nvPr/>
          </p:nvGrpSpPr>
          <p:grpSpPr>
            <a:xfrm>
              <a:off x="5405461" y="3033419"/>
              <a:ext cx="690539" cy="690539"/>
              <a:chOff x="3124938" y="2421399"/>
              <a:chExt cx="720000" cy="720000"/>
            </a:xfrm>
          </p:grpSpPr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69E1744A-C16B-4E23-980D-538132B26B77}"/>
                  </a:ext>
                </a:extLst>
              </p:cNvPr>
              <p:cNvSpPr/>
              <p:nvPr/>
            </p:nvSpPr>
            <p:spPr>
              <a:xfrm>
                <a:off x="3124938" y="2421399"/>
                <a:ext cx="720000" cy="720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BB825FA9-B927-4CBE-840F-25286F84ED86}"/>
                  </a:ext>
                </a:extLst>
              </p:cNvPr>
              <p:cNvSpPr txBox="1"/>
              <p:nvPr/>
            </p:nvSpPr>
            <p:spPr>
              <a:xfrm>
                <a:off x="3254118" y="2555301"/>
                <a:ext cx="461639" cy="545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entury Gothic" panose="020B0502020202020204" pitchFamily="34" charset="0"/>
                  </a:rPr>
                  <a:t>2</a:t>
                </a:r>
                <a:endParaRPr lang="th-TH" b="1" dirty="0"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863D9B63-3B40-47B9-A0E5-B7A8F7C767B6}"/>
                </a:ext>
              </a:extLst>
            </p:cNvPr>
            <p:cNvSpPr/>
            <p:nvPr/>
          </p:nvSpPr>
          <p:spPr>
            <a:xfrm>
              <a:off x="7474397" y="3034446"/>
              <a:ext cx="690539" cy="690539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8EB42B3E-3A43-44CF-ACC5-E76BCFCB3D35}"/>
                </a:ext>
              </a:extLst>
            </p:cNvPr>
            <p:cNvSpPr txBox="1"/>
            <p:nvPr/>
          </p:nvSpPr>
          <p:spPr>
            <a:xfrm>
              <a:off x="7598291" y="3161845"/>
              <a:ext cx="4427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entury Gothic" panose="020B0502020202020204" pitchFamily="34" charset="0"/>
                </a:rPr>
                <a:t>3</a:t>
              </a:r>
              <a:endParaRPr lang="th-TH" b="1" dirty="0">
                <a:latin typeface="Century Gothic" panose="020B0502020202020204" pitchFamily="34" charset="0"/>
              </a:endParaRPr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73E5DB2F-5558-46BE-99D7-FFDBF425C855}"/>
                </a:ext>
              </a:extLst>
            </p:cNvPr>
            <p:cNvGrpSpPr/>
            <p:nvPr/>
          </p:nvGrpSpPr>
          <p:grpSpPr>
            <a:xfrm>
              <a:off x="9625313" y="3034447"/>
              <a:ext cx="690539" cy="690539"/>
              <a:chOff x="6704560" y="4904552"/>
              <a:chExt cx="690539" cy="690539"/>
            </a:xfrm>
          </p:grpSpPr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7D01EC39-7A3F-4B69-A99C-B61D85635E5B}"/>
                  </a:ext>
                </a:extLst>
              </p:cNvPr>
              <p:cNvSpPr/>
              <p:nvPr/>
            </p:nvSpPr>
            <p:spPr>
              <a:xfrm>
                <a:off x="6704560" y="4904552"/>
                <a:ext cx="690539" cy="690539"/>
              </a:xfrm>
              <a:prstGeom prst="ellipse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D436DE0A-EA6F-4550-BD42-EC471148AF0A}"/>
                  </a:ext>
                </a:extLst>
              </p:cNvPr>
              <p:cNvSpPr txBox="1"/>
              <p:nvPr/>
            </p:nvSpPr>
            <p:spPr>
              <a:xfrm>
                <a:off x="6828454" y="5032975"/>
                <a:ext cx="4427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entury Gothic" panose="020B0502020202020204" pitchFamily="34" charset="0"/>
                  </a:rPr>
                  <a:t>1</a:t>
                </a:r>
                <a:endParaRPr lang="th-TH" b="1" dirty="0"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66CCD6F4-5968-4545-B080-75DAB46D1223}"/>
                </a:ext>
              </a:extLst>
            </p:cNvPr>
            <p:cNvSpPr txBox="1"/>
            <p:nvPr/>
          </p:nvSpPr>
          <p:spPr>
            <a:xfrm>
              <a:off x="8738021" y="3157298"/>
              <a:ext cx="314207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6</a:t>
              </a:r>
              <a:endParaRPr lang="th-TH" sz="2400" b="1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2AC7FA1-FEFC-45D7-9AC0-250BB2814B59}"/>
                </a:ext>
              </a:extLst>
            </p:cNvPr>
            <p:cNvSpPr txBox="1"/>
            <p:nvPr/>
          </p:nvSpPr>
          <p:spPr>
            <a:xfrm>
              <a:off x="6599903" y="3144729"/>
              <a:ext cx="36791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6</a:t>
              </a:r>
              <a:endParaRPr lang="th-TH" sz="2400" b="1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DC6C8E46-2CD7-4ED8-96CB-B06B5201566D}"/>
                </a:ext>
              </a:extLst>
            </p:cNvPr>
            <p:cNvGrpSpPr/>
            <p:nvPr/>
          </p:nvGrpSpPr>
          <p:grpSpPr>
            <a:xfrm>
              <a:off x="3233245" y="3033420"/>
              <a:ext cx="690539" cy="690539"/>
              <a:chOff x="3124938" y="2421399"/>
              <a:chExt cx="720000" cy="720000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600867A8-2A57-45FA-B1BA-5F60838B2B1F}"/>
                  </a:ext>
                </a:extLst>
              </p:cNvPr>
              <p:cNvSpPr/>
              <p:nvPr/>
            </p:nvSpPr>
            <p:spPr>
              <a:xfrm>
                <a:off x="3124938" y="2421399"/>
                <a:ext cx="720000" cy="720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BAF75052-FE16-420F-820A-22A6EB6353EA}"/>
                  </a:ext>
                </a:extLst>
              </p:cNvPr>
              <p:cNvSpPr txBox="1"/>
              <p:nvPr/>
            </p:nvSpPr>
            <p:spPr>
              <a:xfrm>
                <a:off x="3254118" y="2555301"/>
                <a:ext cx="461639" cy="545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entury Gothic" panose="020B0502020202020204" pitchFamily="34" charset="0"/>
                  </a:rPr>
                  <a:t>4</a:t>
                </a:r>
                <a:endParaRPr lang="th-TH" b="1" dirty="0"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E13FEC8-474C-4631-9416-C96053F4893F}"/>
                </a:ext>
              </a:extLst>
            </p:cNvPr>
            <p:cNvSpPr txBox="1"/>
            <p:nvPr/>
          </p:nvSpPr>
          <p:spPr>
            <a:xfrm>
              <a:off x="4494497" y="3157298"/>
              <a:ext cx="39825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6</a:t>
              </a:r>
              <a:endParaRPr lang="th-TH" sz="2400" b="1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5ECCECB9-FAAE-4CC3-9F88-F440F353A50B}"/>
                </a:ext>
              </a:extLst>
            </p:cNvPr>
            <p:cNvSpPr txBox="1"/>
            <p:nvPr/>
          </p:nvSpPr>
          <p:spPr>
            <a:xfrm>
              <a:off x="2361432" y="3157298"/>
              <a:ext cx="36791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  <a:latin typeface="Century Gothic" panose="020B0502020202020204" pitchFamily="34" charset="0"/>
                </a:rPr>
                <a:t>2</a:t>
              </a:r>
              <a:endParaRPr lang="th-TH" sz="2400" b="1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4584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537FD44-2BED-45D1-9D85-71E7951D97D0}"/>
              </a:ext>
            </a:extLst>
          </p:cNvPr>
          <p:cNvGrpSpPr/>
          <p:nvPr/>
        </p:nvGrpSpPr>
        <p:grpSpPr>
          <a:xfrm>
            <a:off x="3652642" y="2709000"/>
            <a:ext cx="720000" cy="720000"/>
            <a:chOff x="3124938" y="2421399"/>
            <a:chExt cx="720000" cy="7200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C02C287-4C57-49CC-B929-FFB4A7892C8B}"/>
                </a:ext>
              </a:extLst>
            </p:cNvPr>
            <p:cNvSpPr/>
            <p:nvPr/>
          </p:nvSpPr>
          <p:spPr>
            <a:xfrm>
              <a:off x="3124938" y="2421399"/>
              <a:ext cx="720000" cy="7200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E2892B5-1FBA-41F3-B953-7202065943CE}"/>
                </a:ext>
              </a:extLst>
            </p:cNvPr>
            <p:cNvSpPr txBox="1"/>
            <p:nvPr/>
          </p:nvSpPr>
          <p:spPr>
            <a:xfrm>
              <a:off x="3254118" y="2555301"/>
              <a:ext cx="4616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entury Gothic" panose="020B0502020202020204" pitchFamily="34" charset="0"/>
                </a:rPr>
                <a:t>3</a:t>
              </a:r>
              <a:endParaRPr lang="th-TH" b="1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47AB7B4A-C153-44B2-833C-5EF103A2AC9F}"/>
              </a:ext>
            </a:extLst>
          </p:cNvPr>
          <p:cNvSpPr/>
          <p:nvPr/>
        </p:nvSpPr>
        <p:spPr>
          <a:xfrm rot="1152618">
            <a:off x="5836102" y="845944"/>
            <a:ext cx="720000" cy="7200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B2741C-22C6-464F-BF29-354EF42E4B1F}"/>
              </a:ext>
            </a:extLst>
          </p:cNvPr>
          <p:cNvSpPr txBox="1"/>
          <p:nvPr/>
        </p:nvSpPr>
        <p:spPr>
          <a:xfrm>
            <a:off x="5965282" y="979846"/>
            <a:ext cx="461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1</a:t>
            </a:r>
            <a:endParaRPr lang="th-TH" b="1" dirty="0">
              <a:latin typeface="Century Gothic" panose="020B0502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D3463F1-7DDD-40E3-B591-37F5873CCC26}"/>
              </a:ext>
            </a:extLst>
          </p:cNvPr>
          <p:cNvSpPr/>
          <p:nvPr/>
        </p:nvSpPr>
        <p:spPr>
          <a:xfrm rot="20129624">
            <a:off x="2644963" y="4491422"/>
            <a:ext cx="720000" cy="7200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3F45AA-9D82-495F-BB81-1B0E3FB746E3}"/>
              </a:ext>
            </a:extLst>
          </p:cNvPr>
          <p:cNvSpPr txBox="1"/>
          <p:nvPr/>
        </p:nvSpPr>
        <p:spPr>
          <a:xfrm>
            <a:off x="2774143" y="4625324"/>
            <a:ext cx="461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7</a:t>
            </a:r>
            <a:endParaRPr lang="th-TH" b="1" dirty="0">
              <a:latin typeface="Century Gothic" panose="020B0502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0498657-4CEC-401D-8805-AF4A60A857BF}"/>
              </a:ext>
            </a:extLst>
          </p:cNvPr>
          <p:cNvGrpSpPr/>
          <p:nvPr/>
        </p:nvGrpSpPr>
        <p:grpSpPr>
          <a:xfrm>
            <a:off x="6918728" y="2709000"/>
            <a:ext cx="720000" cy="720000"/>
            <a:chOff x="3124938" y="2421399"/>
            <a:chExt cx="720000" cy="720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F82C59E-59BD-447C-AEED-0A4B33163FDB}"/>
                </a:ext>
              </a:extLst>
            </p:cNvPr>
            <p:cNvSpPr/>
            <p:nvPr/>
          </p:nvSpPr>
          <p:spPr>
            <a:xfrm>
              <a:off x="3124938" y="2421399"/>
              <a:ext cx="720000" cy="7200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E3F8BB7-4A07-4B24-B05A-E88881F446B7}"/>
                </a:ext>
              </a:extLst>
            </p:cNvPr>
            <p:cNvSpPr txBox="1"/>
            <p:nvPr/>
          </p:nvSpPr>
          <p:spPr>
            <a:xfrm>
              <a:off x="3254118" y="2555301"/>
              <a:ext cx="4616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entury Gothic" panose="020B0502020202020204" pitchFamily="34" charset="0"/>
                </a:rPr>
                <a:t>6</a:t>
              </a:r>
              <a:endParaRPr lang="th-TH" b="1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18B0F37-0C94-438E-AD13-F6869273FCA8}"/>
              </a:ext>
            </a:extLst>
          </p:cNvPr>
          <p:cNvGrpSpPr/>
          <p:nvPr/>
        </p:nvGrpSpPr>
        <p:grpSpPr>
          <a:xfrm>
            <a:off x="5285685" y="2709000"/>
            <a:ext cx="720000" cy="720000"/>
            <a:chOff x="3124938" y="2421399"/>
            <a:chExt cx="720000" cy="720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21016D2-6EDA-4C19-B08A-478490F2F438}"/>
                </a:ext>
              </a:extLst>
            </p:cNvPr>
            <p:cNvSpPr/>
            <p:nvPr/>
          </p:nvSpPr>
          <p:spPr>
            <a:xfrm>
              <a:off x="3124938" y="2421399"/>
              <a:ext cx="720000" cy="7200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96A9B67-FBDC-49AA-9144-27412FC68074}"/>
                </a:ext>
              </a:extLst>
            </p:cNvPr>
            <p:cNvSpPr txBox="1"/>
            <p:nvPr/>
          </p:nvSpPr>
          <p:spPr>
            <a:xfrm>
              <a:off x="3254118" y="2555301"/>
              <a:ext cx="4616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entury Gothic" panose="020B0502020202020204" pitchFamily="34" charset="0"/>
                </a:rPr>
                <a:t>4</a:t>
              </a:r>
              <a:endParaRPr lang="th-TH" b="1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4A7DFE27-C49D-49C1-9162-E45C23F6C98F}"/>
              </a:ext>
            </a:extLst>
          </p:cNvPr>
          <p:cNvSpPr/>
          <p:nvPr/>
        </p:nvSpPr>
        <p:spPr>
          <a:xfrm rot="1545791">
            <a:off x="4469962" y="4491422"/>
            <a:ext cx="720000" cy="7200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524230-D3A0-46A1-8DB6-00E75672B893}"/>
              </a:ext>
            </a:extLst>
          </p:cNvPr>
          <p:cNvSpPr txBox="1"/>
          <p:nvPr/>
        </p:nvSpPr>
        <p:spPr>
          <a:xfrm>
            <a:off x="4599142" y="4625324"/>
            <a:ext cx="461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8</a:t>
            </a:r>
            <a:endParaRPr lang="th-TH" b="1" dirty="0">
              <a:latin typeface="Century Gothic" panose="020B0502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6738F59-490D-4E26-8980-978F529943A3}"/>
              </a:ext>
            </a:extLst>
          </p:cNvPr>
          <p:cNvGrpSpPr/>
          <p:nvPr/>
        </p:nvGrpSpPr>
        <p:grpSpPr>
          <a:xfrm>
            <a:off x="6918728" y="4491422"/>
            <a:ext cx="720000" cy="720000"/>
            <a:chOff x="3124938" y="2421399"/>
            <a:chExt cx="720000" cy="720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8F4943D-97B2-43B7-8F81-12AE5373BAA1}"/>
                </a:ext>
              </a:extLst>
            </p:cNvPr>
            <p:cNvSpPr/>
            <p:nvPr/>
          </p:nvSpPr>
          <p:spPr>
            <a:xfrm>
              <a:off x="3124938" y="2421399"/>
              <a:ext cx="720000" cy="7200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16DCFE4-2E74-4175-B071-9496DF5F7D68}"/>
                </a:ext>
              </a:extLst>
            </p:cNvPr>
            <p:cNvSpPr txBox="1"/>
            <p:nvPr/>
          </p:nvSpPr>
          <p:spPr>
            <a:xfrm>
              <a:off x="3254118" y="2555301"/>
              <a:ext cx="4616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entury Gothic" panose="020B0502020202020204" pitchFamily="34" charset="0"/>
                </a:rPr>
                <a:t>5</a:t>
              </a:r>
              <a:endParaRPr lang="th-TH" b="1" dirty="0">
                <a:latin typeface="Century Gothic" panose="020B0502020202020204" pitchFamily="34" charset="0"/>
              </a:endParaRP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05858DA-E7D9-468D-B8A4-A8C0F44921BD}"/>
              </a:ext>
            </a:extLst>
          </p:cNvPr>
          <p:cNvCxnSpPr>
            <a:stCxn id="4" idx="7"/>
            <a:endCxn id="8" idx="3"/>
          </p:cNvCxnSpPr>
          <p:nvPr/>
        </p:nvCxnSpPr>
        <p:spPr>
          <a:xfrm flipV="1">
            <a:off x="4267200" y="1362569"/>
            <a:ext cx="1604760" cy="145187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7203FCE-FEB3-4298-B3FF-FBF3E05B57F7}"/>
              </a:ext>
            </a:extLst>
          </p:cNvPr>
          <p:cNvCxnSpPr>
            <a:cxnSpLocks/>
            <a:stCxn id="17" idx="0"/>
            <a:endCxn id="8" idx="4"/>
          </p:cNvCxnSpPr>
          <p:nvPr/>
        </p:nvCxnSpPr>
        <p:spPr>
          <a:xfrm flipV="1">
            <a:off x="5645685" y="1545898"/>
            <a:ext cx="431964" cy="116310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809326-B465-4C44-968D-70D87C64DE85}"/>
              </a:ext>
            </a:extLst>
          </p:cNvPr>
          <p:cNvCxnSpPr>
            <a:cxnSpLocks/>
            <a:stCxn id="14" idx="1"/>
            <a:endCxn id="8" idx="5"/>
          </p:cNvCxnSpPr>
          <p:nvPr/>
        </p:nvCxnSpPr>
        <p:spPr>
          <a:xfrm flipH="1" flipV="1">
            <a:off x="6352727" y="1530086"/>
            <a:ext cx="671443" cy="128435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E09A8DB-8183-442D-99FF-7AF6A158F567}"/>
              </a:ext>
            </a:extLst>
          </p:cNvPr>
          <p:cNvCxnSpPr>
            <a:cxnSpLocks/>
            <a:stCxn id="20" idx="1"/>
            <a:endCxn id="4" idx="5"/>
          </p:cNvCxnSpPr>
          <p:nvPr/>
        </p:nvCxnSpPr>
        <p:spPr>
          <a:xfrm flipH="1" flipV="1">
            <a:off x="4267200" y="3323558"/>
            <a:ext cx="444152" cy="118796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B8C7C3A-CD63-4280-A58C-F53D7F122E9D}"/>
              </a:ext>
            </a:extLst>
          </p:cNvPr>
          <p:cNvCxnSpPr>
            <a:cxnSpLocks/>
            <a:stCxn id="11" idx="7"/>
            <a:endCxn id="4" idx="3"/>
          </p:cNvCxnSpPr>
          <p:nvPr/>
        </p:nvCxnSpPr>
        <p:spPr>
          <a:xfrm flipV="1">
            <a:off x="3131001" y="3323558"/>
            <a:ext cx="627083" cy="119064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E0E1289-D52D-49FE-A835-25B58CBFB433}"/>
              </a:ext>
            </a:extLst>
          </p:cNvPr>
          <p:cNvCxnSpPr>
            <a:cxnSpLocks/>
            <a:stCxn id="23" idx="0"/>
            <a:endCxn id="14" idx="4"/>
          </p:cNvCxnSpPr>
          <p:nvPr/>
        </p:nvCxnSpPr>
        <p:spPr>
          <a:xfrm flipV="1">
            <a:off x="7278728" y="3429000"/>
            <a:ext cx="0" cy="106242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8C59D18-2BF5-47CA-8D0D-52979D29832C}"/>
              </a:ext>
            </a:extLst>
          </p:cNvPr>
          <p:cNvGrpSpPr/>
          <p:nvPr/>
        </p:nvGrpSpPr>
        <p:grpSpPr>
          <a:xfrm>
            <a:off x="8551771" y="2650306"/>
            <a:ext cx="720000" cy="720000"/>
            <a:chOff x="3124938" y="2421399"/>
            <a:chExt cx="720000" cy="720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4227ED6-1BE0-4918-BA78-033931FBCFBD}"/>
                </a:ext>
              </a:extLst>
            </p:cNvPr>
            <p:cNvSpPr/>
            <p:nvPr/>
          </p:nvSpPr>
          <p:spPr>
            <a:xfrm>
              <a:off x="3124938" y="2421399"/>
              <a:ext cx="720000" cy="7200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4341156-2777-437B-B7C5-42FDCF1DF2C8}"/>
                </a:ext>
              </a:extLst>
            </p:cNvPr>
            <p:cNvSpPr txBox="1"/>
            <p:nvPr/>
          </p:nvSpPr>
          <p:spPr>
            <a:xfrm>
              <a:off x="3254118" y="2555301"/>
              <a:ext cx="4616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entury Gothic" panose="020B0502020202020204" pitchFamily="34" charset="0"/>
                </a:rPr>
                <a:t>9</a:t>
              </a:r>
              <a:endParaRPr lang="th-TH" b="1" dirty="0">
                <a:latin typeface="Century Gothic" panose="020B0502020202020204" pitchFamily="34" charset="0"/>
              </a:endParaRPr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900FC34-7C46-4F78-8D53-8EECC97F51DC}"/>
              </a:ext>
            </a:extLst>
          </p:cNvPr>
          <p:cNvCxnSpPr>
            <a:cxnSpLocks/>
            <a:stCxn id="41" idx="1"/>
            <a:endCxn id="8" idx="6"/>
          </p:cNvCxnSpPr>
          <p:nvPr/>
        </p:nvCxnSpPr>
        <p:spPr>
          <a:xfrm flipH="1" flipV="1">
            <a:off x="6536056" y="1324397"/>
            <a:ext cx="2121157" cy="14313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CCB198CB-9CA1-429C-B0BA-A2CEBEE4C5EE}"/>
              </a:ext>
            </a:extLst>
          </p:cNvPr>
          <p:cNvSpPr/>
          <p:nvPr/>
        </p:nvSpPr>
        <p:spPr>
          <a:xfrm>
            <a:off x="3246431" y="2502967"/>
            <a:ext cx="6360979" cy="1094025"/>
          </a:xfrm>
          <a:prstGeom prst="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6CAA098-7B78-4E08-8273-2F8E80E6FD4F}"/>
              </a:ext>
            </a:extLst>
          </p:cNvPr>
          <p:cNvSpPr/>
          <p:nvPr/>
        </p:nvSpPr>
        <p:spPr>
          <a:xfrm>
            <a:off x="2319973" y="4304409"/>
            <a:ext cx="3246326" cy="1094025"/>
          </a:xfrm>
          <a:prstGeom prst="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7BA1204-89C0-43D4-AE82-45984CC2077B}"/>
              </a:ext>
            </a:extLst>
          </p:cNvPr>
          <p:cNvSpPr/>
          <p:nvPr/>
        </p:nvSpPr>
        <p:spPr>
          <a:xfrm>
            <a:off x="6596109" y="4304408"/>
            <a:ext cx="1376039" cy="1094025"/>
          </a:xfrm>
          <a:prstGeom prst="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25746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537FD44-2BED-45D1-9D85-71E7951D97D0}"/>
              </a:ext>
            </a:extLst>
          </p:cNvPr>
          <p:cNvGrpSpPr/>
          <p:nvPr/>
        </p:nvGrpSpPr>
        <p:grpSpPr>
          <a:xfrm>
            <a:off x="3652642" y="2709000"/>
            <a:ext cx="720000" cy="720000"/>
            <a:chOff x="3124938" y="2421399"/>
            <a:chExt cx="720000" cy="7200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C02C287-4C57-49CC-B929-FFB4A7892C8B}"/>
                </a:ext>
              </a:extLst>
            </p:cNvPr>
            <p:cNvSpPr/>
            <p:nvPr/>
          </p:nvSpPr>
          <p:spPr>
            <a:xfrm>
              <a:off x="3124938" y="2421399"/>
              <a:ext cx="720000" cy="7200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E2892B5-1FBA-41F3-B953-7202065943CE}"/>
                </a:ext>
              </a:extLst>
            </p:cNvPr>
            <p:cNvSpPr txBox="1"/>
            <p:nvPr/>
          </p:nvSpPr>
          <p:spPr>
            <a:xfrm>
              <a:off x="3254118" y="2555301"/>
              <a:ext cx="4616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entury Gothic" panose="020B0502020202020204" pitchFamily="34" charset="0"/>
                </a:rPr>
                <a:t>3</a:t>
              </a:r>
              <a:endParaRPr lang="th-TH" b="1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47AB7B4A-C153-44B2-833C-5EF103A2AC9F}"/>
              </a:ext>
            </a:extLst>
          </p:cNvPr>
          <p:cNvSpPr/>
          <p:nvPr/>
        </p:nvSpPr>
        <p:spPr>
          <a:xfrm rot="1152618">
            <a:off x="5836102" y="845944"/>
            <a:ext cx="720000" cy="7200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B2741C-22C6-464F-BF29-354EF42E4B1F}"/>
              </a:ext>
            </a:extLst>
          </p:cNvPr>
          <p:cNvSpPr txBox="1"/>
          <p:nvPr/>
        </p:nvSpPr>
        <p:spPr>
          <a:xfrm>
            <a:off x="5965282" y="979846"/>
            <a:ext cx="461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1</a:t>
            </a:r>
            <a:endParaRPr lang="th-TH" b="1" dirty="0">
              <a:latin typeface="Century Gothic" panose="020B0502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D3463F1-7DDD-40E3-B591-37F5873CCC26}"/>
              </a:ext>
            </a:extLst>
          </p:cNvPr>
          <p:cNvSpPr/>
          <p:nvPr/>
        </p:nvSpPr>
        <p:spPr>
          <a:xfrm rot="20129624">
            <a:off x="2644963" y="4491422"/>
            <a:ext cx="720000" cy="7200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3F45AA-9D82-495F-BB81-1B0E3FB746E3}"/>
              </a:ext>
            </a:extLst>
          </p:cNvPr>
          <p:cNvSpPr txBox="1"/>
          <p:nvPr/>
        </p:nvSpPr>
        <p:spPr>
          <a:xfrm>
            <a:off x="2774143" y="4625324"/>
            <a:ext cx="461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8</a:t>
            </a:r>
            <a:endParaRPr lang="th-TH" b="1" dirty="0">
              <a:latin typeface="Century Gothic" panose="020B0502020202020204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0498657-4CEC-401D-8805-AF4A60A857BF}"/>
              </a:ext>
            </a:extLst>
          </p:cNvPr>
          <p:cNvGrpSpPr/>
          <p:nvPr/>
        </p:nvGrpSpPr>
        <p:grpSpPr>
          <a:xfrm>
            <a:off x="6918728" y="2709000"/>
            <a:ext cx="720000" cy="720000"/>
            <a:chOff x="3124938" y="2421399"/>
            <a:chExt cx="720000" cy="720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F82C59E-59BD-447C-AEED-0A4B33163FDB}"/>
                </a:ext>
              </a:extLst>
            </p:cNvPr>
            <p:cNvSpPr/>
            <p:nvPr/>
          </p:nvSpPr>
          <p:spPr>
            <a:xfrm>
              <a:off x="3124938" y="2421399"/>
              <a:ext cx="720000" cy="7200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E3F8BB7-4A07-4B24-B05A-E88881F446B7}"/>
                </a:ext>
              </a:extLst>
            </p:cNvPr>
            <p:cNvSpPr txBox="1"/>
            <p:nvPr/>
          </p:nvSpPr>
          <p:spPr>
            <a:xfrm>
              <a:off x="3254118" y="2555301"/>
              <a:ext cx="4616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entury Gothic" panose="020B0502020202020204" pitchFamily="34" charset="0"/>
                </a:rPr>
                <a:t>9</a:t>
              </a:r>
              <a:endParaRPr lang="th-TH" b="1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18B0F37-0C94-438E-AD13-F6869273FCA8}"/>
              </a:ext>
            </a:extLst>
          </p:cNvPr>
          <p:cNvGrpSpPr/>
          <p:nvPr/>
        </p:nvGrpSpPr>
        <p:grpSpPr>
          <a:xfrm>
            <a:off x="5285685" y="2709000"/>
            <a:ext cx="720000" cy="720000"/>
            <a:chOff x="3124938" y="2421399"/>
            <a:chExt cx="720000" cy="720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21016D2-6EDA-4C19-B08A-478490F2F438}"/>
                </a:ext>
              </a:extLst>
            </p:cNvPr>
            <p:cNvSpPr/>
            <p:nvPr/>
          </p:nvSpPr>
          <p:spPr>
            <a:xfrm>
              <a:off x="3124938" y="2421399"/>
              <a:ext cx="720000" cy="7200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96A9B67-FBDC-49AA-9144-27412FC68074}"/>
                </a:ext>
              </a:extLst>
            </p:cNvPr>
            <p:cNvSpPr txBox="1"/>
            <p:nvPr/>
          </p:nvSpPr>
          <p:spPr>
            <a:xfrm>
              <a:off x="3254118" y="2555301"/>
              <a:ext cx="4616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entury Gothic" panose="020B0502020202020204" pitchFamily="34" charset="0"/>
                </a:rPr>
                <a:t>6</a:t>
              </a:r>
              <a:endParaRPr lang="th-TH" b="1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4A7DFE27-C49D-49C1-9162-E45C23F6C98F}"/>
              </a:ext>
            </a:extLst>
          </p:cNvPr>
          <p:cNvSpPr/>
          <p:nvPr/>
        </p:nvSpPr>
        <p:spPr>
          <a:xfrm rot="1545791">
            <a:off x="4469962" y="4491422"/>
            <a:ext cx="720000" cy="7200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524230-D3A0-46A1-8DB6-00E75672B893}"/>
              </a:ext>
            </a:extLst>
          </p:cNvPr>
          <p:cNvSpPr txBox="1"/>
          <p:nvPr/>
        </p:nvSpPr>
        <p:spPr>
          <a:xfrm>
            <a:off x="4599142" y="4625324"/>
            <a:ext cx="461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7</a:t>
            </a:r>
            <a:endParaRPr lang="th-TH" b="1" dirty="0">
              <a:latin typeface="Century Gothic" panose="020B0502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6738F59-490D-4E26-8980-978F529943A3}"/>
              </a:ext>
            </a:extLst>
          </p:cNvPr>
          <p:cNvGrpSpPr/>
          <p:nvPr/>
        </p:nvGrpSpPr>
        <p:grpSpPr>
          <a:xfrm>
            <a:off x="6005685" y="4468801"/>
            <a:ext cx="720000" cy="720000"/>
            <a:chOff x="3124938" y="2421399"/>
            <a:chExt cx="720000" cy="720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8F4943D-97B2-43B7-8F81-12AE5373BAA1}"/>
                </a:ext>
              </a:extLst>
            </p:cNvPr>
            <p:cNvSpPr/>
            <p:nvPr/>
          </p:nvSpPr>
          <p:spPr>
            <a:xfrm>
              <a:off x="3124938" y="2421399"/>
              <a:ext cx="720000" cy="7200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16DCFE4-2E74-4175-B071-9496DF5F7D68}"/>
                </a:ext>
              </a:extLst>
            </p:cNvPr>
            <p:cNvSpPr txBox="1"/>
            <p:nvPr/>
          </p:nvSpPr>
          <p:spPr>
            <a:xfrm>
              <a:off x="3254118" y="2555301"/>
              <a:ext cx="4616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entury Gothic" panose="020B0502020202020204" pitchFamily="34" charset="0"/>
                </a:rPr>
                <a:t>5</a:t>
              </a:r>
              <a:endParaRPr lang="th-TH" b="1" dirty="0">
                <a:latin typeface="Century Gothic" panose="020B0502020202020204" pitchFamily="34" charset="0"/>
              </a:endParaRP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05858DA-E7D9-468D-B8A4-A8C0F44921BD}"/>
              </a:ext>
            </a:extLst>
          </p:cNvPr>
          <p:cNvCxnSpPr>
            <a:stCxn id="4" idx="7"/>
            <a:endCxn id="8" idx="3"/>
          </p:cNvCxnSpPr>
          <p:nvPr/>
        </p:nvCxnSpPr>
        <p:spPr>
          <a:xfrm flipV="1">
            <a:off x="4267200" y="1362569"/>
            <a:ext cx="1604760" cy="145187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7203FCE-FEB3-4298-B3FF-FBF3E05B57F7}"/>
              </a:ext>
            </a:extLst>
          </p:cNvPr>
          <p:cNvCxnSpPr>
            <a:cxnSpLocks/>
            <a:stCxn id="17" idx="0"/>
            <a:endCxn id="8" idx="4"/>
          </p:cNvCxnSpPr>
          <p:nvPr/>
        </p:nvCxnSpPr>
        <p:spPr>
          <a:xfrm flipV="1">
            <a:off x="5645685" y="1545898"/>
            <a:ext cx="431964" cy="116310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809326-B465-4C44-968D-70D87C64DE85}"/>
              </a:ext>
            </a:extLst>
          </p:cNvPr>
          <p:cNvCxnSpPr>
            <a:cxnSpLocks/>
            <a:stCxn id="14" idx="1"/>
            <a:endCxn id="8" idx="5"/>
          </p:cNvCxnSpPr>
          <p:nvPr/>
        </p:nvCxnSpPr>
        <p:spPr>
          <a:xfrm flipH="1" flipV="1">
            <a:off x="6352727" y="1530086"/>
            <a:ext cx="671443" cy="128435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E09A8DB-8183-442D-99FF-7AF6A158F567}"/>
              </a:ext>
            </a:extLst>
          </p:cNvPr>
          <p:cNvCxnSpPr>
            <a:cxnSpLocks/>
            <a:stCxn id="20" idx="1"/>
            <a:endCxn id="4" idx="5"/>
          </p:cNvCxnSpPr>
          <p:nvPr/>
        </p:nvCxnSpPr>
        <p:spPr>
          <a:xfrm flipH="1" flipV="1">
            <a:off x="4267200" y="3323558"/>
            <a:ext cx="444152" cy="118796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B8C7C3A-CD63-4280-A58C-F53D7F122E9D}"/>
              </a:ext>
            </a:extLst>
          </p:cNvPr>
          <p:cNvCxnSpPr>
            <a:cxnSpLocks/>
            <a:stCxn id="11" idx="7"/>
            <a:endCxn id="4" idx="3"/>
          </p:cNvCxnSpPr>
          <p:nvPr/>
        </p:nvCxnSpPr>
        <p:spPr>
          <a:xfrm flipV="1">
            <a:off x="3131001" y="3323558"/>
            <a:ext cx="627083" cy="119064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E0E1289-D52D-49FE-A835-25B58CBFB433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5635845" y="3449101"/>
            <a:ext cx="475282" cy="112514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8C59D18-2BF5-47CA-8D0D-52979D29832C}"/>
              </a:ext>
            </a:extLst>
          </p:cNvPr>
          <p:cNvGrpSpPr/>
          <p:nvPr/>
        </p:nvGrpSpPr>
        <p:grpSpPr>
          <a:xfrm>
            <a:off x="8551771" y="2650306"/>
            <a:ext cx="720000" cy="720000"/>
            <a:chOff x="3124938" y="2421399"/>
            <a:chExt cx="720000" cy="720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4227ED6-1BE0-4918-BA78-033931FBCFBD}"/>
                </a:ext>
              </a:extLst>
            </p:cNvPr>
            <p:cNvSpPr/>
            <p:nvPr/>
          </p:nvSpPr>
          <p:spPr>
            <a:xfrm>
              <a:off x="3124938" y="2421399"/>
              <a:ext cx="720000" cy="7200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4341156-2777-437B-B7C5-42FDCF1DF2C8}"/>
                </a:ext>
              </a:extLst>
            </p:cNvPr>
            <p:cNvSpPr txBox="1"/>
            <p:nvPr/>
          </p:nvSpPr>
          <p:spPr>
            <a:xfrm>
              <a:off x="3254118" y="2555301"/>
              <a:ext cx="4616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entury Gothic" panose="020B0502020202020204" pitchFamily="34" charset="0"/>
                </a:rPr>
                <a:t>4</a:t>
              </a:r>
              <a:endParaRPr lang="th-TH" b="1" dirty="0">
                <a:latin typeface="Century Gothic" panose="020B0502020202020204" pitchFamily="34" charset="0"/>
              </a:endParaRPr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900FC34-7C46-4F78-8D53-8EECC97F51DC}"/>
              </a:ext>
            </a:extLst>
          </p:cNvPr>
          <p:cNvCxnSpPr>
            <a:cxnSpLocks/>
            <a:stCxn id="41" idx="1"/>
            <a:endCxn id="8" idx="6"/>
          </p:cNvCxnSpPr>
          <p:nvPr/>
        </p:nvCxnSpPr>
        <p:spPr>
          <a:xfrm flipH="1" flipV="1">
            <a:off x="6536056" y="1324397"/>
            <a:ext cx="2121157" cy="14313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350D8B2-1488-4646-BA62-A0585688C77C}"/>
              </a:ext>
            </a:extLst>
          </p:cNvPr>
          <p:cNvSpPr/>
          <p:nvPr/>
        </p:nvSpPr>
        <p:spPr>
          <a:xfrm>
            <a:off x="3235782" y="2502967"/>
            <a:ext cx="6360979" cy="1094025"/>
          </a:xfrm>
          <a:prstGeom prst="rect">
            <a:avLst/>
          </a:prstGeom>
          <a:noFill/>
          <a:ln w="76200"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E78060C-9E9E-461B-BEA8-1A7B3DC40FCC}"/>
              </a:ext>
            </a:extLst>
          </p:cNvPr>
          <p:cNvSpPr/>
          <p:nvPr/>
        </p:nvSpPr>
        <p:spPr>
          <a:xfrm>
            <a:off x="2319973" y="4281788"/>
            <a:ext cx="3186692" cy="1125142"/>
          </a:xfrm>
          <a:prstGeom prst="rect">
            <a:avLst/>
          </a:prstGeom>
          <a:noFill/>
          <a:ln w="76200">
            <a:solidFill>
              <a:srgbClr val="FF7C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EF09246-6620-4D9E-843E-111B4B2988DD}"/>
              </a:ext>
            </a:extLst>
          </p:cNvPr>
          <p:cNvSpPr/>
          <p:nvPr/>
        </p:nvSpPr>
        <p:spPr>
          <a:xfrm>
            <a:off x="5742901" y="4297346"/>
            <a:ext cx="1305007" cy="1094025"/>
          </a:xfrm>
          <a:prstGeom prst="rect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05467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DD68957-E4D7-4BA9-930D-251C87324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768" y="2349000"/>
            <a:ext cx="4731428" cy="288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67AE543-D133-40E5-9D69-7CE7BC677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805" y="2349000"/>
            <a:ext cx="4586317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27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809326-B465-4C44-968D-70D87C64DE85}"/>
              </a:ext>
            </a:extLst>
          </p:cNvPr>
          <p:cNvCxnSpPr>
            <a:cxnSpLocks/>
            <a:stCxn id="14" idx="1"/>
            <a:endCxn id="8" idx="5"/>
          </p:cNvCxnSpPr>
          <p:nvPr/>
        </p:nvCxnSpPr>
        <p:spPr>
          <a:xfrm flipH="1" flipV="1">
            <a:off x="6290582" y="1716516"/>
            <a:ext cx="671443" cy="1284356"/>
          </a:xfrm>
          <a:prstGeom prst="line">
            <a:avLst/>
          </a:prstGeom>
          <a:ln w="762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E537FD44-2BED-45D1-9D85-71E7951D97D0}"/>
              </a:ext>
            </a:extLst>
          </p:cNvPr>
          <p:cNvGrpSpPr/>
          <p:nvPr/>
        </p:nvGrpSpPr>
        <p:grpSpPr>
          <a:xfrm>
            <a:off x="3590497" y="2895430"/>
            <a:ext cx="720000" cy="720000"/>
            <a:chOff x="3124938" y="2421399"/>
            <a:chExt cx="720000" cy="7200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C02C287-4C57-49CC-B929-FFB4A7892C8B}"/>
                </a:ext>
              </a:extLst>
            </p:cNvPr>
            <p:cNvSpPr/>
            <p:nvPr/>
          </p:nvSpPr>
          <p:spPr>
            <a:xfrm>
              <a:off x="3124938" y="2421399"/>
              <a:ext cx="720000" cy="7200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E2892B5-1FBA-41F3-B953-7202065943CE}"/>
                </a:ext>
              </a:extLst>
            </p:cNvPr>
            <p:cNvSpPr txBox="1"/>
            <p:nvPr/>
          </p:nvSpPr>
          <p:spPr>
            <a:xfrm>
              <a:off x="3254118" y="2555301"/>
              <a:ext cx="4616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entury Gothic" panose="020B0502020202020204" pitchFamily="34" charset="0"/>
                </a:rPr>
                <a:t>3</a:t>
              </a:r>
              <a:endParaRPr lang="th-TH" b="1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47AB7B4A-C153-44B2-833C-5EF103A2AC9F}"/>
              </a:ext>
            </a:extLst>
          </p:cNvPr>
          <p:cNvSpPr/>
          <p:nvPr/>
        </p:nvSpPr>
        <p:spPr>
          <a:xfrm rot="1152618">
            <a:off x="5773957" y="1032374"/>
            <a:ext cx="720000" cy="7200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B2741C-22C6-464F-BF29-354EF42E4B1F}"/>
              </a:ext>
            </a:extLst>
          </p:cNvPr>
          <p:cNvSpPr txBox="1"/>
          <p:nvPr/>
        </p:nvSpPr>
        <p:spPr>
          <a:xfrm>
            <a:off x="5903137" y="1166276"/>
            <a:ext cx="461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1</a:t>
            </a:r>
            <a:endParaRPr lang="th-TH" b="1" dirty="0">
              <a:latin typeface="Century Gothic" panose="020B0502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D3463F1-7DDD-40E3-B591-37F5873CCC26}"/>
              </a:ext>
            </a:extLst>
          </p:cNvPr>
          <p:cNvSpPr/>
          <p:nvPr/>
        </p:nvSpPr>
        <p:spPr>
          <a:xfrm rot="20129624">
            <a:off x="2582818" y="4677852"/>
            <a:ext cx="720000" cy="7200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3F45AA-9D82-495F-BB81-1B0E3FB746E3}"/>
              </a:ext>
            </a:extLst>
          </p:cNvPr>
          <p:cNvSpPr txBox="1"/>
          <p:nvPr/>
        </p:nvSpPr>
        <p:spPr>
          <a:xfrm>
            <a:off x="2711998" y="4811754"/>
            <a:ext cx="461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7</a:t>
            </a:r>
            <a:endParaRPr lang="th-TH" b="1" dirty="0">
              <a:latin typeface="Century Gothic" panose="020B0502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F82C59E-59BD-447C-AEED-0A4B33163FDB}"/>
              </a:ext>
            </a:extLst>
          </p:cNvPr>
          <p:cNvSpPr/>
          <p:nvPr/>
        </p:nvSpPr>
        <p:spPr>
          <a:xfrm>
            <a:off x="6856583" y="2895430"/>
            <a:ext cx="720000" cy="720000"/>
          </a:xfrm>
          <a:prstGeom prst="ellipse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3F8BB7-4A07-4B24-B05A-E88881F446B7}"/>
              </a:ext>
            </a:extLst>
          </p:cNvPr>
          <p:cNvSpPr txBox="1"/>
          <p:nvPr/>
        </p:nvSpPr>
        <p:spPr>
          <a:xfrm>
            <a:off x="6985763" y="3029332"/>
            <a:ext cx="46163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6</a:t>
            </a:r>
            <a:endParaRPr lang="th-TH" b="1" dirty="0">
              <a:solidFill>
                <a:schemeClr val="accent5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18B0F37-0C94-438E-AD13-F6869273FCA8}"/>
              </a:ext>
            </a:extLst>
          </p:cNvPr>
          <p:cNvGrpSpPr/>
          <p:nvPr/>
        </p:nvGrpSpPr>
        <p:grpSpPr>
          <a:xfrm>
            <a:off x="5223540" y="2895430"/>
            <a:ext cx="720000" cy="720000"/>
            <a:chOff x="3124938" y="2421399"/>
            <a:chExt cx="720000" cy="720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21016D2-6EDA-4C19-B08A-478490F2F438}"/>
                </a:ext>
              </a:extLst>
            </p:cNvPr>
            <p:cNvSpPr/>
            <p:nvPr/>
          </p:nvSpPr>
          <p:spPr>
            <a:xfrm>
              <a:off x="3124938" y="2421399"/>
              <a:ext cx="720000" cy="7200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96A9B67-FBDC-49AA-9144-27412FC68074}"/>
                </a:ext>
              </a:extLst>
            </p:cNvPr>
            <p:cNvSpPr txBox="1"/>
            <p:nvPr/>
          </p:nvSpPr>
          <p:spPr>
            <a:xfrm>
              <a:off x="3254118" y="2555301"/>
              <a:ext cx="4616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entury Gothic" panose="020B0502020202020204" pitchFamily="34" charset="0"/>
                </a:rPr>
                <a:t>4</a:t>
              </a:r>
              <a:endParaRPr lang="th-TH" b="1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4A7DFE27-C49D-49C1-9162-E45C23F6C98F}"/>
              </a:ext>
            </a:extLst>
          </p:cNvPr>
          <p:cNvSpPr/>
          <p:nvPr/>
        </p:nvSpPr>
        <p:spPr>
          <a:xfrm rot="1545791">
            <a:off x="4407817" y="4677852"/>
            <a:ext cx="720000" cy="7200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524230-D3A0-46A1-8DB6-00E75672B893}"/>
              </a:ext>
            </a:extLst>
          </p:cNvPr>
          <p:cNvSpPr txBox="1"/>
          <p:nvPr/>
        </p:nvSpPr>
        <p:spPr>
          <a:xfrm>
            <a:off x="4536997" y="4811754"/>
            <a:ext cx="461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8</a:t>
            </a:r>
            <a:endParaRPr lang="th-TH" b="1" dirty="0">
              <a:latin typeface="Century Gothic" panose="020B0502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8F4943D-97B2-43B7-8F81-12AE5373BAA1}"/>
              </a:ext>
            </a:extLst>
          </p:cNvPr>
          <p:cNvSpPr/>
          <p:nvPr/>
        </p:nvSpPr>
        <p:spPr>
          <a:xfrm>
            <a:off x="6856583" y="4677852"/>
            <a:ext cx="720000" cy="720000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6DCFE4-2E74-4175-B071-9496DF5F7D68}"/>
              </a:ext>
            </a:extLst>
          </p:cNvPr>
          <p:cNvSpPr txBox="1"/>
          <p:nvPr/>
        </p:nvSpPr>
        <p:spPr>
          <a:xfrm>
            <a:off x="6985763" y="4811754"/>
            <a:ext cx="46163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5</a:t>
            </a:r>
            <a:endParaRPr lang="th-TH" b="1" dirty="0">
              <a:solidFill>
                <a:schemeClr val="accent5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05858DA-E7D9-468D-B8A4-A8C0F44921BD}"/>
              </a:ext>
            </a:extLst>
          </p:cNvPr>
          <p:cNvCxnSpPr>
            <a:stCxn id="4" idx="7"/>
            <a:endCxn id="8" idx="3"/>
          </p:cNvCxnSpPr>
          <p:nvPr/>
        </p:nvCxnSpPr>
        <p:spPr>
          <a:xfrm flipV="1">
            <a:off x="4205055" y="1548999"/>
            <a:ext cx="1604760" cy="145187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7203FCE-FEB3-4298-B3FF-FBF3E05B57F7}"/>
              </a:ext>
            </a:extLst>
          </p:cNvPr>
          <p:cNvCxnSpPr>
            <a:cxnSpLocks/>
            <a:stCxn id="17" idx="0"/>
            <a:endCxn id="8" idx="4"/>
          </p:cNvCxnSpPr>
          <p:nvPr/>
        </p:nvCxnSpPr>
        <p:spPr>
          <a:xfrm flipV="1">
            <a:off x="5583540" y="1732328"/>
            <a:ext cx="431964" cy="116310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E09A8DB-8183-442D-99FF-7AF6A158F567}"/>
              </a:ext>
            </a:extLst>
          </p:cNvPr>
          <p:cNvCxnSpPr>
            <a:cxnSpLocks/>
            <a:stCxn id="20" idx="1"/>
            <a:endCxn id="4" idx="5"/>
          </p:cNvCxnSpPr>
          <p:nvPr/>
        </p:nvCxnSpPr>
        <p:spPr>
          <a:xfrm flipH="1" flipV="1">
            <a:off x="4205055" y="3509988"/>
            <a:ext cx="444152" cy="118796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B8C7C3A-CD63-4280-A58C-F53D7F122E9D}"/>
              </a:ext>
            </a:extLst>
          </p:cNvPr>
          <p:cNvCxnSpPr>
            <a:cxnSpLocks/>
            <a:stCxn id="11" idx="7"/>
            <a:endCxn id="4" idx="3"/>
          </p:cNvCxnSpPr>
          <p:nvPr/>
        </p:nvCxnSpPr>
        <p:spPr>
          <a:xfrm flipV="1">
            <a:off x="3068856" y="3509988"/>
            <a:ext cx="627083" cy="119064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E0E1289-D52D-49FE-A835-25B58CBFB433}"/>
              </a:ext>
            </a:extLst>
          </p:cNvPr>
          <p:cNvCxnSpPr>
            <a:cxnSpLocks/>
            <a:stCxn id="23" idx="0"/>
            <a:endCxn id="14" idx="4"/>
          </p:cNvCxnSpPr>
          <p:nvPr/>
        </p:nvCxnSpPr>
        <p:spPr>
          <a:xfrm flipV="1">
            <a:off x="7216583" y="3615430"/>
            <a:ext cx="0" cy="1062422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8C59D18-2BF5-47CA-8D0D-52979D29832C}"/>
              </a:ext>
            </a:extLst>
          </p:cNvPr>
          <p:cNvGrpSpPr/>
          <p:nvPr/>
        </p:nvGrpSpPr>
        <p:grpSpPr>
          <a:xfrm>
            <a:off x="8489626" y="2836736"/>
            <a:ext cx="720000" cy="720000"/>
            <a:chOff x="3124938" y="2421399"/>
            <a:chExt cx="720000" cy="720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4227ED6-1BE0-4918-BA78-033931FBCFBD}"/>
                </a:ext>
              </a:extLst>
            </p:cNvPr>
            <p:cNvSpPr/>
            <p:nvPr/>
          </p:nvSpPr>
          <p:spPr>
            <a:xfrm>
              <a:off x="3124938" y="2421399"/>
              <a:ext cx="720000" cy="7200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4341156-2777-437B-B7C5-42FDCF1DF2C8}"/>
                </a:ext>
              </a:extLst>
            </p:cNvPr>
            <p:cNvSpPr txBox="1"/>
            <p:nvPr/>
          </p:nvSpPr>
          <p:spPr>
            <a:xfrm>
              <a:off x="3254118" y="2555301"/>
              <a:ext cx="4616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entury Gothic" panose="020B0502020202020204" pitchFamily="34" charset="0"/>
                </a:rPr>
                <a:t>9</a:t>
              </a:r>
              <a:endParaRPr lang="th-TH" b="1" dirty="0">
                <a:latin typeface="Century Gothic" panose="020B0502020202020204" pitchFamily="34" charset="0"/>
              </a:endParaRPr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900FC34-7C46-4F78-8D53-8EECC97F51DC}"/>
              </a:ext>
            </a:extLst>
          </p:cNvPr>
          <p:cNvCxnSpPr>
            <a:cxnSpLocks/>
            <a:stCxn id="41" idx="1"/>
            <a:endCxn id="8" idx="6"/>
          </p:cNvCxnSpPr>
          <p:nvPr/>
        </p:nvCxnSpPr>
        <p:spPr>
          <a:xfrm flipH="1" flipV="1">
            <a:off x="6473911" y="1510827"/>
            <a:ext cx="2121157" cy="143135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507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486466D-7A9A-4EF1-A0AE-F0E5A9715AC4}"/>
              </a:ext>
            </a:extLst>
          </p:cNvPr>
          <p:cNvCxnSpPr>
            <a:cxnSpLocks/>
            <a:stCxn id="14" idx="7"/>
            <a:endCxn id="4" idx="3"/>
          </p:cNvCxnSpPr>
          <p:nvPr/>
        </p:nvCxnSpPr>
        <p:spPr>
          <a:xfrm flipV="1">
            <a:off x="2705067" y="2773141"/>
            <a:ext cx="964239" cy="1312613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E537FD44-2BED-45D1-9D85-71E7951D97D0}"/>
              </a:ext>
            </a:extLst>
          </p:cNvPr>
          <p:cNvGrpSpPr/>
          <p:nvPr/>
        </p:nvGrpSpPr>
        <p:grpSpPr>
          <a:xfrm>
            <a:off x="3563864" y="2158583"/>
            <a:ext cx="720000" cy="720000"/>
            <a:chOff x="3124938" y="2421399"/>
            <a:chExt cx="720000" cy="7200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C02C287-4C57-49CC-B929-FFB4A7892C8B}"/>
                </a:ext>
              </a:extLst>
            </p:cNvPr>
            <p:cNvSpPr/>
            <p:nvPr/>
          </p:nvSpPr>
          <p:spPr>
            <a:xfrm>
              <a:off x="3124938" y="2421399"/>
              <a:ext cx="720000" cy="7200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E2892B5-1FBA-41F3-B953-7202065943CE}"/>
                </a:ext>
              </a:extLst>
            </p:cNvPr>
            <p:cNvSpPr txBox="1"/>
            <p:nvPr/>
          </p:nvSpPr>
          <p:spPr>
            <a:xfrm>
              <a:off x="3254118" y="2555301"/>
              <a:ext cx="4616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entury Gothic" panose="020B0502020202020204" pitchFamily="34" charset="0"/>
                </a:rPr>
                <a:t>3</a:t>
              </a:r>
              <a:endParaRPr lang="th-TH" b="1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47AB7B4A-C153-44B2-833C-5EF103A2AC9F}"/>
              </a:ext>
            </a:extLst>
          </p:cNvPr>
          <p:cNvSpPr/>
          <p:nvPr/>
        </p:nvSpPr>
        <p:spPr>
          <a:xfrm rot="230623">
            <a:off x="5747324" y="295527"/>
            <a:ext cx="720000" cy="7200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B2741C-22C6-464F-BF29-354EF42E4B1F}"/>
              </a:ext>
            </a:extLst>
          </p:cNvPr>
          <p:cNvSpPr txBox="1"/>
          <p:nvPr/>
        </p:nvSpPr>
        <p:spPr>
          <a:xfrm>
            <a:off x="5876504" y="429429"/>
            <a:ext cx="461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1</a:t>
            </a:r>
            <a:endParaRPr lang="th-TH" b="1" dirty="0">
              <a:latin typeface="Century Gothic" panose="020B05020202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D3463F1-7DDD-40E3-B591-37F5873CCC26}"/>
              </a:ext>
            </a:extLst>
          </p:cNvPr>
          <p:cNvSpPr/>
          <p:nvPr/>
        </p:nvSpPr>
        <p:spPr>
          <a:xfrm rot="19432821">
            <a:off x="3468993" y="3915032"/>
            <a:ext cx="720000" cy="7200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3F45AA-9D82-495F-BB81-1B0E3FB746E3}"/>
              </a:ext>
            </a:extLst>
          </p:cNvPr>
          <p:cNvSpPr txBox="1"/>
          <p:nvPr/>
        </p:nvSpPr>
        <p:spPr>
          <a:xfrm>
            <a:off x="3598173" y="4048934"/>
            <a:ext cx="461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7</a:t>
            </a:r>
            <a:endParaRPr lang="th-TH" b="1" dirty="0">
              <a:latin typeface="Century Gothic" panose="020B0502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F82C59E-59BD-447C-AEED-0A4B33163FDB}"/>
              </a:ext>
            </a:extLst>
          </p:cNvPr>
          <p:cNvSpPr/>
          <p:nvPr/>
        </p:nvSpPr>
        <p:spPr>
          <a:xfrm>
            <a:off x="2090509" y="3980312"/>
            <a:ext cx="720000" cy="720000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3F8BB7-4A07-4B24-B05A-E88881F446B7}"/>
              </a:ext>
            </a:extLst>
          </p:cNvPr>
          <p:cNvSpPr txBox="1"/>
          <p:nvPr/>
        </p:nvSpPr>
        <p:spPr>
          <a:xfrm>
            <a:off x="2219689" y="4114214"/>
            <a:ext cx="46163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6</a:t>
            </a:r>
            <a:endParaRPr lang="th-TH" b="1" dirty="0">
              <a:solidFill>
                <a:schemeClr val="accent5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18B0F37-0C94-438E-AD13-F6869273FCA8}"/>
              </a:ext>
            </a:extLst>
          </p:cNvPr>
          <p:cNvGrpSpPr/>
          <p:nvPr/>
        </p:nvGrpSpPr>
        <p:grpSpPr>
          <a:xfrm>
            <a:off x="5747323" y="2116241"/>
            <a:ext cx="720000" cy="720000"/>
            <a:chOff x="3124938" y="2421399"/>
            <a:chExt cx="720000" cy="720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21016D2-6EDA-4C19-B08A-478490F2F438}"/>
                </a:ext>
              </a:extLst>
            </p:cNvPr>
            <p:cNvSpPr/>
            <p:nvPr/>
          </p:nvSpPr>
          <p:spPr>
            <a:xfrm>
              <a:off x="3124938" y="2421399"/>
              <a:ext cx="720000" cy="7200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96A9B67-FBDC-49AA-9144-27412FC68074}"/>
                </a:ext>
              </a:extLst>
            </p:cNvPr>
            <p:cNvSpPr txBox="1"/>
            <p:nvPr/>
          </p:nvSpPr>
          <p:spPr>
            <a:xfrm>
              <a:off x="3254118" y="2555301"/>
              <a:ext cx="4616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entury Gothic" panose="020B0502020202020204" pitchFamily="34" charset="0"/>
                </a:rPr>
                <a:t>4</a:t>
              </a:r>
              <a:endParaRPr lang="th-TH" b="1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4A7DFE27-C49D-49C1-9162-E45C23F6C98F}"/>
              </a:ext>
            </a:extLst>
          </p:cNvPr>
          <p:cNvSpPr/>
          <p:nvPr/>
        </p:nvSpPr>
        <p:spPr>
          <a:xfrm rot="1545791">
            <a:off x="4966087" y="3944800"/>
            <a:ext cx="720000" cy="7200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524230-D3A0-46A1-8DB6-00E75672B893}"/>
              </a:ext>
            </a:extLst>
          </p:cNvPr>
          <p:cNvSpPr txBox="1"/>
          <p:nvPr/>
        </p:nvSpPr>
        <p:spPr>
          <a:xfrm>
            <a:off x="5095267" y="4078702"/>
            <a:ext cx="461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8</a:t>
            </a:r>
            <a:endParaRPr lang="th-TH" b="1" dirty="0">
              <a:latin typeface="Century Gothic" panose="020B0502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8F4943D-97B2-43B7-8F81-12AE5373BAA1}"/>
              </a:ext>
            </a:extLst>
          </p:cNvPr>
          <p:cNvSpPr/>
          <p:nvPr/>
        </p:nvSpPr>
        <p:spPr>
          <a:xfrm>
            <a:off x="2078332" y="5741735"/>
            <a:ext cx="720000" cy="720000"/>
          </a:xfrm>
          <a:prstGeom prst="ellipse">
            <a:avLst/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6DCFE4-2E74-4175-B071-9496DF5F7D68}"/>
              </a:ext>
            </a:extLst>
          </p:cNvPr>
          <p:cNvSpPr txBox="1"/>
          <p:nvPr/>
        </p:nvSpPr>
        <p:spPr>
          <a:xfrm>
            <a:off x="2207512" y="5875637"/>
            <a:ext cx="46163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entury Gothic" panose="020B0502020202020204" pitchFamily="34" charset="0"/>
              </a:rPr>
              <a:t>5</a:t>
            </a:r>
            <a:endParaRPr lang="th-TH" b="1" dirty="0">
              <a:solidFill>
                <a:schemeClr val="accent5">
                  <a:lumMod val="50000"/>
                </a:schemeClr>
              </a:solidFill>
              <a:latin typeface="Century Gothic" panose="020B0502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05858DA-E7D9-468D-B8A4-A8C0F44921BD}"/>
              </a:ext>
            </a:extLst>
          </p:cNvPr>
          <p:cNvCxnSpPr>
            <a:stCxn id="4" idx="7"/>
            <a:endCxn id="8" idx="3"/>
          </p:cNvCxnSpPr>
          <p:nvPr/>
        </p:nvCxnSpPr>
        <p:spPr>
          <a:xfrm flipV="1">
            <a:off x="4178422" y="892448"/>
            <a:ext cx="1657852" cy="137157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7203FCE-FEB3-4298-B3FF-FBF3E05B57F7}"/>
              </a:ext>
            </a:extLst>
          </p:cNvPr>
          <p:cNvCxnSpPr>
            <a:cxnSpLocks/>
            <a:stCxn id="17" idx="0"/>
            <a:endCxn id="8" idx="4"/>
          </p:cNvCxnSpPr>
          <p:nvPr/>
        </p:nvCxnSpPr>
        <p:spPr>
          <a:xfrm flipH="1" flipV="1">
            <a:off x="6083191" y="1014717"/>
            <a:ext cx="24132" cy="110152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E09A8DB-8183-442D-99FF-7AF6A158F567}"/>
              </a:ext>
            </a:extLst>
          </p:cNvPr>
          <p:cNvCxnSpPr>
            <a:cxnSpLocks/>
            <a:stCxn id="20" idx="1"/>
            <a:endCxn id="4" idx="5"/>
          </p:cNvCxnSpPr>
          <p:nvPr/>
        </p:nvCxnSpPr>
        <p:spPr>
          <a:xfrm flipH="1" flipV="1">
            <a:off x="4178422" y="2773141"/>
            <a:ext cx="1029055" cy="119176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B8C7C3A-CD63-4280-A58C-F53D7F122E9D}"/>
              </a:ext>
            </a:extLst>
          </p:cNvPr>
          <p:cNvCxnSpPr>
            <a:cxnSpLocks/>
            <a:stCxn id="11" idx="7"/>
            <a:endCxn id="4" idx="4"/>
          </p:cNvCxnSpPr>
          <p:nvPr/>
        </p:nvCxnSpPr>
        <p:spPr>
          <a:xfrm flipV="1">
            <a:off x="3884567" y="2878583"/>
            <a:ext cx="39297" cy="104076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E0E1289-D52D-49FE-A835-25B58CBFB433}"/>
              </a:ext>
            </a:extLst>
          </p:cNvPr>
          <p:cNvCxnSpPr>
            <a:cxnSpLocks/>
            <a:stCxn id="23" idx="0"/>
            <a:endCxn id="14" idx="4"/>
          </p:cNvCxnSpPr>
          <p:nvPr/>
        </p:nvCxnSpPr>
        <p:spPr>
          <a:xfrm flipV="1">
            <a:off x="2438332" y="4700312"/>
            <a:ext cx="12177" cy="1041423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8C59D18-2BF5-47CA-8D0D-52979D29832C}"/>
              </a:ext>
            </a:extLst>
          </p:cNvPr>
          <p:cNvGrpSpPr/>
          <p:nvPr/>
        </p:nvGrpSpPr>
        <p:grpSpPr>
          <a:xfrm>
            <a:off x="7930782" y="2053141"/>
            <a:ext cx="720000" cy="720000"/>
            <a:chOff x="3124938" y="2421399"/>
            <a:chExt cx="720000" cy="720000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4227ED6-1BE0-4918-BA78-033931FBCFBD}"/>
                </a:ext>
              </a:extLst>
            </p:cNvPr>
            <p:cNvSpPr/>
            <p:nvPr/>
          </p:nvSpPr>
          <p:spPr>
            <a:xfrm>
              <a:off x="3124938" y="2421399"/>
              <a:ext cx="720000" cy="7200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4341156-2777-437B-B7C5-42FDCF1DF2C8}"/>
                </a:ext>
              </a:extLst>
            </p:cNvPr>
            <p:cNvSpPr txBox="1"/>
            <p:nvPr/>
          </p:nvSpPr>
          <p:spPr>
            <a:xfrm>
              <a:off x="3254118" y="2555301"/>
              <a:ext cx="4616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entury Gothic" panose="020B0502020202020204" pitchFamily="34" charset="0"/>
                </a:rPr>
                <a:t>9</a:t>
              </a:r>
              <a:endParaRPr lang="th-TH" b="1" dirty="0">
                <a:latin typeface="Century Gothic" panose="020B0502020202020204" pitchFamily="34" charset="0"/>
              </a:endParaRPr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900FC34-7C46-4F78-8D53-8EECC97F51DC}"/>
              </a:ext>
            </a:extLst>
          </p:cNvPr>
          <p:cNvCxnSpPr>
            <a:cxnSpLocks/>
            <a:stCxn id="41" idx="1"/>
            <a:endCxn id="8" idx="5"/>
          </p:cNvCxnSpPr>
          <p:nvPr/>
        </p:nvCxnSpPr>
        <p:spPr>
          <a:xfrm flipH="1" flipV="1">
            <a:off x="6344245" y="926577"/>
            <a:ext cx="1691979" cy="123200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231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A37E84-30B5-46C2-A19F-3427AC8E0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152" y="2041077"/>
            <a:ext cx="4414660" cy="29533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49AC17-A7A7-4B9A-9B7D-C4DE27ED1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189" y="2041077"/>
            <a:ext cx="4709656" cy="39424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87EB35-392F-4588-8073-4ED41661D001}"/>
              </a:ext>
            </a:extLst>
          </p:cNvPr>
          <p:cNvSpPr txBox="1"/>
          <p:nvPr/>
        </p:nvSpPr>
        <p:spPr>
          <a:xfrm>
            <a:off x="1890944" y="1264787"/>
            <a:ext cx="3417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b="1" dirty="0">
                <a:latin typeface="FC Iconic" panose="020B0500040200020003" pitchFamily="34" charset="-34"/>
                <a:cs typeface="FC Iconic" panose="020B0500040200020003" pitchFamily="34" charset="-34"/>
              </a:rPr>
              <a:t>ความลึก </a:t>
            </a:r>
            <a:r>
              <a:rPr lang="en-US" b="1" dirty="0">
                <a:latin typeface="FC Iconic" panose="020B0500040200020003" pitchFamily="34" charset="-34"/>
                <a:cs typeface="FC Iconic" panose="020B0500040200020003" pitchFamily="34" charset="-34"/>
              </a:rPr>
              <a:t>= 3</a:t>
            </a:r>
            <a:endParaRPr lang="th-TH" b="1" dirty="0">
              <a:latin typeface="FC Iconic" panose="020B0500040200020003" pitchFamily="34" charset="-34"/>
              <a:cs typeface="FC Iconic" panose="020B0500040200020003" pitchFamily="34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F07AB4-E88B-448B-8296-3760BA60C167}"/>
              </a:ext>
            </a:extLst>
          </p:cNvPr>
          <p:cNvSpPr txBox="1"/>
          <p:nvPr/>
        </p:nvSpPr>
        <p:spPr>
          <a:xfrm>
            <a:off x="7227903" y="1264787"/>
            <a:ext cx="34179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b="1" dirty="0">
                <a:latin typeface="FC Iconic" panose="020B0500040200020003" pitchFamily="34" charset="-34"/>
                <a:cs typeface="FC Iconic" panose="020B0500040200020003" pitchFamily="34" charset="-34"/>
              </a:rPr>
              <a:t>ความลึก </a:t>
            </a:r>
            <a:r>
              <a:rPr lang="en-US" b="1" dirty="0">
                <a:latin typeface="FC Iconic" panose="020B0500040200020003" pitchFamily="34" charset="-34"/>
                <a:cs typeface="FC Iconic" panose="020B0500040200020003" pitchFamily="34" charset="-34"/>
              </a:rPr>
              <a:t>= 4</a:t>
            </a:r>
            <a:endParaRPr lang="th-TH" b="1" dirty="0">
              <a:latin typeface="FC Iconic" panose="020B0500040200020003" pitchFamily="34" charset="-34"/>
              <a:cs typeface="FC Iconic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111601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47AB7B4A-C153-44B2-833C-5EF103A2AC9F}"/>
              </a:ext>
            </a:extLst>
          </p:cNvPr>
          <p:cNvSpPr/>
          <p:nvPr/>
        </p:nvSpPr>
        <p:spPr>
          <a:xfrm rot="20700604">
            <a:off x="2444391" y="1899119"/>
            <a:ext cx="720000" cy="7200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B2741C-22C6-464F-BF29-354EF42E4B1F}"/>
              </a:ext>
            </a:extLst>
          </p:cNvPr>
          <p:cNvSpPr txBox="1"/>
          <p:nvPr/>
        </p:nvSpPr>
        <p:spPr>
          <a:xfrm>
            <a:off x="2573571" y="2033021"/>
            <a:ext cx="461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1</a:t>
            </a:r>
            <a:endParaRPr lang="th-TH" b="1" dirty="0">
              <a:latin typeface="Century Gothic" panose="020B0502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F82C59E-59BD-447C-AEED-0A4B33163FDB}"/>
              </a:ext>
            </a:extLst>
          </p:cNvPr>
          <p:cNvSpPr/>
          <p:nvPr/>
        </p:nvSpPr>
        <p:spPr>
          <a:xfrm rot="20827930">
            <a:off x="5431144" y="2757763"/>
            <a:ext cx="720000" cy="7200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3F8BB7-4A07-4B24-B05A-E88881F446B7}"/>
              </a:ext>
            </a:extLst>
          </p:cNvPr>
          <p:cNvSpPr txBox="1"/>
          <p:nvPr/>
        </p:nvSpPr>
        <p:spPr>
          <a:xfrm>
            <a:off x="5560324" y="2891665"/>
            <a:ext cx="461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3</a:t>
            </a:r>
            <a:endParaRPr lang="th-TH" b="1" dirty="0">
              <a:latin typeface="Century Gothic" panose="020B0502020202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21016D2-6EDA-4C19-B08A-478490F2F438}"/>
              </a:ext>
            </a:extLst>
          </p:cNvPr>
          <p:cNvSpPr/>
          <p:nvPr/>
        </p:nvSpPr>
        <p:spPr>
          <a:xfrm>
            <a:off x="3164430" y="3543501"/>
            <a:ext cx="720000" cy="7200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6A9B67-FBDC-49AA-9144-27412FC68074}"/>
              </a:ext>
            </a:extLst>
          </p:cNvPr>
          <p:cNvSpPr txBox="1"/>
          <p:nvPr/>
        </p:nvSpPr>
        <p:spPr>
          <a:xfrm>
            <a:off x="3293610" y="3677403"/>
            <a:ext cx="461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8</a:t>
            </a:r>
            <a:endParaRPr lang="th-TH" b="1" dirty="0">
              <a:latin typeface="Century Gothic" panose="020B0502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8F4943D-97B2-43B7-8F81-12AE5373BAA1}"/>
              </a:ext>
            </a:extLst>
          </p:cNvPr>
          <p:cNvSpPr/>
          <p:nvPr/>
        </p:nvSpPr>
        <p:spPr>
          <a:xfrm rot="20597902">
            <a:off x="5791143" y="4965923"/>
            <a:ext cx="720000" cy="7200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6DCFE4-2E74-4175-B071-9496DF5F7D68}"/>
              </a:ext>
            </a:extLst>
          </p:cNvPr>
          <p:cNvSpPr txBox="1"/>
          <p:nvPr/>
        </p:nvSpPr>
        <p:spPr>
          <a:xfrm>
            <a:off x="5920323" y="5099825"/>
            <a:ext cx="461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2</a:t>
            </a:r>
            <a:endParaRPr lang="th-TH" b="1" dirty="0">
              <a:latin typeface="Century Gothic" panose="020B050202020202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05858DA-E7D9-468D-B8A4-A8C0F44921BD}"/>
              </a:ext>
            </a:extLst>
          </p:cNvPr>
          <p:cNvCxnSpPr>
            <a:cxnSpLocks/>
            <a:stCxn id="14" idx="7"/>
            <a:endCxn id="52" idx="3"/>
          </p:cNvCxnSpPr>
          <p:nvPr/>
        </p:nvCxnSpPr>
        <p:spPr>
          <a:xfrm flipV="1">
            <a:off x="5982618" y="1315944"/>
            <a:ext cx="639002" cy="149696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7203FCE-FEB3-4298-B3FF-FBF3E05B57F7}"/>
              </a:ext>
            </a:extLst>
          </p:cNvPr>
          <p:cNvCxnSpPr>
            <a:cxnSpLocks/>
            <a:stCxn id="17" idx="1"/>
            <a:endCxn id="8" idx="4"/>
          </p:cNvCxnSpPr>
          <p:nvPr/>
        </p:nvCxnSpPr>
        <p:spPr>
          <a:xfrm flipH="1" flipV="1">
            <a:off x="2897505" y="2606869"/>
            <a:ext cx="372367" cy="104207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809326-B465-4C44-968D-70D87C64DE85}"/>
              </a:ext>
            </a:extLst>
          </p:cNvPr>
          <p:cNvCxnSpPr>
            <a:cxnSpLocks/>
            <a:stCxn id="14" idx="2"/>
            <a:endCxn id="17" idx="6"/>
          </p:cNvCxnSpPr>
          <p:nvPr/>
        </p:nvCxnSpPr>
        <p:spPr>
          <a:xfrm flipH="1">
            <a:off x="3884430" y="3197936"/>
            <a:ext cx="1555755" cy="70556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E0E1289-D52D-49FE-A835-25B58CBFB433}"/>
              </a:ext>
            </a:extLst>
          </p:cNvPr>
          <p:cNvCxnSpPr>
            <a:cxnSpLocks/>
            <a:stCxn id="23" idx="0"/>
            <a:endCxn id="14" idx="4"/>
          </p:cNvCxnSpPr>
          <p:nvPr/>
        </p:nvCxnSpPr>
        <p:spPr>
          <a:xfrm flipH="1" flipV="1">
            <a:off x="5871317" y="3468722"/>
            <a:ext cx="176366" cy="15123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3983AEE-0711-4AF2-8CC4-A8FAFA6AF02B}"/>
              </a:ext>
            </a:extLst>
          </p:cNvPr>
          <p:cNvCxnSpPr>
            <a:cxnSpLocks/>
            <a:stCxn id="23" idx="1"/>
            <a:endCxn id="17" idx="5"/>
          </p:cNvCxnSpPr>
          <p:nvPr/>
        </p:nvCxnSpPr>
        <p:spPr>
          <a:xfrm flipH="1" flipV="1">
            <a:off x="3778988" y="4158059"/>
            <a:ext cx="2055179" cy="99720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79E54196-AB9D-4790-B95E-CDE37061B3AA}"/>
              </a:ext>
            </a:extLst>
          </p:cNvPr>
          <p:cNvSpPr/>
          <p:nvPr/>
        </p:nvSpPr>
        <p:spPr>
          <a:xfrm rot="20827930">
            <a:off x="6453094" y="651088"/>
            <a:ext cx="720000" cy="7200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E5713D7-E217-43E0-B205-EB697563C7C6}"/>
              </a:ext>
            </a:extLst>
          </p:cNvPr>
          <p:cNvSpPr txBox="1"/>
          <p:nvPr/>
        </p:nvSpPr>
        <p:spPr>
          <a:xfrm>
            <a:off x="6582274" y="784990"/>
            <a:ext cx="461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7</a:t>
            </a:r>
            <a:endParaRPr lang="th-TH" b="1" dirty="0">
              <a:latin typeface="Century Gothic" panose="020B0502020202020204" pitchFamily="34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A6787FD-6B53-499B-9D6C-F030942B08DD}"/>
              </a:ext>
            </a:extLst>
          </p:cNvPr>
          <p:cNvSpPr/>
          <p:nvPr/>
        </p:nvSpPr>
        <p:spPr>
          <a:xfrm rot="20827930">
            <a:off x="8334076" y="1673021"/>
            <a:ext cx="720000" cy="7200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7AEC1EF-D2C2-41ED-8685-505E0C0D1AC4}"/>
              </a:ext>
            </a:extLst>
          </p:cNvPr>
          <p:cNvSpPr txBox="1"/>
          <p:nvPr/>
        </p:nvSpPr>
        <p:spPr>
          <a:xfrm>
            <a:off x="8463256" y="1806923"/>
            <a:ext cx="461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6</a:t>
            </a:r>
            <a:endParaRPr lang="th-TH" b="1" dirty="0">
              <a:latin typeface="Century Gothic" panose="020B0502020202020204" pitchFamily="34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8C4E655-0CF4-4444-BBAE-68FCB599857E}"/>
              </a:ext>
            </a:extLst>
          </p:cNvPr>
          <p:cNvSpPr/>
          <p:nvPr/>
        </p:nvSpPr>
        <p:spPr>
          <a:xfrm rot="20827930">
            <a:off x="8069246" y="3317403"/>
            <a:ext cx="720000" cy="7200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AB3EDE8-AE29-46B4-BCCD-866D3DA4599D}"/>
              </a:ext>
            </a:extLst>
          </p:cNvPr>
          <p:cNvSpPr txBox="1"/>
          <p:nvPr/>
        </p:nvSpPr>
        <p:spPr>
          <a:xfrm>
            <a:off x="8198426" y="3451305"/>
            <a:ext cx="461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5</a:t>
            </a:r>
            <a:endParaRPr lang="th-TH" b="1" dirty="0">
              <a:latin typeface="Century Gothic" panose="020B0502020202020204" pitchFamily="34" charset="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9DAD2BD-B19F-4F83-B737-E62E8EA38691}"/>
              </a:ext>
            </a:extLst>
          </p:cNvPr>
          <p:cNvSpPr/>
          <p:nvPr/>
        </p:nvSpPr>
        <p:spPr>
          <a:xfrm rot="20827930">
            <a:off x="8163297" y="5226393"/>
            <a:ext cx="720000" cy="7200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F27C21-98F1-4966-AE01-A0EA3C297BB4}"/>
              </a:ext>
            </a:extLst>
          </p:cNvPr>
          <p:cNvSpPr txBox="1"/>
          <p:nvPr/>
        </p:nvSpPr>
        <p:spPr>
          <a:xfrm>
            <a:off x="8292477" y="5360295"/>
            <a:ext cx="461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4</a:t>
            </a:r>
            <a:endParaRPr lang="th-TH" b="1" dirty="0">
              <a:latin typeface="Century Gothic" panose="020B0502020202020204" pitchFamily="34" charset="0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C8584C3-8887-4C1C-9C0C-B43FEB60E381}"/>
              </a:ext>
            </a:extLst>
          </p:cNvPr>
          <p:cNvCxnSpPr>
            <a:cxnSpLocks/>
            <a:stCxn id="52" idx="5"/>
            <a:endCxn id="57" idx="1"/>
          </p:cNvCxnSpPr>
          <p:nvPr/>
        </p:nvCxnSpPr>
        <p:spPr>
          <a:xfrm>
            <a:off x="7117950" y="1202562"/>
            <a:ext cx="1271270" cy="6389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03E726F-71B8-4117-890B-2631A0D8F8E7}"/>
              </a:ext>
            </a:extLst>
          </p:cNvPr>
          <p:cNvCxnSpPr>
            <a:cxnSpLocks/>
            <a:stCxn id="14" idx="5"/>
            <a:endCxn id="59" idx="2"/>
          </p:cNvCxnSpPr>
          <p:nvPr/>
        </p:nvCxnSpPr>
        <p:spPr>
          <a:xfrm>
            <a:off x="6096000" y="3309237"/>
            <a:ext cx="1982287" cy="44833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F7D020C-95CF-4A52-97C9-654C3F2B3AFC}"/>
              </a:ext>
            </a:extLst>
          </p:cNvPr>
          <p:cNvCxnSpPr>
            <a:cxnSpLocks/>
            <a:endCxn id="59" idx="7"/>
          </p:cNvCxnSpPr>
          <p:nvPr/>
        </p:nvCxnSpPr>
        <p:spPr>
          <a:xfrm>
            <a:off x="8620720" y="2366563"/>
            <a:ext cx="0" cy="100598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F02F4D7-2913-4CE1-B20A-2FFABB39A7D5}"/>
              </a:ext>
            </a:extLst>
          </p:cNvPr>
          <p:cNvCxnSpPr>
            <a:cxnSpLocks/>
          </p:cNvCxnSpPr>
          <p:nvPr/>
        </p:nvCxnSpPr>
        <p:spPr>
          <a:xfrm>
            <a:off x="6021963" y="3414885"/>
            <a:ext cx="2270514" cy="186701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ADA9BB7-25EE-4BC0-A89D-9EAA2591175F}"/>
              </a:ext>
            </a:extLst>
          </p:cNvPr>
          <p:cNvSpPr txBox="1"/>
          <p:nvPr/>
        </p:nvSpPr>
        <p:spPr>
          <a:xfrm>
            <a:off x="2983282" y="2909127"/>
            <a:ext cx="699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entury Gothic" panose="020B0502020202020204" pitchFamily="34" charset="0"/>
              </a:rPr>
              <a:t>2</a:t>
            </a:r>
            <a:endParaRPr lang="th-TH" sz="2000" b="1" dirty="0">
              <a:latin typeface="Century Gothic" panose="020B0502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7F18972-79E2-467B-BA22-83F8BDD07630}"/>
              </a:ext>
            </a:extLst>
          </p:cNvPr>
          <p:cNvSpPr txBox="1"/>
          <p:nvPr/>
        </p:nvSpPr>
        <p:spPr>
          <a:xfrm>
            <a:off x="4280250" y="3070314"/>
            <a:ext cx="699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entury Gothic" panose="020B0502020202020204" pitchFamily="34" charset="0"/>
              </a:rPr>
              <a:t>25</a:t>
            </a:r>
            <a:endParaRPr lang="th-TH" sz="2000" b="1" dirty="0">
              <a:latin typeface="Century Gothic" panose="020B0502020202020204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D4A49C7-374E-4360-9481-D99ADA8F9EF6}"/>
              </a:ext>
            </a:extLst>
          </p:cNvPr>
          <p:cNvSpPr txBox="1"/>
          <p:nvPr/>
        </p:nvSpPr>
        <p:spPr>
          <a:xfrm>
            <a:off x="4256993" y="4781055"/>
            <a:ext cx="699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entury Gothic" panose="020B0502020202020204" pitchFamily="34" charset="0"/>
              </a:rPr>
              <a:t>10</a:t>
            </a:r>
            <a:endParaRPr lang="th-TH" sz="2000" b="1" dirty="0">
              <a:latin typeface="Century Gothic" panose="020B0502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CFDA78F-AA2B-4389-92E2-05FA5625FA9B}"/>
              </a:ext>
            </a:extLst>
          </p:cNvPr>
          <p:cNvSpPr txBox="1"/>
          <p:nvPr/>
        </p:nvSpPr>
        <p:spPr>
          <a:xfrm>
            <a:off x="5305395" y="4058102"/>
            <a:ext cx="699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entury Gothic" panose="020B0502020202020204" pitchFamily="34" charset="0"/>
              </a:rPr>
              <a:t>6</a:t>
            </a:r>
            <a:endParaRPr lang="th-TH" sz="2000" b="1" dirty="0">
              <a:latin typeface="Century Gothic" panose="020B050202020202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2E32D60-864F-450D-B506-11E4C75B698E}"/>
              </a:ext>
            </a:extLst>
          </p:cNvPr>
          <p:cNvSpPr txBox="1"/>
          <p:nvPr/>
        </p:nvSpPr>
        <p:spPr>
          <a:xfrm>
            <a:off x="5672211" y="1752730"/>
            <a:ext cx="699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entury Gothic" panose="020B0502020202020204" pitchFamily="34" charset="0"/>
              </a:rPr>
              <a:t>17</a:t>
            </a:r>
            <a:endParaRPr lang="th-TH" sz="2000" b="1" dirty="0">
              <a:latin typeface="Century Gothic" panose="020B050202020202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1E96F3C-A920-480A-9A22-85A79C22EDCC}"/>
              </a:ext>
            </a:extLst>
          </p:cNvPr>
          <p:cNvSpPr txBox="1"/>
          <p:nvPr/>
        </p:nvSpPr>
        <p:spPr>
          <a:xfrm>
            <a:off x="7575219" y="1108155"/>
            <a:ext cx="699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entury Gothic" panose="020B0502020202020204" pitchFamily="34" charset="0"/>
              </a:rPr>
              <a:t>8</a:t>
            </a:r>
            <a:endParaRPr lang="th-TH" sz="2000" b="1" dirty="0">
              <a:latin typeface="Century Gothic" panose="020B050202020202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0E98165-6FE0-4B45-AD79-98C0293ACA9D}"/>
              </a:ext>
            </a:extLst>
          </p:cNvPr>
          <p:cNvSpPr txBox="1"/>
          <p:nvPr/>
        </p:nvSpPr>
        <p:spPr>
          <a:xfrm>
            <a:off x="8575143" y="2767402"/>
            <a:ext cx="699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entury Gothic" panose="020B0502020202020204" pitchFamily="34" charset="0"/>
              </a:rPr>
              <a:t>12</a:t>
            </a:r>
            <a:endParaRPr lang="th-TH" sz="2000" b="1" dirty="0">
              <a:latin typeface="Century Gothic" panose="020B050202020202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4DAAC90-E2C6-46F0-9E8D-91F25AD5CF85}"/>
              </a:ext>
            </a:extLst>
          </p:cNvPr>
          <p:cNvSpPr txBox="1"/>
          <p:nvPr/>
        </p:nvSpPr>
        <p:spPr>
          <a:xfrm>
            <a:off x="6866269" y="3113754"/>
            <a:ext cx="699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entury Gothic" panose="020B0502020202020204" pitchFamily="34" charset="0"/>
              </a:rPr>
              <a:t>3</a:t>
            </a:r>
            <a:endParaRPr lang="th-TH" sz="2000" b="1" dirty="0">
              <a:latin typeface="Century Gothic" panose="020B0502020202020204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7195CFE-CF87-40FD-82DA-9534B6AE1CC2}"/>
              </a:ext>
            </a:extLst>
          </p:cNvPr>
          <p:cNvSpPr txBox="1"/>
          <p:nvPr/>
        </p:nvSpPr>
        <p:spPr>
          <a:xfrm>
            <a:off x="7187001" y="4119628"/>
            <a:ext cx="699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entury Gothic" panose="020B0502020202020204" pitchFamily="34" charset="0"/>
              </a:rPr>
              <a:t>3</a:t>
            </a:r>
            <a:endParaRPr lang="th-TH" sz="20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690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05858DA-E7D9-468D-B8A4-A8C0F44921BD}"/>
              </a:ext>
            </a:extLst>
          </p:cNvPr>
          <p:cNvCxnSpPr>
            <a:cxnSpLocks/>
            <a:stCxn id="14" idx="7"/>
            <a:endCxn id="52" idx="3"/>
          </p:cNvCxnSpPr>
          <p:nvPr/>
        </p:nvCxnSpPr>
        <p:spPr>
          <a:xfrm flipV="1">
            <a:off x="5982618" y="1315944"/>
            <a:ext cx="639002" cy="1496963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7203FCE-FEB3-4298-B3FF-FBF3E05B57F7}"/>
              </a:ext>
            </a:extLst>
          </p:cNvPr>
          <p:cNvCxnSpPr>
            <a:cxnSpLocks/>
            <a:stCxn id="17" idx="1"/>
            <a:endCxn id="8" idx="4"/>
          </p:cNvCxnSpPr>
          <p:nvPr/>
        </p:nvCxnSpPr>
        <p:spPr>
          <a:xfrm flipH="1" flipV="1">
            <a:off x="2897505" y="2606869"/>
            <a:ext cx="372367" cy="1042074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809326-B465-4C44-968D-70D87C64DE85}"/>
              </a:ext>
            </a:extLst>
          </p:cNvPr>
          <p:cNvCxnSpPr>
            <a:cxnSpLocks/>
            <a:stCxn id="14" idx="2"/>
            <a:endCxn id="17" idx="6"/>
          </p:cNvCxnSpPr>
          <p:nvPr/>
        </p:nvCxnSpPr>
        <p:spPr>
          <a:xfrm flipH="1">
            <a:off x="3884430" y="3197936"/>
            <a:ext cx="1555755" cy="705565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E0E1289-D52D-49FE-A835-25B58CBFB433}"/>
              </a:ext>
            </a:extLst>
          </p:cNvPr>
          <p:cNvCxnSpPr>
            <a:cxnSpLocks/>
            <a:stCxn id="23" idx="0"/>
            <a:endCxn id="14" idx="4"/>
          </p:cNvCxnSpPr>
          <p:nvPr/>
        </p:nvCxnSpPr>
        <p:spPr>
          <a:xfrm flipH="1" flipV="1">
            <a:off x="5871317" y="3468722"/>
            <a:ext cx="176366" cy="1512388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3983AEE-0711-4AF2-8CC4-A8FAFA6AF02B}"/>
              </a:ext>
            </a:extLst>
          </p:cNvPr>
          <p:cNvCxnSpPr>
            <a:cxnSpLocks/>
            <a:stCxn id="23" idx="1"/>
            <a:endCxn id="17" idx="5"/>
          </p:cNvCxnSpPr>
          <p:nvPr/>
        </p:nvCxnSpPr>
        <p:spPr>
          <a:xfrm flipH="1" flipV="1">
            <a:off x="3778988" y="4158059"/>
            <a:ext cx="2055179" cy="997202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C8584C3-8887-4C1C-9C0C-B43FEB60E381}"/>
              </a:ext>
            </a:extLst>
          </p:cNvPr>
          <p:cNvCxnSpPr>
            <a:cxnSpLocks/>
            <a:stCxn id="52" idx="5"/>
            <a:endCxn id="57" idx="1"/>
          </p:cNvCxnSpPr>
          <p:nvPr/>
        </p:nvCxnSpPr>
        <p:spPr>
          <a:xfrm>
            <a:off x="7117950" y="1202562"/>
            <a:ext cx="1271270" cy="638985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03E726F-71B8-4117-890B-2631A0D8F8E7}"/>
              </a:ext>
            </a:extLst>
          </p:cNvPr>
          <p:cNvCxnSpPr>
            <a:cxnSpLocks/>
            <a:stCxn id="14" idx="5"/>
            <a:endCxn id="59" idx="2"/>
          </p:cNvCxnSpPr>
          <p:nvPr/>
        </p:nvCxnSpPr>
        <p:spPr>
          <a:xfrm>
            <a:off x="6096000" y="3309237"/>
            <a:ext cx="1982287" cy="448339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F7D020C-95CF-4A52-97C9-654C3F2B3AFC}"/>
              </a:ext>
            </a:extLst>
          </p:cNvPr>
          <p:cNvCxnSpPr>
            <a:cxnSpLocks/>
            <a:endCxn id="59" idx="7"/>
          </p:cNvCxnSpPr>
          <p:nvPr/>
        </p:nvCxnSpPr>
        <p:spPr>
          <a:xfrm>
            <a:off x="8620720" y="2366563"/>
            <a:ext cx="0" cy="1005984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F02F4D7-2913-4CE1-B20A-2FFABB39A7D5}"/>
              </a:ext>
            </a:extLst>
          </p:cNvPr>
          <p:cNvCxnSpPr>
            <a:cxnSpLocks/>
          </p:cNvCxnSpPr>
          <p:nvPr/>
        </p:nvCxnSpPr>
        <p:spPr>
          <a:xfrm>
            <a:off x="6021963" y="3414885"/>
            <a:ext cx="2270514" cy="1867016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47AB7B4A-C153-44B2-833C-5EF103A2AC9F}"/>
              </a:ext>
            </a:extLst>
          </p:cNvPr>
          <p:cNvSpPr/>
          <p:nvPr/>
        </p:nvSpPr>
        <p:spPr>
          <a:xfrm rot="20700604">
            <a:off x="2444391" y="1899119"/>
            <a:ext cx="720000" cy="72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B2741C-22C6-464F-BF29-354EF42E4B1F}"/>
              </a:ext>
            </a:extLst>
          </p:cNvPr>
          <p:cNvSpPr txBox="1"/>
          <p:nvPr/>
        </p:nvSpPr>
        <p:spPr>
          <a:xfrm>
            <a:off x="2573571" y="2033021"/>
            <a:ext cx="461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1</a:t>
            </a:r>
            <a:endParaRPr lang="th-TH" b="1" dirty="0">
              <a:latin typeface="Century Gothic" panose="020B0502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F82C59E-59BD-447C-AEED-0A4B33163FDB}"/>
              </a:ext>
            </a:extLst>
          </p:cNvPr>
          <p:cNvSpPr/>
          <p:nvPr/>
        </p:nvSpPr>
        <p:spPr>
          <a:xfrm rot="20827930">
            <a:off x="5431144" y="2757763"/>
            <a:ext cx="720000" cy="720000"/>
          </a:xfrm>
          <a:prstGeom prst="ellipse">
            <a:avLst/>
          </a:prstGeom>
          <a:solidFill>
            <a:srgbClr val="FF9999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3F8BB7-4A07-4B24-B05A-E88881F446B7}"/>
              </a:ext>
            </a:extLst>
          </p:cNvPr>
          <p:cNvSpPr txBox="1"/>
          <p:nvPr/>
        </p:nvSpPr>
        <p:spPr>
          <a:xfrm>
            <a:off x="5560324" y="2891665"/>
            <a:ext cx="461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3</a:t>
            </a:r>
            <a:endParaRPr lang="th-TH" b="1" dirty="0">
              <a:latin typeface="Century Gothic" panose="020B0502020202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21016D2-6EDA-4C19-B08A-478490F2F438}"/>
              </a:ext>
            </a:extLst>
          </p:cNvPr>
          <p:cNvSpPr/>
          <p:nvPr/>
        </p:nvSpPr>
        <p:spPr>
          <a:xfrm>
            <a:off x="3164430" y="3543501"/>
            <a:ext cx="720000" cy="72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6A9B67-FBDC-49AA-9144-27412FC68074}"/>
              </a:ext>
            </a:extLst>
          </p:cNvPr>
          <p:cNvSpPr txBox="1"/>
          <p:nvPr/>
        </p:nvSpPr>
        <p:spPr>
          <a:xfrm>
            <a:off x="3293610" y="3677403"/>
            <a:ext cx="461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8</a:t>
            </a:r>
            <a:endParaRPr lang="th-TH" b="1" dirty="0">
              <a:latin typeface="Century Gothic" panose="020B0502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8F4943D-97B2-43B7-8F81-12AE5373BAA1}"/>
              </a:ext>
            </a:extLst>
          </p:cNvPr>
          <p:cNvSpPr/>
          <p:nvPr/>
        </p:nvSpPr>
        <p:spPr>
          <a:xfrm rot="20597902">
            <a:off x="5791143" y="4965923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6DCFE4-2E74-4175-B071-9496DF5F7D68}"/>
              </a:ext>
            </a:extLst>
          </p:cNvPr>
          <p:cNvSpPr txBox="1"/>
          <p:nvPr/>
        </p:nvSpPr>
        <p:spPr>
          <a:xfrm>
            <a:off x="5920323" y="5099825"/>
            <a:ext cx="461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2</a:t>
            </a:r>
            <a:endParaRPr lang="th-TH" b="1" dirty="0">
              <a:latin typeface="Century Gothic" panose="020B0502020202020204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9E54196-AB9D-4790-B95E-CDE37061B3AA}"/>
              </a:ext>
            </a:extLst>
          </p:cNvPr>
          <p:cNvSpPr/>
          <p:nvPr/>
        </p:nvSpPr>
        <p:spPr>
          <a:xfrm rot="20827930">
            <a:off x="6453094" y="651088"/>
            <a:ext cx="720000" cy="720000"/>
          </a:xfrm>
          <a:prstGeom prst="ellipse">
            <a:avLst/>
          </a:prstGeom>
          <a:solidFill>
            <a:srgbClr val="66CCFF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E5713D7-E217-43E0-B205-EB697563C7C6}"/>
              </a:ext>
            </a:extLst>
          </p:cNvPr>
          <p:cNvSpPr txBox="1"/>
          <p:nvPr/>
        </p:nvSpPr>
        <p:spPr>
          <a:xfrm>
            <a:off x="6582274" y="784990"/>
            <a:ext cx="461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7</a:t>
            </a:r>
            <a:endParaRPr lang="th-TH" b="1" dirty="0">
              <a:latin typeface="Century Gothic" panose="020B0502020202020204" pitchFamily="34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A6787FD-6B53-499B-9D6C-F030942B08DD}"/>
              </a:ext>
            </a:extLst>
          </p:cNvPr>
          <p:cNvSpPr/>
          <p:nvPr/>
        </p:nvSpPr>
        <p:spPr>
          <a:xfrm rot="20827930">
            <a:off x="8334076" y="1673021"/>
            <a:ext cx="720000" cy="72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7AEC1EF-D2C2-41ED-8685-505E0C0D1AC4}"/>
              </a:ext>
            </a:extLst>
          </p:cNvPr>
          <p:cNvSpPr txBox="1"/>
          <p:nvPr/>
        </p:nvSpPr>
        <p:spPr>
          <a:xfrm>
            <a:off x="8463256" y="1806923"/>
            <a:ext cx="461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6</a:t>
            </a:r>
            <a:endParaRPr lang="th-TH" b="1" dirty="0">
              <a:latin typeface="Century Gothic" panose="020B0502020202020204" pitchFamily="34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8C4E655-0CF4-4444-BBAE-68FCB599857E}"/>
              </a:ext>
            </a:extLst>
          </p:cNvPr>
          <p:cNvSpPr/>
          <p:nvPr/>
        </p:nvSpPr>
        <p:spPr>
          <a:xfrm rot="20827930">
            <a:off x="8069246" y="3317403"/>
            <a:ext cx="720000" cy="720000"/>
          </a:xfrm>
          <a:prstGeom prst="ellipse">
            <a:avLst/>
          </a:prstGeom>
          <a:solidFill>
            <a:srgbClr val="CCCCFF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AB3EDE8-AE29-46B4-BCCD-866D3DA4599D}"/>
              </a:ext>
            </a:extLst>
          </p:cNvPr>
          <p:cNvSpPr txBox="1"/>
          <p:nvPr/>
        </p:nvSpPr>
        <p:spPr>
          <a:xfrm>
            <a:off x="8198426" y="3451305"/>
            <a:ext cx="461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5</a:t>
            </a:r>
            <a:endParaRPr lang="th-TH" b="1" dirty="0">
              <a:latin typeface="Century Gothic" panose="020B0502020202020204" pitchFamily="34" charset="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9DAD2BD-B19F-4F83-B737-E62E8EA38691}"/>
              </a:ext>
            </a:extLst>
          </p:cNvPr>
          <p:cNvSpPr/>
          <p:nvPr/>
        </p:nvSpPr>
        <p:spPr>
          <a:xfrm rot="20827930">
            <a:off x="8163297" y="5226393"/>
            <a:ext cx="720000" cy="72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F27C21-98F1-4966-AE01-A0EA3C297BB4}"/>
              </a:ext>
            </a:extLst>
          </p:cNvPr>
          <p:cNvSpPr txBox="1"/>
          <p:nvPr/>
        </p:nvSpPr>
        <p:spPr>
          <a:xfrm>
            <a:off x="8292477" y="5360295"/>
            <a:ext cx="461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4</a:t>
            </a:r>
            <a:endParaRPr lang="th-TH" b="1" dirty="0">
              <a:latin typeface="Century Gothic" panose="020B0502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ADA9BB7-25EE-4BC0-A89D-9EAA2591175F}"/>
              </a:ext>
            </a:extLst>
          </p:cNvPr>
          <p:cNvSpPr txBox="1"/>
          <p:nvPr/>
        </p:nvSpPr>
        <p:spPr>
          <a:xfrm>
            <a:off x="2983282" y="2909127"/>
            <a:ext cx="699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2</a:t>
            </a:r>
            <a:endParaRPr lang="th-TH" sz="2000" b="1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7F18972-79E2-467B-BA22-83F8BDD07630}"/>
              </a:ext>
            </a:extLst>
          </p:cNvPr>
          <p:cNvSpPr txBox="1"/>
          <p:nvPr/>
        </p:nvSpPr>
        <p:spPr>
          <a:xfrm>
            <a:off x="4280250" y="3070314"/>
            <a:ext cx="699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25</a:t>
            </a:r>
            <a:endParaRPr lang="th-TH" sz="2000" b="1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D4A49C7-374E-4360-9481-D99ADA8F9EF6}"/>
              </a:ext>
            </a:extLst>
          </p:cNvPr>
          <p:cNvSpPr txBox="1"/>
          <p:nvPr/>
        </p:nvSpPr>
        <p:spPr>
          <a:xfrm>
            <a:off x="4256993" y="4781055"/>
            <a:ext cx="699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10</a:t>
            </a:r>
            <a:endParaRPr lang="th-TH" sz="2000" b="1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CFDA78F-AA2B-4389-92E2-05FA5625FA9B}"/>
              </a:ext>
            </a:extLst>
          </p:cNvPr>
          <p:cNvSpPr txBox="1"/>
          <p:nvPr/>
        </p:nvSpPr>
        <p:spPr>
          <a:xfrm>
            <a:off x="5305395" y="4058102"/>
            <a:ext cx="699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6</a:t>
            </a:r>
            <a:endParaRPr lang="th-TH" sz="2000" b="1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2E32D60-864F-450D-B506-11E4C75B698E}"/>
              </a:ext>
            </a:extLst>
          </p:cNvPr>
          <p:cNvSpPr txBox="1"/>
          <p:nvPr/>
        </p:nvSpPr>
        <p:spPr>
          <a:xfrm>
            <a:off x="5672211" y="1752730"/>
            <a:ext cx="699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17</a:t>
            </a:r>
            <a:endParaRPr lang="th-TH" sz="2000" b="1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1E96F3C-A920-480A-9A22-85A79C22EDCC}"/>
              </a:ext>
            </a:extLst>
          </p:cNvPr>
          <p:cNvSpPr txBox="1"/>
          <p:nvPr/>
        </p:nvSpPr>
        <p:spPr>
          <a:xfrm>
            <a:off x="7575219" y="1108155"/>
            <a:ext cx="699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8</a:t>
            </a:r>
            <a:endParaRPr lang="th-TH" sz="2000" b="1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0E98165-6FE0-4B45-AD79-98C0293ACA9D}"/>
              </a:ext>
            </a:extLst>
          </p:cNvPr>
          <p:cNvSpPr txBox="1"/>
          <p:nvPr/>
        </p:nvSpPr>
        <p:spPr>
          <a:xfrm>
            <a:off x="8575143" y="2767402"/>
            <a:ext cx="699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12</a:t>
            </a:r>
            <a:endParaRPr lang="th-TH" sz="2000" b="1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4DAAC90-E2C6-46F0-9E8D-91F25AD5CF85}"/>
              </a:ext>
            </a:extLst>
          </p:cNvPr>
          <p:cNvSpPr txBox="1"/>
          <p:nvPr/>
        </p:nvSpPr>
        <p:spPr>
          <a:xfrm>
            <a:off x="6866269" y="3113754"/>
            <a:ext cx="699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3</a:t>
            </a:r>
            <a:endParaRPr lang="th-TH" sz="2000" b="1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7195CFE-CF87-40FD-82DA-9534B6AE1CC2}"/>
              </a:ext>
            </a:extLst>
          </p:cNvPr>
          <p:cNvSpPr txBox="1"/>
          <p:nvPr/>
        </p:nvSpPr>
        <p:spPr>
          <a:xfrm>
            <a:off x="7187001" y="4119628"/>
            <a:ext cx="699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3</a:t>
            </a:r>
            <a:endParaRPr lang="th-TH" sz="2000" b="1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967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E0E1289-D52D-49FE-A835-25B58CBFB433}"/>
              </a:ext>
            </a:extLst>
          </p:cNvPr>
          <p:cNvCxnSpPr>
            <a:cxnSpLocks/>
            <a:stCxn id="23" idx="0"/>
            <a:endCxn id="14" idx="4"/>
          </p:cNvCxnSpPr>
          <p:nvPr/>
        </p:nvCxnSpPr>
        <p:spPr>
          <a:xfrm flipH="1" flipV="1">
            <a:off x="5871317" y="3468722"/>
            <a:ext cx="176366" cy="1512388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C8584C3-8887-4C1C-9C0C-B43FEB60E381}"/>
              </a:ext>
            </a:extLst>
          </p:cNvPr>
          <p:cNvCxnSpPr>
            <a:cxnSpLocks/>
            <a:stCxn id="52" idx="5"/>
            <a:endCxn id="57" idx="1"/>
          </p:cNvCxnSpPr>
          <p:nvPr/>
        </p:nvCxnSpPr>
        <p:spPr>
          <a:xfrm>
            <a:off x="7117950" y="1202562"/>
            <a:ext cx="1271270" cy="638985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F7D020C-95CF-4A52-97C9-654C3F2B3AFC}"/>
              </a:ext>
            </a:extLst>
          </p:cNvPr>
          <p:cNvCxnSpPr>
            <a:cxnSpLocks/>
            <a:endCxn id="59" idx="7"/>
          </p:cNvCxnSpPr>
          <p:nvPr/>
        </p:nvCxnSpPr>
        <p:spPr>
          <a:xfrm>
            <a:off x="8620720" y="2366563"/>
            <a:ext cx="0" cy="1005984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05858DA-E7D9-468D-B8A4-A8C0F44921BD}"/>
              </a:ext>
            </a:extLst>
          </p:cNvPr>
          <p:cNvCxnSpPr>
            <a:cxnSpLocks/>
            <a:stCxn id="14" idx="7"/>
            <a:endCxn id="52" idx="3"/>
          </p:cNvCxnSpPr>
          <p:nvPr/>
        </p:nvCxnSpPr>
        <p:spPr>
          <a:xfrm flipV="1">
            <a:off x="5982618" y="1315944"/>
            <a:ext cx="639002" cy="1496963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3983AEE-0711-4AF2-8CC4-A8FAFA6AF02B}"/>
              </a:ext>
            </a:extLst>
          </p:cNvPr>
          <p:cNvCxnSpPr>
            <a:cxnSpLocks/>
            <a:stCxn id="23" idx="1"/>
            <a:endCxn id="17" idx="5"/>
          </p:cNvCxnSpPr>
          <p:nvPr/>
        </p:nvCxnSpPr>
        <p:spPr>
          <a:xfrm flipH="1" flipV="1">
            <a:off x="3778988" y="4158059"/>
            <a:ext cx="2055179" cy="997202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809326-B465-4C44-968D-70D87C64DE85}"/>
              </a:ext>
            </a:extLst>
          </p:cNvPr>
          <p:cNvCxnSpPr>
            <a:cxnSpLocks/>
            <a:stCxn id="14" idx="2"/>
            <a:endCxn id="17" idx="6"/>
          </p:cNvCxnSpPr>
          <p:nvPr/>
        </p:nvCxnSpPr>
        <p:spPr>
          <a:xfrm flipH="1">
            <a:off x="3884430" y="3197936"/>
            <a:ext cx="1555755" cy="705565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47AB7B4A-C153-44B2-833C-5EF103A2AC9F}"/>
              </a:ext>
            </a:extLst>
          </p:cNvPr>
          <p:cNvSpPr/>
          <p:nvPr/>
        </p:nvSpPr>
        <p:spPr>
          <a:xfrm rot="20700604">
            <a:off x="2444391" y="1899119"/>
            <a:ext cx="720000" cy="72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B2741C-22C6-464F-BF29-354EF42E4B1F}"/>
              </a:ext>
            </a:extLst>
          </p:cNvPr>
          <p:cNvSpPr txBox="1"/>
          <p:nvPr/>
        </p:nvSpPr>
        <p:spPr>
          <a:xfrm>
            <a:off x="2573571" y="2033021"/>
            <a:ext cx="461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1</a:t>
            </a:r>
            <a:endParaRPr lang="th-TH" b="1" dirty="0">
              <a:latin typeface="Century Gothic" panose="020B0502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F82C59E-59BD-447C-AEED-0A4B33163FDB}"/>
              </a:ext>
            </a:extLst>
          </p:cNvPr>
          <p:cNvSpPr/>
          <p:nvPr/>
        </p:nvSpPr>
        <p:spPr>
          <a:xfrm rot="20827930">
            <a:off x="5431144" y="2757763"/>
            <a:ext cx="720000" cy="720000"/>
          </a:xfrm>
          <a:prstGeom prst="ellipse">
            <a:avLst/>
          </a:prstGeom>
          <a:solidFill>
            <a:srgbClr val="FF9999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3F8BB7-4A07-4B24-B05A-E88881F446B7}"/>
              </a:ext>
            </a:extLst>
          </p:cNvPr>
          <p:cNvSpPr txBox="1"/>
          <p:nvPr/>
        </p:nvSpPr>
        <p:spPr>
          <a:xfrm>
            <a:off x="5560324" y="2891665"/>
            <a:ext cx="461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3</a:t>
            </a:r>
            <a:endParaRPr lang="th-TH" b="1" dirty="0">
              <a:latin typeface="Century Gothic" panose="020B0502020202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21016D2-6EDA-4C19-B08A-478490F2F438}"/>
              </a:ext>
            </a:extLst>
          </p:cNvPr>
          <p:cNvSpPr/>
          <p:nvPr/>
        </p:nvSpPr>
        <p:spPr>
          <a:xfrm>
            <a:off x="3164430" y="3543501"/>
            <a:ext cx="720000" cy="72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6A9B67-FBDC-49AA-9144-27412FC68074}"/>
              </a:ext>
            </a:extLst>
          </p:cNvPr>
          <p:cNvSpPr txBox="1"/>
          <p:nvPr/>
        </p:nvSpPr>
        <p:spPr>
          <a:xfrm>
            <a:off x="3293610" y="3677403"/>
            <a:ext cx="461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8</a:t>
            </a:r>
            <a:endParaRPr lang="th-TH" b="1" dirty="0">
              <a:latin typeface="Century Gothic" panose="020B0502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8F4943D-97B2-43B7-8F81-12AE5373BAA1}"/>
              </a:ext>
            </a:extLst>
          </p:cNvPr>
          <p:cNvSpPr/>
          <p:nvPr/>
        </p:nvSpPr>
        <p:spPr>
          <a:xfrm rot="20597902">
            <a:off x="5791143" y="4965923"/>
            <a:ext cx="720000" cy="72000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6DCFE4-2E74-4175-B071-9496DF5F7D68}"/>
              </a:ext>
            </a:extLst>
          </p:cNvPr>
          <p:cNvSpPr txBox="1"/>
          <p:nvPr/>
        </p:nvSpPr>
        <p:spPr>
          <a:xfrm>
            <a:off x="5920323" y="5099825"/>
            <a:ext cx="461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2</a:t>
            </a:r>
            <a:endParaRPr lang="th-TH" b="1" dirty="0">
              <a:latin typeface="Century Gothic" panose="020B0502020202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7203FCE-FEB3-4298-B3FF-FBF3E05B57F7}"/>
              </a:ext>
            </a:extLst>
          </p:cNvPr>
          <p:cNvCxnSpPr>
            <a:cxnSpLocks/>
            <a:stCxn id="17" idx="1"/>
            <a:endCxn id="8" idx="4"/>
          </p:cNvCxnSpPr>
          <p:nvPr/>
        </p:nvCxnSpPr>
        <p:spPr>
          <a:xfrm flipH="1" flipV="1">
            <a:off x="2897505" y="2606869"/>
            <a:ext cx="372367" cy="104207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79E54196-AB9D-4790-B95E-CDE37061B3AA}"/>
              </a:ext>
            </a:extLst>
          </p:cNvPr>
          <p:cNvSpPr/>
          <p:nvPr/>
        </p:nvSpPr>
        <p:spPr>
          <a:xfrm rot="20827930">
            <a:off x="6453094" y="651088"/>
            <a:ext cx="720000" cy="720000"/>
          </a:xfrm>
          <a:prstGeom prst="ellipse">
            <a:avLst/>
          </a:prstGeom>
          <a:solidFill>
            <a:srgbClr val="66CCFF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E5713D7-E217-43E0-B205-EB697563C7C6}"/>
              </a:ext>
            </a:extLst>
          </p:cNvPr>
          <p:cNvSpPr txBox="1"/>
          <p:nvPr/>
        </p:nvSpPr>
        <p:spPr>
          <a:xfrm>
            <a:off x="6582274" y="784990"/>
            <a:ext cx="461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7</a:t>
            </a:r>
            <a:endParaRPr lang="th-TH" b="1" dirty="0">
              <a:latin typeface="Century Gothic" panose="020B0502020202020204" pitchFamily="34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A6787FD-6B53-499B-9D6C-F030942B08DD}"/>
              </a:ext>
            </a:extLst>
          </p:cNvPr>
          <p:cNvSpPr/>
          <p:nvPr/>
        </p:nvSpPr>
        <p:spPr>
          <a:xfrm rot="20827930">
            <a:off x="8334076" y="1673021"/>
            <a:ext cx="720000" cy="72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7AEC1EF-D2C2-41ED-8685-505E0C0D1AC4}"/>
              </a:ext>
            </a:extLst>
          </p:cNvPr>
          <p:cNvSpPr txBox="1"/>
          <p:nvPr/>
        </p:nvSpPr>
        <p:spPr>
          <a:xfrm>
            <a:off x="8463256" y="1806923"/>
            <a:ext cx="461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6</a:t>
            </a:r>
            <a:endParaRPr lang="th-TH" b="1" dirty="0">
              <a:latin typeface="Century Gothic" panose="020B0502020202020204" pitchFamily="34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8C4E655-0CF4-4444-BBAE-68FCB599857E}"/>
              </a:ext>
            </a:extLst>
          </p:cNvPr>
          <p:cNvSpPr/>
          <p:nvPr/>
        </p:nvSpPr>
        <p:spPr>
          <a:xfrm rot="20827930">
            <a:off x="8069246" y="3317403"/>
            <a:ext cx="720000" cy="720000"/>
          </a:xfrm>
          <a:prstGeom prst="ellipse">
            <a:avLst/>
          </a:prstGeom>
          <a:solidFill>
            <a:srgbClr val="FF9999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AB3EDE8-AE29-46B4-BCCD-866D3DA4599D}"/>
              </a:ext>
            </a:extLst>
          </p:cNvPr>
          <p:cNvSpPr txBox="1"/>
          <p:nvPr/>
        </p:nvSpPr>
        <p:spPr>
          <a:xfrm>
            <a:off x="8198426" y="3451305"/>
            <a:ext cx="461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5</a:t>
            </a:r>
            <a:endParaRPr lang="th-TH" b="1" dirty="0">
              <a:latin typeface="Century Gothic" panose="020B0502020202020204" pitchFamily="34" charset="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9DAD2BD-B19F-4F83-B737-E62E8EA38691}"/>
              </a:ext>
            </a:extLst>
          </p:cNvPr>
          <p:cNvSpPr/>
          <p:nvPr/>
        </p:nvSpPr>
        <p:spPr>
          <a:xfrm rot="20827930">
            <a:off x="8163297" y="5226393"/>
            <a:ext cx="720000" cy="720000"/>
          </a:xfrm>
          <a:prstGeom prst="ellipse">
            <a:avLst/>
          </a:prstGeom>
          <a:solidFill>
            <a:srgbClr val="FF9999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F27C21-98F1-4966-AE01-A0EA3C297BB4}"/>
              </a:ext>
            </a:extLst>
          </p:cNvPr>
          <p:cNvSpPr txBox="1"/>
          <p:nvPr/>
        </p:nvSpPr>
        <p:spPr>
          <a:xfrm>
            <a:off x="8292477" y="5360295"/>
            <a:ext cx="461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4</a:t>
            </a:r>
            <a:endParaRPr lang="th-TH" b="1" dirty="0">
              <a:latin typeface="Century Gothic" panose="020B0502020202020204" pitchFamily="34" charset="0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03E726F-71B8-4117-890B-2631A0D8F8E7}"/>
              </a:ext>
            </a:extLst>
          </p:cNvPr>
          <p:cNvCxnSpPr>
            <a:cxnSpLocks/>
            <a:stCxn id="14" idx="5"/>
            <a:endCxn id="59" idx="2"/>
          </p:cNvCxnSpPr>
          <p:nvPr/>
        </p:nvCxnSpPr>
        <p:spPr>
          <a:xfrm>
            <a:off x="6096000" y="3309237"/>
            <a:ext cx="1982287" cy="44833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F02F4D7-2913-4CE1-B20A-2FFABB39A7D5}"/>
              </a:ext>
            </a:extLst>
          </p:cNvPr>
          <p:cNvCxnSpPr>
            <a:cxnSpLocks/>
          </p:cNvCxnSpPr>
          <p:nvPr/>
        </p:nvCxnSpPr>
        <p:spPr>
          <a:xfrm>
            <a:off x="6021963" y="3414885"/>
            <a:ext cx="2270514" cy="186701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ADA9BB7-25EE-4BC0-A89D-9EAA2591175F}"/>
              </a:ext>
            </a:extLst>
          </p:cNvPr>
          <p:cNvSpPr txBox="1"/>
          <p:nvPr/>
        </p:nvSpPr>
        <p:spPr>
          <a:xfrm>
            <a:off x="2983282" y="2909127"/>
            <a:ext cx="699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entury Gothic" panose="020B0502020202020204" pitchFamily="34" charset="0"/>
              </a:rPr>
              <a:t>2</a:t>
            </a:r>
            <a:endParaRPr lang="th-TH" sz="2000" b="1" dirty="0">
              <a:latin typeface="Century Gothic" panose="020B0502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7F18972-79E2-467B-BA22-83F8BDD07630}"/>
              </a:ext>
            </a:extLst>
          </p:cNvPr>
          <p:cNvSpPr txBox="1"/>
          <p:nvPr/>
        </p:nvSpPr>
        <p:spPr>
          <a:xfrm>
            <a:off x="4280250" y="3070314"/>
            <a:ext cx="699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25</a:t>
            </a:r>
            <a:endParaRPr lang="th-TH" sz="2000" b="1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D4A49C7-374E-4360-9481-D99ADA8F9EF6}"/>
              </a:ext>
            </a:extLst>
          </p:cNvPr>
          <p:cNvSpPr txBox="1"/>
          <p:nvPr/>
        </p:nvSpPr>
        <p:spPr>
          <a:xfrm>
            <a:off x="4256993" y="4781055"/>
            <a:ext cx="699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10</a:t>
            </a:r>
            <a:endParaRPr lang="th-TH" sz="2000" b="1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CFDA78F-AA2B-4389-92E2-05FA5625FA9B}"/>
              </a:ext>
            </a:extLst>
          </p:cNvPr>
          <p:cNvSpPr txBox="1"/>
          <p:nvPr/>
        </p:nvSpPr>
        <p:spPr>
          <a:xfrm>
            <a:off x="5305395" y="4058102"/>
            <a:ext cx="699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6</a:t>
            </a:r>
            <a:endParaRPr lang="th-TH" sz="2000" b="1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2E32D60-864F-450D-B506-11E4C75B698E}"/>
              </a:ext>
            </a:extLst>
          </p:cNvPr>
          <p:cNvSpPr txBox="1"/>
          <p:nvPr/>
        </p:nvSpPr>
        <p:spPr>
          <a:xfrm>
            <a:off x="5672211" y="1752730"/>
            <a:ext cx="699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17</a:t>
            </a:r>
            <a:endParaRPr lang="th-TH" sz="2000" b="1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1E96F3C-A920-480A-9A22-85A79C22EDCC}"/>
              </a:ext>
            </a:extLst>
          </p:cNvPr>
          <p:cNvSpPr txBox="1"/>
          <p:nvPr/>
        </p:nvSpPr>
        <p:spPr>
          <a:xfrm>
            <a:off x="7575219" y="1108155"/>
            <a:ext cx="699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8</a:t>
            </a:r>
            <a:endParaRPr lang="th-TH" sz="2000" b="1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0E98165-6FE0-4B45-AD79-98C0293ACA9D}"/>
              </a:ext>
            </a:extLst>
          </p:cNvPr>
          <p:cNvSpPr txBox="1"/>
          <p:nvPr/>
        </p:nvSpPr>
        <p:spPr>
          <a:xfrm>
            <a:off x="8575143" y="2767402"/>
            <a:ext cx="699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12</a:t>
            </a:r>
            <a:endParaRPr lang="th-TH" sz="2000" b="1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4DAAC90-E2C6-46F0-9E8D-91F25AD5CF85}"/>
              </a:ext>
            </a:extLst>
          </p:cNvPr>
          <p:cNvSpPr txBox="1"/>
          <p:nvPr/>
        </p:nvSpPr>
        <p:spPr>
          <a:xfrm>
            <a:off x="6866269" y="3113754"/>
            <a:ext cx="699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entury Gothic" panose="020B0502020202020204" pitchFamily="34" charset="0"/>
              </a:rPr>
              <a:t>3</a:t>
            </a:r>
            <a:endParaRPr lang="th-TH" sz="2000" b="1" dirty="0">
              <a:latin typeface="Century Gothic" panose="020B0502020202020204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7195CFE-CF87-40FD-82DA-9534B6AE1CC2}"/>
              </a:ext>
            </a:extLst>
          </p:cNvPr>
          <p:cNvSpPr txBox="1"/>
          <p:nvPr/>
        </p:nvSpPr>
        <p:spPr>
          <a:xfrm>
            <a:off x="7187001" y="4119628"/>
            <a:ext cx="699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entury Gothic" panose="020B0502020202020204" pitchFamily="34" charset="0"/>
              </a:rPr>
              <a:t>3</a:t>
            </a:r>
            <a:endParaRPr lang="th-TH" sz="20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49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537FD44-2BED-45D1-9D85-71E7951D97D0}"/>
              </a:ext>
            </a:extLst>
          </p:cNvPr>
          <p:cNvGrpSpPr/>
          <p:nvPr/>
        </p:nvGrpSpPr>
        <p:grpSpPr>
          <a:xfrm>
            <a:off x="3524432" y="1869218"/>
            <a:ext cx="720000" cy="720000"/>
            <a:chOff x="3124938" y="2421399"/>
            <a:chExt cx="720000" cy="7200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C02C287-4C57-49CC-B929-FFB4A7892C8B}"/>
                </a:ext>
              </a:extLst>
            </p:cNvPr>
            <p:cNvSpPr/>
            <p:nvPr/>
          </p:nvSpPr>
          <p:spPr>
            <a:xfrm>
              <a:off x="3124938" y="2421399"/>
              <a:ext cx="720000" cy="7200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E2892B5-1FBA-41F3-B953-7202065943CE}"/>
                </a:ext>
              </a:extLst>
            </p:cNvPr>
            <p:cNvSpPr txBox="1"/>
            <p:nvPr/>
          </p:nvSpPr>
          <p:spPr>
            <a:xfrm>
              <a:off x="3254118" y="2555301"/>
              <a:ext cx="4616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entury Gothic" panose="020B0502020202020204" pitchFamily="34" charset="0"/>
                </a:rPr>
                <a:t>1</a:t>
              </a:r>
              <a:endParaRPr lang="th-TH" b="1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A05C168-51EA-48D2-950D-BDD88F7C904D}"/>
              </a:ext>
            </a:extLst>
          </p:cNvPr>
          <p:cNvGrpSpPr/>
          <p:nvPr/>
        </p:nvGrpSpPr>
        <p:grpSpPr>
          <a:xfrm>
            <a:off x="5319200" y="1869218"/>
            <a:ext cx="720000" cy="720000"/>
            <a:chOff x="3124938" y="2421399"/>
            <a:chExt cx="720000" cy="7200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7AB7B4A-C153-44B2-833C-5EF103A2AC9F}"/>
                </a:ext>
              </a:extLst>
            </p:cNvPr>
            <p:cNvSpPr/>
            <p:nvPr/>
          </p:nvSpPr>
          <p:spPr>
            <a:xfrm>
              <a:off x="3124938" y="2421399"/>
              <a:ext cx="720000" cy="7200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1B2741C-22C6-464F-BF29-354EF42E4B1F}"/>
                </a:ext>
              </a:extLst>
            </p:cNvPr>
            <p:cNvSpPr txBox="1"/>
            <p:nvPr/>
          </p:nvSpPr>
          <p:spPr>
            <a:xfrm>
              <a:off x="3254118" y="2555301"/>
              <a:ext cx="4616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entury Gothic" panose="020B0502020202020204" pitchFamily="34" charset="0"/>
                </a:rPr>
                <a:t>3</a:t>
              </a:r>
              <a:endParaRPr lang="th-TH" b="1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392B1C-49EA-4FB7-8BFF-FBD9B94ED4E2}"/>
              </a:ext>
            </a:extLst>
          </p:cNvPr>
          <p:cNvGrpSpPr/>
          <p:nvPr/>
        </p:nvGrpSpPr>
        <p:grpSpPr>
          <a:xfrm>
            <a:off x="3519478" y="3915072"/>
            <a:ext cx="720000" cy="720000"/>
            <a:chOff x="3124938" y="2421399"/>
            <a:chExt cx="720000" cy="7200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D3463F1-7DDD-40E3-B591-37F5873CCC26}"/>
                </a:ext>
              </a:extLst>
            </p:cNvPr>
            <p:cNvSpPr/>
            <p:nvPr/>
          </p:nvSpPr>
          <p:spPr>
            <a:xfrm>
              <a:off x="3124938" y="2421399"/>
              <a:ext cx="720000" cy="7200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3F45AA-9D82-495F-BB81-1B0E3FB746E3}"/>
                </a:ext>
              </a:extLst>
            </p:cNvPr>
            <p:cNvSpPr txBox="1"/>
            <p:nvPr/>
          </p:nvSpPr>
          <p:spPr>
            <a:xfrm>
              <a:off x="3254118" y="2555301"/>
              <a:ext cx="4616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entury Gothic" panose="020B0502020202020204" pitchFamily="34" charset="0"/>
                </a:rPr>
                <a:t>2</a:t>
              </a:r>
              <a:endParaRPr lang="th-TH" b="1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0498657-4CEC-401D-8805-AF4A60A857BF}"/>
              </a:ext>
            </a:extLst>
          </p:cNvPr>
          <p:cNvGrpSpPr/>
          <p:nvPr/>
        </p:nvGrpSpPr>
        <p:grpSpPr>
          <a:xfrm>
            <a:off x="6093555" y="3950584"/>
            <a:ext cx="720000" cy="720000"/>
            <a:chOff x="3124938" y="2421399"/>
            <a:chExt cx="720000" cy="720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F82C59E-59BD-447C-AEED-0A4B33163FDB}"/>
                </a:ext>
              </a:extLst>
            </p:cNvPr>
            <p:cNvSpPr/>
            <p:nvPr/>
          </p:nvSpPr>
          <p:spPr>
            <a:xfrm>
              <a:off x="3124938" y="2421399"/>
              <a:ext cx="720000" cy="7200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E3F8BB7-4A07-4B24-B05A-E88881F446B7}"/>
                </a:ext>
              </a:extLst>
            </p:cNvPr>
            <p:cNvSpPr txBox="1"/>
            <p:nvPr/>
          </p:nvSpPr>
          <p:spPr>
            <a:xfrm>
              <a:off x="3254118" y="2555301"/>
              <a:ext cx="4616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entury Gothic" panose="020B0502020202020204" pitchFamily="34" charset="0"/>
                </a:rPr>
                <a:t>5</a:t>
              </a:r>
              <a:endParaRPr lang="th-TH" b="1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18B0F37-0C94-438E-AD13-F6869273FCA8}"/>
              </a:ext>
            </a:extLst>
          </p:cNvPr>
          <p:cNvGrpSpPr/>
          <p:nvPr/>
        </p:nvGrpSpPr>
        <p:grpSpPr>
          <a:xfrm>
            <a:off x="7669083" y="2962467"/>
            <a:ext cx="720000" cy="720000"/>
            <a:chOff x="3124938" y="2421399"/>
            <a:chExt cx="720000" cy="720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21016D2-6EDA-4C19-B08A-478490F2F438}"/>
                </a:ext>
              </a:extLst>
            </p:cNvPr>
            <p:cNvSpPr/>
            <p:nvPr/>
          </p:nvSpPr>
          <p:spPr>
            <a:xfrm>
              <a:off x="3124938" y="2421399"/>
              <a:ext cx="720000" cy="7200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96A9B67-FBDC-49AA-9144-27412FC68074}"/>
                </a:ext>
              </a:extLst>
            </p:cNvPr>
            <p:cNvSpPr txBox="1"/>
            <p:nvPr/>
          </p:nvSpPr>
          <p:spPr>
            <a:xfrm>
              <a:off x="3254118" y="2555301"/>
              <a:ext cx="4616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entury Gothic" panose="020B0502020202020204" pitchFamily="34" charset="0"/>
                </a:rPr>
                <a:t>4</a:t>
              </a:r>
              <a:endParaRPr lang="th-TH" b="1" dirty="0"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166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E0E1289-D52D-49FE-A835-25B58CBFB433}"/>
              </a:ext>
            </a:extLst>
          </p:cNvPr>
          <p:cNvCxnSpPr>
            <a:cxnSpLocks/>
            <a:stCxn id="23" idx="0"/>
            <a:endCxn id="14" idx="4"/>
          </p:cNvCxnSpPr>
          <p:nvPr/>
        </p:nvCxnSpPr>
        <p:spPr>
          <a:xfrm flipH="1" flipV="1">
            <a:off x="5871317" y="3468722"/>
            <a:ext cx="176366" cy="15123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C8584C3-8887-4C1C-9C0C-B43FEB60E381}"/>
              </a:ext>
            </a:extLst>
          </p:cNvPr>
          <p:cNvCxnSpPr>
            <a:cxnSpLocks/>
            <a:stCxn id="52" idx="5"/>
            <a:endCxn id="57" idx="1"/>
          </p:cNvCxnSpPr>
          <p:nvPr/>
        </p:nvCxnSpPr>
        <p:spPr>
          <a:xfrm>
            <a:off x="7117950" y="1202562"/>
            <a:ext cx="1271270" cy="638985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F7D020C-95CF-4A52-97C9-654C3F2B3AFC}"/>
              </a:ext>
            </a:extLst>
          </p:cNvPr>
          <p:cNvCxnSpPr>
            <a:cxnSpLocks/>
            <a:endCxn id="59" idx="7"/>
          </p:cNvCxnSpPr>
          <p:nvPr/>
        </p:nvCxnSpPr>
        <p:spPr>
          <a:xfrm>
            <a:off x="8620720" y="2366563"/>
            <a:ext cx="0" cy="1005984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05858DA-E7D9-468D-B8A4-A8C0F44921BD}"/>
              </a:ext>
            </a:extLst>
          </p:cNvPr>
          <p:cNvCxnSpPr>
            <a:cxnSpLocks/>
            <a:stCxn id="14" idx="7"/>
            <a:endCxn id="52" idx="3"/>
          </p:cNvCxnSpPr>
          <p:nvPr/>
        </p:nvCxnSpPr>
        <p:spPr>
          <a:xfrm flipV="1">
            <a:off x="5982618" y="1315944"/>
            <a:ext cx="639002" cy="1496963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3983AEE-0711-4AF2-8CC4-A8FAFA6AF02B}"/>
              </a:ext>
            </a:extLst>
          </p:cNvPr>
          <p:cNvCxnSpPr>
            <a:cxnSpLocks/>
            <a:stCxn id="23" idx="1"/>
            <a:endCxn id="17" idx="5"/>
          </p:cNvCxnSpPr>
          <p:nvPr/>
        </p:nvCxnSpPr>
        <p:spPr>
          <a:xfrm flipH="1" flipV="1">
            <a:off x="3778988" y="4158059"/>
            <a:ext cx="2055179" cy="997202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809326-B465-4C44-968D-70D87C64DE85}"/>
              </a:ext>
            </a:extLst>
          </p:cNvPr>
          <p:cNvCxnSpPr>
            <a:cxnSpLocks/>
            <a:stCxn id="14" idx="2"/>
            <a:endCxn id="17" idx="6"/>
          </p:cNvCxnSpPr>
          <p:nvPr/>
        </p:nvCxnSpPr>
        <p:spPr>
          <a:xfrm flipH="1">
            <a:off x="3884430" y="3197936"/>
            <a:ext cx="1555755" cy="705565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47AB7B4A-C153-44B2-833C-5EF103A2AC9F}"/>
              </a:ext>
            </a:extLst>
          </p:cNvPr>
          <p:cNvSpPr/>
          <p:nvPr/>
        </p:nvSpPr>
        <p:spPr>
          <a:xfrm rot="20700604">
            <a:off x="2444391" y="1899119"/>
            <a:ext cx="720000" cy="72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B2741C-22C6-464F-BF29-354EF42E4B1F}"/>
              </a:ext>
            </a:extLst>
          </p:cNvPr>
          <p:cNvSpPr txBox="1"/>
          <p:nvPr/>
        </p:nvSpPr>
        <p:spPr>
          <a:xfrm>
            <a:off x="2573571" y="2033021"/>
            <a:ext cx="461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1</a:t>
            </a:r>
            <a:endParaRPr lang="th-TH" b="1" dirty="0">
              <a:latin typeface="Century Gothic" panose="020B0502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F82C59E-59BD-447C-AEED-0A4B33163FDB}"/>
              </a:ext>
            </a:extLst>
          </p:cNvPr>
          <p:cNvSpPr/>
          <p:nvPr/>
        </p:nvSpPr>
        <p:spPr>
          <a:xfrm rot="20827930">
            <a:off x="5431144" y="2757763"/>
            <a:ext cx="720000" cy="720000"/>
          </a:xfrm>
          <a:prstGeom prst="ellipse">
            <a:avLst/>
          </a:prstGeom>
          <a:solidFill>
            <a:srgbClr val="FF9999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3F8BB7-4A07-4B24-B05A-E88881F446B7}"/>
              </a:ext>
            </a:extLst>
          </p:cNvPr>
          <p:cNvSpPr txBox="1"/>
          <p:nvPr/>
        </p:nvSpPr>
        <p:spPr>
          <a:xfrm>
            <a:off x="5560324" y="2891665"/>
            <a:ext cx="461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3</a:t>
            </a:r>
            <a:endParaRPr lang="th-TH" b="1" dirty="0">
              <a:latin typeface="Century Gothic" panose="020B0502020202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21016D2-6EDA-4C19-B08A-478490F2F438}"/>
              </a:ext>
            </a:extLst>
          </p:cNvPr>
          <p:cNvSpPr/>
          <p:nvPr/>
        </p:nvSpPr>
        <p:spPr>
          <a:xfrm>
            <a:off x="3164430" y="3543501"/>
            <a:ext cx="720000" cy="72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6A9B67-FBDC-49AA-9144-27412FC68074}"/>
              </a:ext>
            </a:extLst>
          </p:cNvPr>
          <p:cNvSpPr txBox="1"/>
          <p:nvPr/>
        </p:nvSpPr>
        <p:spPr>
          <a:xfrm>
            <a:off x="3293610" y="3677403"/>
            <a:ext cx="461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8</a:t>
            </a:r>
            <a:endParaRPr lang="th-TH" b="1" dirty="0">
              <a:latin typeface="Century Gothic" panose="020B0502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8F4943D-97B2-43B7-8F81-12AE5373BAA1}"/>
              </a:ext>
            </a:extLst>
          </p:cNvPr>
          <p:cNvSpPr/>
          <p:nvPr/>
        </p:nvSpPr>
        <p:spPr>
          <a:xfrm rot="20597902">
            <a:off x="5791143" y="4965923"/>
            <a:ext cx="720000" cy="720000"/>
          </a:xfrm>
          <a:prstGeom prst="ellipse">
            <a:avLst/>
          </a:prstGeom>
          <a:solidFill>
            <a:srgbClr val="FF9999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6DCFE4-2E74-4175-B071-9496DF5F7D68}"/>
              </a:ext>
            </a:extLst>
          </p:cNvPr>
          <p:cNvSpPr txBox="1"/>
          <p:nvPr/>
        </p:nvSpPr>
        <p:spPr>
          <a:xfrm>
            <a:off x="5920323" y="5099825"/>
            <a:ext cx="461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2</a:t>
            </a:r>
            <a:endParaRPr lang="th-TH" b="1" dirty="0">
              <a:latin typeface="Century Gothic" panose="020B0502020202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7203FCE-FEB3-4298-B3FF-FBF3E05B57F7}"/>
              </a:ext>
            </a:extLst>
          </p:cNvPr>
          <p:cNvCxnSpPr>
            <a:cxnSpLocks/>
            <a:stCxn id="17" idx="1"/>
            <a:endCxn id="8" idx="4"/>
          </p:cNvCxnSpPr>
          <p:nvPr/>
        </p:nvCxnSpPr>
        <p:spPr>
          <a:xfrm flipH="1" flipV="1">
            <a:off x="2897505" y="2606869"/>
            <a:ext cx="372367" cy="104207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79E54196-AB9D-4790-B95E-CDE37061B3AA}"/>
              </a:ext>
            </a:extLst>
          </p:cNvPr>
          <p:cNvSpPr/>
          <p:nvPr/>
        </p:nvSpPr>
        <p:spPr>
          <a:xfrm rot="20827930">
            <a:off x="6453094" y="651088"/>
            <a:ext cx="720000" cy="720000"/>
          </a:xfrm>
          <a:prstGeom prst="ellipse">
            <a:avLst/>
          </a:prstGeom>
          <a:solidFill>
            <a:srgbClr val="66CCFF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E5713D7-E217-43E0-B205-EB697563C7C6}"/>
              </a:ext>
            </a:extLst>
          </p:cNvPr>
          <p:cNvSpPr txBox="1"/>
          <p:nvPr/>
        </p:nvSpPr>
        <p:spPr>
          <a:xfrm>
            <a:off x="6582274" y="784990"/>
            <a:ext cx="461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7</a:t>
            </a:r>
            <a:endParaRPr lang="th-TH" b="1" dirty="0">
              <a:latin typeface="Century Gothic" panose="020B0502020202020204" pitchFamily="34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A6787FD-6B53-499B-9D6C-F030942B08DD}"/>
              </a:ext>
            </a:extLst>
          </p:cNvPr>
          <p:cNvSpPr/>
          <p:nvPr/>
        </p:nvSpPr>
        <p:spPr>
          <a:xfrm rot="20827930">
            <a:off x="8334076" y="1673021"/>
            <a:ext cx="720000" cy="7200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7AEC1EF-D2C2-41ED-8685-505E0C0D1AC4}"/>
              </a:ext>
            </a:extLst>
          </p:cNvPr>
          <p:cNvSpPr txBox="1"/>
          <p:nvPr/>
        </p:nvSpPr>
        <p:spPr>
          <a:xfrm>
            <a:off x="8463256" y="1806923"/>
            <a:ext cx="461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6</a:t>
            </a:r>
            <a:endParaRPr lang="th-TH" b="1" dirty="0">
              <a:latin typeface="Century Gothic" panose="020B0502020202020204" pitchFamily="34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8C4E655-0CF4-4444-BBAE-68FCB599857E}"/>
              </a:ext>
            </a:extLst>
          </p:cNvPr>
          <p:cNvSpPr/>
          <p:nvPr/>
        </p:nvSpPr>
        <p:spPr>
          <a:xfrm rot="20827930">
            <a:off x="8069246" y="3317403"/>
            <a:ext cx="720000" cy="720000"/>
          </a:xfrm>
          <a:prstGeom prst="ellipse">
            <a:avLst/>
          </a:prstGeom>
          <a:solidFill>
            <a:srgbClr val="FF9999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AB3EDE8-AE29-46B4-BCCD-866D3DA4599D}"/>
              </a:ext>
            </a:extLst>
          </p:cNvPr>
          <p:cNvSpPr txBox="1"/>
          <p:nvPr/>
        </p:nvSpPr>
        <p:spPr>
          <a:xfrm>
            <a:off x="8198426" y="3451305"/>
            <a:ext cx="461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5</a:t>
            </a:r>
            <a:endParaRPr lang="th-TH" b="1" dirty="0">
              <a:latin typeface="Century Gothic" panose="020B0502020202020204" pitchFamily="34" charset="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9DAD2BD-B19F-4F83-B737-E62E8EA38691}"/>
              </a:ext>
            </a:extLst>
          </p:cNvPr>
          <p:cNvSpPr/>
          <p:nvPr/>
        </p:nvSpPr>
        <p:spPr>
          <a:xfrm rot="20827930">
            <a:off x="8163297" y="5226393"/>
            <a:ext cx="720000" cy="720000"/>
          </a:xfrm>
          <a:prstGeom prst="ellipse">
            <a:avLst/>
          </a:prstGeom>
          <a:solidFill>
            <a:srgbClr val="FF9999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F27C21-98F1-4966-AE01-A0EA3C297BB4}"/>
              </a:ext>
            </a:extLst>
          </p:cNvPr>
          <p:cNvSpPr txBox="1"/>
          <p:nvPr/>
        </p:nvSpPr>
        <p:spPr>
          <a:xfrm>
            <a:off x="8292477" y="5360295"/>
            <a:ext cx="461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4</a:t>
            </a:r>
            <a:endParaRPr lang="th-TH" b="1" dirty="0">
              <a:latin typeface="Century Gothic" panose="020B0502020202020204" pitchFamily="34" charset="0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03E726F-71B8-4117-890B-2631A0D8F8E7}"/>
              </a:ext>
            </a:extLst>
          </p:cNvPr>
          <p:cNvCxnSpPr>
            <a:cxnSpLocks/>
            <a:stCxn id="14" idx="5"/>
            <a:endCxn id="59" idx="2"/>
          </p:cNvCxnSpPr>
          <p:nvPr/>
        </p:nvCxnSpPr>
        <p:spPr>
          <a:xfrm>
            <a:off x="6096000" y="3309237"/>
            <a:ext cx="1982287" cy="44833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F02F4D7-2913-4CE1-B20A-2FFABB39A7D5}"/>
              </a:ext>
            </a:extLst>
          </p:cNvPr>
          <p:cNvCxnSpPr>
            <a:cxnSpLocks/>
          </p:cNvCxnSpPr>
          <p:nvPr/>
        </p:nvCxnSpPr>
        <p:spPr>
          <a:xfrm>
            <a:off x="6021963" y="3414885"/>
            <a:ext cx="2270514" cy="186701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ADA9BB7-25EE-4BC0-A89D-9EAA2591175F}"/>
              </a:ext>
            </a:extLst>
          </p:cNvPr>
          <p:cNvSpPr txBox="1"/>
          <p:nvPr/>
        </p:nvSpPr>
        <p:spPr>
          <a:xfrm>
            <a:off x="2983282" y="2909127"/>
            <a:ext cx="699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entury Gothic" panose="020B0502020202020204" pitchFamily="34" charset="0"/>
              </a:rPr>
              <a:t>2</a:t>
            </a:r>
            <a:endParaRPr lang="th-TH" sz="2000" b="1" dirty="0">
              <a:latin typeface="Century Gothic" panose="020B0502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7F18972-79E2-467B-BA22-83F8BDD07630}"/>
              </a:ext>
            </a:extLst>
          </p:cNvPr>
          <p:cNvSpPr txBox="1"/>
          <p:nvPr/>
        </p:nvSpPr>
        <p:spPr>
          <a:xfrm>
            <a:off x="4280250" y="3070314"/>
            <a:ext cx="699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25</a:t>
            </a:r>
            <a:endParaRPr lang="th-TH" sz="2000" b="1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D4A49C7-374E-4360-9481-D99ADA8F9EF6}"/>
              </a:ext>
            </a:extLst>
          </p:cNvPr>
          <p:cNvSpPr txBox="1"/>
          <p:nvPr/>
        </p:nvSpPr>
        <p:spPr>
          <a:xfrm>
            <a:off x="4256993" y="4781055"/>
            <a:ext cx="699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10</a:t>
            </a:r>
            <a:endParaRPr lang="th-TH" sz="2000" b="1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CFDA78F-AA2B-4389-92E2-05FA5625FA9B}"/>
              </a:ext>
            </a:extLst>
          </p:cNvPr>
          <p:cNvSpPr txBox="1"/>
          <p:nvPr/>
        </p:nvSpPr>
        <p:spPr>
          <a:xfrm>
            <a:off x="5305395" y="4058102"/>
            <a:ext cx="699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entury Gothic" panose="020B0502020202020204" pitchFamily="34" charset="0"/>
              </a:rPr>
              <a:t>6</a:t>
            </a:r>
            <a:endParaRPr lang="th-TH" sz="2000" b="1" dirty="0">
              <a:latin typeface="Century Gothic" panose="020B050202020202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2E32D60-864F-450D-B506-11E4C75B698E}"/>
              </a:ext>
            </a:extLst>
          </p:cNvPr>
          <p:cNvSpPr txBox="1"/>
          <p:nvPr/>
        </p:nvSpPr>
        <p:spPr>
          <a:xfrm>
            <a:off x="5672211" y="1752730"/>
            <a:ext cx="699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17</a:t>
            </a:r>
            <a:endParaRPr lang="th-TH" sz="2000" b="1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1E96F3C-A920-480A-9A22-85A79C22EDCC}"/>
              </a:ext>
            </a:extLst>
          </p:cNvPr>
          <p:cNvSpPr txBox="1"/>
          <p:nvPr/>
        </p:nvSpPr>
        <p:spPr>
          <a:xfrm>
            <a:off x="7575219" y="1108155"/>
            <a:ext cx="699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8</a:t>
            </a:r>
            <a:endParaRPr lang="th-TH" sz="2000" b="1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0E98165-6FE0-4B45-AD79-98C0293ACA9D}"/>
              </a:ext>
            </a:extLst>
          </p:cNvPr>
          <p:cNvSpPr txBox="1"/>
          <p:nvPr/>
        </p:nvSpPr>
        <p:spPr>
          <a:xfrm>
            <a:off x="8575143" y="2767402"/>
            <a:ext cx="699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12</a:t>
            </a:r>
            <a:endParaRPr lang="th-TH" sz="2000" b="1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4DAAC90-E2C6-46F0-9E8D-91F25AD5CF85}"/>
              </a:ext>
            </a:extLst>
          </p:cNvPr>
          <p:cNvSpPr txBox="1"/>
          <p:nvPr/>
        </p:nvSpPr>
        <p:spPr>
          <a:xfrm>
            <a:off x="6866269" y="3113754"/>
            <a:ext cx="699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entury Gothic" panose="020B0502020202020204" pitchFamily="34" charset="0"/>
              </a:rPr>
              <a:t>3</a:t>
            </a:r>
            <a:endParaRPr lang="th-TH" sz="2000" b="1" dirty="0">
              <a:latin typeface="Century Gothic" panose="020B0502020202020204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7195CFE-CF87-40FD-82DA-9534B6AE1CC2}"/>
              </a:ext>
            </a:extLst>
          </p:cNvPr>
          <p:cNvSpPr txBox="1"/>
          <p:nvPr/>
        </p:nvSpPr>
        <p:spPr>
          <a:xfrm>
            <a:off x="7187001" y="4119628"/>
            <a:ext cx="699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entury Gothic" panose="020B0502020202020204" pitchFamily="34" charset="0"/>
              </a:rPr>
              <a:t>3</a:t>
            </a:r>
            <a:endParaRPr lang="th-TH" sz="20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359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E0E1289-D52D-49FE-A835-25B58CBFB433}"/>
              </a:ext>
            </a:extLst>
          </p:cNvPr>
          <p:cNvCxnSpPr>
            <a:cxnSpLocks/>
            <a:stCxn id="23" idx="0"/>
            <a:endCxn id="14" idx="4"/>
          </p:cNvCxnSpPr>
          <p:nvPr/>
        </p:nvCxnSpPr>
        <p:spPr>
          <a:xfrm flipH="1" flipV="1">
            <a:off x="5871317" y="3468722"/>
            <a:ext cx="176366" cy="15123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C8584C3-8887-4C1C-9C0C-B43FEB60E381}"/>
              </a:ext>
            </a:extLst>
          </p:cNvPr>
          <p:cNvCxnSpPr>
            <a:cxnSpLocks/>
            <a:stCxn id="52" idx="5"/>
            <a:endCxn id="57" idx="1"/>
          </p:cNvCxnSpPr>
          <p:nvPr/>
        </p:nvCxnSpPr>
        <p:spPr>
          <a:xfrm>
            <a:off x="7117950" y="1202562"/>
            <a:ext cx="1271270" cy="6389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F7D020C-95CF-4A52-97C9-654C3F2B3AFC}"/>
              </a:ext>
            </a:extLst>
          </p:cNvPr>
          <p:cNvCxnSpPr>
            <a:cxnSpLocks/>
            <a:endCxn id="59" idx="7"/>
          </p:cNvCxnSpPr>
          <p:nvPr/>
        </p:nvCxnSpPr>
        <p:spPr>
          <a:xfrm>
            <a:off x="8620720" y="2366563"/>
            <a:ext cx="0" cy="1005984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05858DA-E7D9-468D-B8A4-A8C0F44921BD}"/>
              </a:ext>
            </a:extLst>
          </p:cNvPr>
          <p:cNvCxnSpPr>
            <a:cxnSpLocks/>
            <a:stCxn id="14" idx="7"/>
            <a:endCxn id="52" idx="3"/>
          </p:cNvCxnSpPr>
          <p:nvPr/>
        </p:nvCxnSpPr>
        <p:spPr>
          <a:xfrm flipV="1">
            <a:off x="5982618" y="1315944"/>
            <a:ext cx="639002" cy="1496963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3983AEE-0711-4AF2-8CC4-A8FAFA6AF02B}"/>
              </a:ext>
            </a:extLst>
          </p:cNvPr>
          <p:cNvCxnSpPr>
            <a:cxnSpLocks/>
            <a:stCxn id="23" idx="1"/>
            <a:endCxn id="17" idx="5"/>
          </p:cNvCxnSpPr>
          <p:nvPr/>
        </p:nvCxnSpPr>
        <p:spPr>
          <a:xfrm flipH="1" flipV="1">
            <a:off x="3778988" y="4158059"/>
            <a:ext cx="2055179" cy="99720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809326-B465-4C44-968D-70D87C64DE85}"/>
              </a:ext>
            </a:extLst>
          </p:cNvPr>
          <p:cNvCxnSpPr>
            <a:cxnSpLocks/>
            <a:stCxn id="14" idx="2"/>
            <a:endCxn id="17" idx="6"/>
          </p:cNvCxnSpPr>
          <p:nvPr/>
        </p:nvCxnSpPr>
        <p:spPr>
          <a:xfrm flipH="1">
            <a:off x="3884430" y="3197936"/>
            <a:ext cx="1555755" cy="705565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47AB7B4A-C153-44B2-833C-5EF103A2AC9F}"/>
              </a:ext>
            </a:extLst>
          </p:cNvPr>
          <p:cNvSpPr/>
          <p:nvPr/>
        </p:nvSpPr>
        <p:spPr>
          <a:xfrm rot="20700604">
            <a:off x="2444391" y="1899119"/>
            <a:ext cx="720000" cy="72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B2741C-22C6-464F-BF29-354EF42E4B1F}"/>
              </a:ext>
            </a:extLst>
          </p:cNvPr>
          <p:cNvSpPr txBox="1"/>
          <p:nvPr/>
        </p:nvSpPr>
        <p:spPr>
          <a:xfrm>
            <a:off x="2573571" y="2033021"/>
            <a:ext cx="461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1</a:t>
            </a:r>
            <a:endParaRPr lang="th-TH" b="1" dirty="0">
              <a:latin typeface="Century Gothic" panose="020B0502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F82C59E-59BD-447C-AEED-0A4B33163FDB}"/>
              </a:ext>
            </a:extLst>
          </p:cNvPr>
          <p:cNvSpPr/>
          <p:nvPr/>
        </p:nvSpPr>
        <p:spPr>
          <a:xfrm rot="20827930">
            <a:off x="5431144" y="2757763"/>
            <a:ext cx="720000" cy="72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3F8BB7-4A07-4B24-B05A-E88881F446B7}"/>
              </a:ext>
            </a:extLst>
          </p:cNvPr>
          <p:cNvSpPr txBox="1"/>
          <p:nvPr/>
        </p:nvSpPr>
        <p:spPr>
          <a:xfrm>
            <a:off x="5560324" y="2891665"/>
            <a:ext cx="461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3</a:t>
            </a:r>
            <a:endParaRPr lang="th-TH" b="1" dirty="0">
              <a:latin typeface="Century Gothic" panose="020B0502020202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21016D2-6EDA-4C19-B08A-478490F2F438}"/>
              </a:ext>
            </a:extLst>
          </p:cNvPr>
          <p:cNvSpPr/>
          <p:nvPr/>
        </p:nvSpPr>
        <p:spPr>
          <a:xfrm>
            <a:off x="3164430" y="3543501"/>
            <a:ext cx="720000" cy="72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6A9B67-FBDC-49AA-9144-27412FC68074}"/>
              </a:ext>
            </a:extLst>
          </p:cNvPr>
          <p:cNvSpPr txBox="1"/>
          <p:nvPr/>
        </p:nvSpPr>
        <p:spPr>
          <a:xfrm>
            <a:off x="3293610" y="3677403"/>
            <a:ext cx="461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8</a:t>
            </a:r>
            <a:endParaRPr lang="th-TH" b="1" dirty="0">
              <a:latin typeface="Century Gothic" panose="020B0502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8F4943D-97B2-43B7-8F81-12AE5373BAA1}"/>
              </a:ext>
            </a:extLst>
          </p:cNvPr>
          <p:cNvSpPr/>
          <p:nvPr/>
        </p:nvSpPr>
        <p:spPr>
          <a:xfrm rot="20597902">
            <a:off x="5791143" y="4965923"/>
            <a:ext cx="720000" cy="72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6DCFE4-2E74-4175-B071-9496DF5F7D68}"/>
              </a:ext>
            </a:extLst>
          </p:cNvPr>
          <p:cNvSpPr txBox="1"/>
          <p:nvPr/>
        </p:nvSpPr>
        <p:spPr>
          <a:xfrm>
            <a:off x="5920323" y="5099825"/>
            <a:ext cx="461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2</a:t>
            </a:r>
            <a:endParaRPr lang="th-TH" b="1" dirty="0">
              <a:latin typeface="Century Gothic" panose="020B0502020202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7203FCE-FEB3-4298-B3FF-FBF3E05B57F7}"/>
              </a:ext>
            </a:extLst>
          </p:cNvPr>
          <p:cNvCxnSpPr>
            <a:cxnSpLocks/>
            <a:stCxn id="17" idx="1"/>
            <a:endCxn id="8" idx="4"/>
          </p:cNvCxnSpPr>
          <p:nvPr/>
        </p:nvCxnSpPr>
        <p:spPr>
          <a:xfrm flipH="1" flipV="1">
            <a:off x="2897505" y="2606869"/>
            <a:ext cx="372367" cy="104207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79E54196-AB9D-4790-B95E-CDE37061B3AA}"/>
              </a:ext>
            </a:extLst>
          </p:cNvPr>
          <p:cNvSpPr/>
          <p:nvPr/>
        </p:nvSpPr>
        <p:spPr>
          <a:xfrm rot="20827930">
            <a:off x="6453094" y="651088"/>
            <a:ext cx="720000" cy="720000"/>
          </a:xfrm>
          <a:prstGeom prst="ellipse">
            <a:avLst/>
          </a:prstGeom>
          <a:solidFill>
            <a:srgbClr val="66CCFF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E5713D7-E217-43E0-B205-EB697563C7C6}"/>
              </a:ext>
            </a:extLst>
          </p:cNvPr>
          <p:cNvSpPr txBox="1"/>
          <p:nvPr/>
        </p:nvSpPr>
        <p:spPr>
          <a:xfrm>
            <a:off x="6582274" y="784990"/>
            <a:ext cx="461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7</a:t>
            </a:r>
            <a:endParaRPr lang="th-TH" b="1" dirty="0">
              <a:latin typeface="Century Gothic" panose="020B0502020202020204" pitchFamily="34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A6787FD-6B53-499B-9D6C-F030942B08DD}"/>
              </a:ext>
            </a:extLst>
          </p:cNvPr>
          <p:cNvSpPr/>
          <p:nvPr/>
        </p:nvSpPr>
        <p:spPr>
          <a:xfrm rot="20827930">
            <a:off x="8334076" y="1673021"/>
            <a:ext cx="720000" cy="720000"/>
          </a:xfrm>
          <a:prstGeom prst="ellipse">
            <a:avLst/>
          </a:prstGeom>
          <a:solidFill>
            <a:srgbClr val="66CCFF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7AEC1EF-D2C2-41ED-8685-505E0C0D1AC4}"/>
              </a:ext>
            </a:extLst>
          </p:cNvPr>
          <p:cNvSpPr txBox="1"/>
          <p:nvPr/>
        </p:nvSpPr>
        <p:spPr>
          <a:xfrm>
            <a:off x="8463256" y="1806923"/>
            <a:ext cx="461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6</a:t>
            </a:r>
            <a:endParaRPr lang="th-TH" b="1" dirty="0">
              <a:latin typeface="Century Gothic" panose="020B0502020202020204" pitchFamily="34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8C4E655-0CF4-4444-BBAE-68FCB599857E}"/>
              </a:ext>
            </a:extLst>
          </p:cNvPr>
          <p:cNvSpPr/>
          <p:nvPr/>
        </p:nvSpPr>
        <p:spPr>
          <a:xfrm rot="20827930">
            <a:off x="8069246" y="3317403"/>
            <a:ext cx="720000" cy="72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AB3EDE8-AE29-46B4-BCCD-866D3DA4599D}"/>
              </a:ext>
            </a:extLst>
          </p:cNvPr>
          <p:cNvSpPr txBox="1"/>
          <p:nvPr/>
        </p:nvSpPr>
        <p:spPr>
          <a:xfrm>
            <a:off x="8198426" y="3451305"/>
            <a:ext cx="461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5</a:t>
            </a:r>
            <a:endParaRPr lang="th-TH" b="1" dirty="0">
              <a:latin typeface="Century Gothic" panose="020B0502020202020204" pitchFamily="34" charset="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9DAD2BD-B19F-4F83-B737-E62E8EA38691}"/>
              </a:ext>
            </a:extLst>
          </p:cNvPr>
          <p:cNvSpPr/>
          <p:nvPr/>
        </p:nvSpPr>
        <p:spPr>
          <a:xfrm rot="20827930">
            <a:off x="8163297" y="5226393"/>
            <a:ext cx="720000" cy="72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F27C21-98F1-4966-AE01-A0EA3C297BB4}"/>
              </a:ext>
            </a:extLst>
          </p:cNvPr>
          <p:cNvSpPr txBox="1"/>
          <p:nvPr/>
        </p:nvSpPr>
        <p:spPr>
          <a:xfrm>
            <a:off x="8292477" y="5360295"/>
            <a:ext cx="461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4</a:t>
            </a:r>
            <a:endParaRPr lang="th-TH" b="1" dirty="0">
              <a:latin typeface="Century Gothic" panose="020B0502020202020204" pitchFamily="34" charset="0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03E726F-71B8-4117-890B-2631A0D8F8E7}"/>
              </a:ext>
            </a:extLst>
          </p:cNvPr>
          <p:cNvCxnSpPr>
            <a:cxnSpLocks/>
            <a:stCxn id="14" idx="5"/>
            <a:endCxn id="59" idx="2"/>
          </p:cNvCxnSpPr>
          <p:nvPr/>
        </p:nvCxnSpPr>
        <p:spPr>
          <a:xfrm>
            <a:off x="6096000" y="3309237"/>
            <a:ext cx="1982287" cy="44833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F02F4D7-2913-4CE1-B20A-2FFABB39A7D5}"/>
              </a:ext>
            </a:extLst>
          </p:cNvPr>
          <p:cNvCxnSpPr>
            <a:cxnSpLocks/>
          </p:cNvCxnSpPr>
          <p:nvPr/>
        </p:nvCxnSpPr>
        <p:spPr>
          <a:xfrm>
            <a:off x="6021963" y="3414885"/>
            <a:ext cx="2270514" cy="186701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ADA9BB7-25EE-4BC0-A89D-9EAA2591175F}"/>
              </a:ext>
            </a:extLst>
          </p:cNvPr>
          <p:cNvSpPr txBox="1"/>
          <p:nvPr/>
        </p:nvSpPr>
        <p:spPr>
          <a:xfrm>
            <a:off x="2983282" y="2909127"/>
            <a:ext cx="699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entury Gothic" panose="020B0502020202020204" pitchFamily="34" charset="0"/>
              </a:rPr>
              <a:t>2</a:t>
            </a:r>
            <a:endParaRPr lang="th-TH" sz="2000" b="1" dirty="0">
              <a:latin typeface="Century Gothic" panose="020B0502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7F18972-79E2-467B-BA22-83F8BDD07630}"/>
              </a:ext>
            </a:extLst>
          </p:cNvPr>
          <p:cNvSpPr txBox="1"/>
          <p:nvPr/>
        </p:nvSpPr>
        <p:spPr>
          <a:xfrm>
            <a:off x="4280250" y="3070314"/>
            <a:ext cx="699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25</a:t>
            </a:r>
            <a:endParaRPr lang="th-TH" sz="2000" b="1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D4A49C7-374E-4360-9481-D99ADA8F9EF6}"/>
              </a:ext>
            </a:extLst>
          </p:cNvPr>
          <p:cNvSpPr txBox="1"/>
          <p:nvPr/>
        </p:nvSpPr>
        <p:spPr>
          <a:xfrm>
            <a:off x="4256993" y="4781055"/>
            <a:ext cx="699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entury Gothic" panose="020B0502020202020204" pitchFamily="34" charset="0"/>
              </a:rPr>
              <a:t>10</a:t>
            </a:r>
            <a:endParaRPr lang="th-TH" sz="2000" b="1" dirty="0">
              <a:latin typeface="Century Gothic" panose="020B0502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CFDA78F-AA2B-4389-92E2-05FA5625FA9B}"/>
              </a:ext>
            </a:extLst>
          </p:cNvPr>
          <p:cNvSpPr txBox="1"/>
          <p:nvPr/>
        </p:nvSpPr>
        <p:spPr>
          <a:xfrm>
            <a:off x="5305395" y="4058102"/>
            <a:ext cx="699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entury Gothic" panose="020B0502020202020204" pitchFamily="34" charset="0"/>
              </a:rPr>
              <a:t>6</a:t>
            </a:r>
            <a:endParaRPr lang="th-TH" sz="2000" b="1" dirty="0">
              <a:latin typeface="Century Gothic" panose="020B050202020202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2E32D60-864F-450D-B506-11E4C75B698E}"/>
              </a:ext>
            </a:extLst>
          </p:cNvPr>
          <p:cNvSpPr txBox="1"/>
          <p:nvPr/>
        </p:nvSpPr>
        <p:spPr>
          <a:xfrm>
            <a:off x="5672211" y="1752730"/>
            <a:ext cx="699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17</a:t>
            </a:r>
            <a:endParaRPr lang="th-TH" sz="2000" b="1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1E96F3C-A920-480A-9A22-85A79C22EDCC}"/>
              </a:ext>
            </a:extLst>
          </p:cNvPr>
          <p:cNvSpPr txBox="1"/>
          <p:nvPr/>
        </p:nvSpPr>
        <p:spPr>
          <a:xfrm>
            <a:off x="7575219" y="1108155"/>
            <a:ext cx="699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entury Gothic" panose="020B0502020202020204" pitchFamily="34" charset="0"/>
              </a:rPr>
              <a:t>8</a:t>
            </a:r>
            <a:endParaRPr lang="th-TH" sz="2000" b="1" dirty="0">
              <a:latin typeface="Century Gothic" panose="020B050202020202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0E98165-6FE0-4B45-AD79-98C0293ACA9D}"/>
              </a:ext>
            </a:extLst>
          </p:cNvPr>
          <p:cNvSpPr txBox="1"/>
          <p:nvPr/>
        </p:nvSpPr>
        <p:spPr>
          <a:xfrm>
            <a:off x="8575143" y="2767402"/>
            <a:ext cx="699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>
                    <a:lumMod val="65000"/>
                  </a:schemeClr>
                </a:solidFill>
                <a:latin typeface="Century Gothic" panose="020B0502020202020204" pitchFamily="34" charset="0"/>
              </a:rPr>
              <a:t>12</a:t>
            </a:r>
            <a:endParaRPr lang="th-TH" sz="2000" b="1" dirty="0">
              <a:solidFill>
                <a:schemeClr val="bg1">
                  <a:lumMod val="6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4DAAC90-E2C6-46F0-9E8D-91F25AD5CF85}"/>
              </a:ext>
            </a:extLst>
          </p:cNvPr>
          <p:cNvSpPr txBox="1"/>
          <p:nvPr/>
        </p:nvSpPr>
        <p:spPr>
          <a:xfrm>
            <a:off x="6866269" y="3113754"/>
            <a:ext cx="699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entury Gothic" panose="020B0502020202020204" pitchFamily="34" charset="0"/>
              </a:rPr>
              <a:t>3</a:t>
            </a:r>
            <a:endParaRPr lang="th-TH" sz="2000" b="1" dirty="0">
              <a:latin typeface="Century Gothic" panose="020B0502020202020204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7195CFE-CF87-40FD-82DA-9534B6AE1CC2}"/>
              </a:ext>
            </a:extLst>
          </p:cNvPr>
          <p:cNvSpPr txBox="1"/>
          <p:nvPr/>
        </p:nvSpPr>
        <p:spPr>
          <a:xfrm>
            <a:off x="7187001" y="4119628"/>
            <a:ext cx="699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entury Gothic" panose="020B0502020202020204" pitchFamily="34" charset="0"/>
              </a:rPr>
              <a:t>3</a:t>
            </a:r>
            <a:endParaRPr lang="th-TH" sz="20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8540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E0E1289-D52D-49FE-A835-25B58CBFB433}"/>
              </a:ext>
            </a:extLst>
          </p:cNvPr>
          <p:cNvCxnSpPr>
            <a:cxnSpLocks/>
            <a:stCxn id="23" idx="0"/>
            <a:endCxn id="14" idx="4"/>
          </p:cNvCxnSpPr>
          <p:nvPr/>
        </p:nvCxnSpPr>
        <p:spPr>
          <a:xfrm flipH="1" flipV="1">
            <a:off x="5871317" y="3468722"/>
            <a:ext cx="176366" cy="15123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C8584C3-8887-4C1C-9C0C-B43FEB60E381}"/>
              </a:ext>
            </a:extLst>
          </p:cNvPr>
          <p:cNvCxnSpPr>
            <a:cxnSpLocks/>
            <a:stCxn id="52" idx="5"/>
            <a:endCxn id="57" idx="1"/>
          </p:cNvCxnSpPr>
          <p:nvPr/>
        </p:nvCxnSpPr>
        <p:spPr>
          <a:xfrm>
            <a:off x="7117950" y="1202562"/>
            <a:ext cx="1271270" cy="6389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F7D020C-95CF-4A52-97C9-654C3F2B3AFC}"/>
              </a:ext>
            </a:extLst>
          </p:cNvPr>
          <p:cNvCxnSpPr>
            <a:cxnSpLocks/>
            <a:endCxn id="59" idx="7"/>
          </p:cNvCxnSpPr>
          <p:nvPr/>
        </p:nvCxnSpPr>
        <p:spPr>
          <a:xfrm>
            <a:off x="8620720" y="2366563"/>
            <a:ext cx="0" cy="100598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05858DA-E7D9-468D-B8A4-A8C0F44921BD}"/>
              </a:ext>
            </a:extLst>
          </p:cNvPr>
          <p:cNvCxnSpPr>
            <a:cxnSpLocks/>
            <a:stCxn id="14" idx="7"/>
            <a:endCxn id="52" idx="3"/>
          </p:cNvCxnSpPr>
          <p:nvPr/>
        </p:nvCxnSpPr>
        <p:spPr>
          <a:xfrm flipV="1">
            <a:off x="5982618" y="1315944"/>
            <a:ext cx="639002" cy="149696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3983AEE-0711-4AF2-8CC4-A8FAFA6AF02B}"/>
              </a:ext>
            </a:extLst>
          </p:cNvPr>
          <p:cNvCxnSpPr>
            <a:cxnSpLocks/>
            <a:stCxn id="23" idx="1"/>
            <a:endCxn id="17" idx="5"/>
          </p:cNvCxnSpPr>
          <p:nvPr/>
        </p:nvCxnSpPr>
        <p:spPr>
          <a:xfrm flipH="1" flipV="1">
            <a:off x="3778988" y="4158059"/>
            <a:ext cx="2055179" cy="997202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809326-B465-4C44-968D-70D87C64DE85}"/>
              </a:ext>
            </a:extLst>
          </p:cNvPr>
          <p:cNvCxnSpPr>
            <a:cxnSpLocks/>
            <a:stCxn id="14" idx="2"/>
            <a:endCxn id="17" idx="6"/>
          </p:cNvCxnSpPr>
          <p:nvPr/>
        </p:nvCxnSpPr>
        <p:spPr>
          <a:xfrm flipH="1">
            <a:off x="3884430" y="3197936"/>
            <a:ext cx="1555755" cy="70556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47AB7B4A-C153-44B2-833C-5EF103A2AC9F}"/>
              </a:ext>
            </a:extLst>
          </p:cNvPr>
          <p:cNvSpPr/>
          <p:nvPr/>
        </p:nvSpPr>
        <p:spPr>
          <a:xfrm rot="20700604">
            <a:off x="2444391" y="1899119"/>
            <a:ext cx="720000" cy="72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B2741C-22C6-464F-BF29-354EF42E4B1F}"/>
              </a:ext>
            </a:extLst>
          </p:cNvPr>
          <p:cNvSpPr txBox="1"/>
          <p:nvPr/>
        </p:nvSpPr>
        <p:spPr>
          <a:xfrm>
            <a:off x="2573571" y="2033021"/>
            <a:ext cx="461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1</a:t>
            </a:r>
            <a:endParaRPr lang="th-TH" b="1" dirty="0">
              <a:latin typeface="Century Gothic" panose="020B0502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F82C59E-59BD-447C-AEED-0A4B33163FDB}"/>
              </a:ext>
            </a:extLst>
          </p:cNvPr>
          <p:cNvSpPr/>
          <p:nvPr/>
        </p:nvSpPr>
        <p:spPr>
          <a:xfrm rot="20827930">
            <a:off x="5431144" y="2757763"/>
            <a:ext cx="720000" cy="72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3F8BB7-4A07-4B24-B05A-E88881F446B7}"/>
              </a:ext>
            </a:extLst>
          </p:cNvPr>
          <p:cNvSpPr txBox="1"/>
          <p:nvPr/>
        </p:nvSpPr>
        <p:spPr>
          <a:xfrm>
            <a:off x="5560324" y="2891665"/>
            <a:ext cx="461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3</a:t>
            </a:r>
            <a:endParaRPr lang="th-TH" b="1" dirty="0">
              <a:latin typeface="Century Gothic" panose="020B0502020202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21016D2-6EDA-4C19-B08A-478490F2F438}"/>
              </a:ext>
            </a:extLst>
          </p:cNvPr>
          <p:cNvSpPr/>
          <p:nvPr/>
        </p:nvSpPr>
        <p:spPr>
          <a:xfrm>
            <a:off x="3164430" y="3543501"/>
            <a:ext cx="720000" cy="72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6A9B67-FBDC-49AA-9144-27412FC68074}"/>
              </a:ext>
            </a:extLst>
          </p:cNvPr>
          <p:cNvSpPr txBox="1"/>
          <p:nvPr/>
        </p:nvSpPr>
        <p:spPr>
          <a:xfrm>
            <a:off x="3293610" y="3677403"/>
            <a:ext cx="461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8</a:t>
            </a:r>
            <a:endParaRPr lang="th-TH" b="1" dirty="0">
              <a:latin typeface="Century Gothic" panose="020B0502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8F4943D-97B2-43B7-8F81-12AE5373BAA1}"/>
              </a:ext>
            </a:extLst>
          </p:cNvPr>
          <p:cNvSpPr/>
          <p:nvPr/>
        </p:nvSpPr>
        <p:spPr>
          <a:xfrm rot="20597902">
            <a:off x="5791143" y="4965923"/>
            <a:ext cx="720000" cy="72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6DCFE4-2E74-4175-B071-9496DF5F7D68}"/>
              </a:ext>
            </a:extLst>
          </p:cNvPr>
          <p:cNvSpPr txBox="1"/>
          <p:nvPr/>
        </p:nvSpPr>
        <p:spPr>
          <a:xfrm>
            <a:off x="5920323" y="5099825"/>
            <a:ext cx="461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2</a:t>
            </a:r>
            <a:endParaRPr lang="th-TH" b="1" dirty="0">
              <a:latin typeface="Century Gothic" panose="020B0502020202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7203FCE-FEB3-4298-B3FF-FBF3E05B57F7}"/>
              </a:ext>
            </a:extLst>
          </p:cNvPr>
          <p:cNvCxnSpPr>
            <a:cxnSpLocks/>
            <a:stCxn id="17" idx="1"/>
            <a:endCxn id="8" idx="4"/>
          </p:cNvCxnSpPr>
          <p:nvPr/>
        </p:nvCxnSpPr>
        <p:spPr>
          <a:xfrm flipH="1" flipV="1">
            <a:off x="2897505" y="2606869"/>
            <a:ext cx="372367" cy="1042074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79E54196-AB9D-4790-B95E-CDE37061B3AA}"/>
              </a:ext>
            </a:extLst>
          </p:cNvPr>
          <p:cNvSpPr/>
          <p:nvPr/>
        </p:nvSpPr>
        <p:spPr>
          <a:xfrm rot="20827930">
            <a:off x="6453094" y="651088"/>
            <a:ext cx="720000" cy="72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E5713D7-E217-43E0-B205-EB697563C7C6}"/>
              </a:ext>
            </a:extLst>
          </p:cNvPr>
          <p:cNvSpPr txBox="1"/>
          <p:nvPr/>
        </p:nvSpPr>
        <p:spPr>
          <a:xfrm>
            <a:off x="6582274" y="784990"/>
            <a:ext cx="461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7</a:t>
            </a:r>
            <a:endParaRPr lang="th-TH" b="1" dirty="0">
              <a:latin typeface="Century Gothic" panose="020B0502020202020204" pitchFamily="34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A6787FD-6B53-499B-9D6C-F030942B08DD}"/>
              </a:ext>
            </a:extLst>
          </p:cNvPr>
          <p:cNvSpPr/>
          <p:nvPr/>
        </p:nvSpPr>
        <p:spPr>
          <a:xfrm rot="20827930">
            <a:off x="8334076" y="1673021"/>
            <a:ext cx="720000" cy="72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7AEC1EF-D2C2-41ED-8685-505E0C0D1AC4}"/>
              </a:ext>
            </a:extLst>
          </p:cNvPr>
          <p:cNvSpPr txBox="1"/>
          <p:nvPr/>
        </p:nvSpPr>
        <p:spPr>
          <a:xfrm>
            <a:off x="8463256" y="1806923"/>
            <a:ext cx="461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6</a:t>
            </a:r>
            <a:endParaRPr lang="th-TH" b="1" dirty="0">
              <a:latin typeface="Century Gothic" panose="020B0502020202020204" pitchFamily="34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8C4E655-0CF4-4444-BBAE-68FCB599857E}"/>
              </a:ext>
            </a:extLst>
          </p:cNvPr>
          <p:cNvSpPr/>
          <p:nvPr/>
        </p:nvSpPr>
        <p:spPr>
          <a:xfrm rot="20827930">
            <a:off x="8069246" y="3317403"/>
            <a:ext cx="720000" cy="72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AB3EDE8-AE29-46B4-BCCD-866D3DA4599D}"/>
              </a:ext>
            </a:extLst>
          </p:cNvPr>
          <p:cNvSpPr txBox="1"/>
          <p:nvPr/>
        </p:nvSpPr>
        <p:spPr>
          <a:xfrm>
            <a:off x="8198426" y="3451305"/>
            <a:ext cx="461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5</a:t>
            </a:r>
            <a:endParaRPr lang="th-TH" b="1" dirty="0">
              <a:latin typeface="Century Gothic" panose="020B0502020202020204" pitchFamily="34" charset="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9DAD2BD-B19F-4F83-B737-E62E8EA38691}"/>
              </a:ext>
            </a:extLst>
          </p:cNvPr>
          <p:cNvSpPr/>
          <p:nvPr/>
        </p:nvSpPr>
        <p:spPr>
          <a:xfrm rot="20827930">
            <a:off x="8163297" y="5226393"/>
            <a:ext cx="720000" cy="72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2F27C21-98F1-4966-AE01-A0EA3C297BB4}"/>
              </a:ext>
            </a:extLst>
          </p:cNvPr>
          <p:cNvSpPr txBox="1"/>
          <p:nvPr/>
        </p:nvSpPr>
        <p:spPr>
          <a:xfrm>
            <a:off x="8292477" y="5360295"/>
            <a:ext cx="461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4</a:t>
            </a:r>
            <a:endParaRPr lang="th-TH" b="1" dirty="0">
              <a:latin typeface="Century Gothic" panose="020B0502020202020204" pitchFamily="34" charset="0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03E726F-71B8-4117-890B-2631A0D8F8E7}"/>
              </a:ext>
            </a:extLst>
          </p:cNvPr>
          <p:cNvCxnSpPr>
            <a:cxnSpLocks/>
            <a:stCxn id="14" idx="5"/>
            <a:endCxn id="59" idx="2"/>
          </p:cNvCxnSpPr>
          <p:nvPr/>
        </p:nvCxnSpPr>
        <p:spPr>
          <a:xfrm>
            <a:off x="6096000" y="3309237"/>
            <a:ext cx="1982287" cy="44833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F02F4D7-2913-4CE1-B20A-2FFABB39A7D5}"/>
              </a:ext>
            </a:extLst>
          </p:cNvPr>
          <p:cNvCxnSpPr>
            <a:cxnSpLocks/>
          </p:cNvCxnSpPr>
          <p:nvPr/>
        </p:nvCxnSpPr>
        <p:spPr>
          <a:xfrm>
            <a:off x="6021963" y="3414885"/>
            <a:ext cx="2270514" cy="1867016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1ADA9BB7-25EE-4BC0-A89D-9EAA2591175F}"/>
              </a:ext>
            </a:extLst>
          </p:cNvPr>
          <p:cNvSpPr txBox="1"/>
          <p:nvPr/>
        </p:nvSpPr>
        <p:spPr>
          <a:xfrm>
            <a:off x="2983282" y="2909127"/>
            <a:ext cx="699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entury Gothic" panose="020B0502020202020204" pitchFamily="34" charset="0"/>
              </a:rPr>
              <a:t>2</a:t>
            </a:r>
            <a:endParaRPr lang="th-TH" sz="2000" b="1" dirty="0">
              <a:latin typeface="Century Gothic" panose="020B0502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7F18972-79E2-467B-BA22-83F8BDD07630}"/>
              </a:ext>
            </a:extLst>
          </p:cNvPr>
          <p:cNvSpPr txBox="1"/>
          <p:nvPr/>
        </p:nvSpPr>
        <p:spPr>
          <a:xfrm>
            <a:off x="4280250" y="3070314"/>
            <a:ext cx="699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entury Gothic" panose="020B0502020202020204" pitchFamily="34" charset="0"/>
              </a:rPr>
              <a:t>25</a:t>
            </a:r>
            <a:endParaRPr lang="th-TH" sz="2000" b="1" dirty="0">
              <a:latin typeface="Century Gothic" panose="020B0502020202020204" pitchFamily="34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D4A49C7-374E-4360-9481-D99ADA8F9EF6}"/>
              </a:ext>
            </a:extLst>
          </p:cNvPr>
          <p:cNvSpPr txBox="1"/>
          <p:nvPr/>
        </p:nvSpPr>
        <p:spPr>
          <a:xfrm>
            <a:off x="4256993" y="4781055"/>
            <a:ext cx="699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entury Gothic" panose="020B0502020202020204" pitchFamily="34" charset="0"/>
              </a:rPr>
              <a:t>10</a:t>
            </a:r>
            <a:endParaRPr lang="th-TH" sz="2000" b="1" dirty="0">
              <a:latin typeface="Century Gothic" panose="020B0502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CFDA78F-AA2B-4389-92E2-05FA5625FA9B}"/>
              </a:ext>
            </a:extLst>
          </p:cNvPr>
          <p:cNvSpPr txBox="1"/>
          <p:nvPr/>
        </p:nvSpPr>
        <p:spPr>
          <a:xfrm>
            <a:off x="5305395" y="4058102"/>
            <a:ext cx="699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entury Gothic" panose="020B0502020202020204" pitchFamily="34" charset="0"/>
              </a:rPr>
              <a:t>6</a:t>
            </a:r>
            <a:endParaRPr lang="th-TH" sz="2000" b="1" dirty="0">
              <a:latin typeface="Century Gothic" panose="020B050202020202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2E32D60-864F-450D-B506-11E4C75B698E}"/>
              </a:ext>
            </a:extLst>
          </p:cNvPr>
          <p:cNvSpPr txBox="1"/>
          <p:nvPr/>
        </p:nvSpPr>
        <p:spPr>
          <a:xfrm>
            <a:off x="5672211" y="1752730"/>
            <a:ext cx="699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entury Gothic" panose="020B0502020202020204" pitchFamily="34" charset="0"/>
              </a:rPr>
              <a:t>17</a:t>
            </a:r>
            <a:endParaRPr lang="th-TH" sz="2000" b="1" dirty="0">
              <a:latin typeface="Century Gothic" panose="020B050202020202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1E96F3C-A920-480A-9A22-85A79C22EDCC}"/>
              </a:ext>
            </a:extLst>
          </p:cNvPr>
          <p:cNvSpPr txBox="1"/>
          <p:nvPr/>
        </p:nvSpPr>
        <p:spPr>
          <a:xfrm>
            <a:off x="7575219" y="1108155"/>
            <a:ext cx="699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entury Gothic" panose="020B0502020202020204" pitchFamily="34" charset="0"/>
              </a:rPr>
              <a:t>8</a:t>
            </a:r>
            <a:endParaRPr lang="th-TH" sz="2000" b="1" dirty="0">
              <a:latin typeface="Century Gothic" panose="020B0502020202020204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0E98165-6FE0-4B45-AD79-98C0293ACA9D}"/>
              </a:ext>
            </a:extLst>
          </p:cNvPr>
          <p:cNvSpPr txBox="1"/>
          <p:nvPr/>
        </p:nvSpPr>
        <p:spPr>
          <a:xfrm>
            <a:off x="8575143" y="2767402"/>
            <a:ext cx="699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entury Gothic" panose="020B0502020202020204" pitchFamily="34" charset="0"/>
              </a:rPr>
              <a:t>12</a:t>
            </a:r>
            <a:endParaRPr lang="th-TH" sz="2000" b="1" dirty="0">
              <a:latin typeface="Century Gothic" panose="020B050202020202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4DAAC90-E2C6-46F0-9E8D-91F25AD5CF85}"/>
              </a:ext>
            </a:extLst>
          </p:cNvPr>
          <p:cNvSpPr txBox="1"/>
          <p:nvPr/>
        </p:nvSpPr>
        <p:spPr>
          <a:xfrm>
            <a:off x="6866269" y="3113754"/>
            <a:ext cx="699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entury Gothic" panose="020B0502020202020204" pitchFamily="34" charset="0"/>
              </a:rPr>
              <a:t>3</a:t>
            </a:r>
            <a:endParaRPr lang="th-TH" sz="2000" b="1" dirty="0">
              <a:latin typeface="Century Gothic" panose="020B0502020202020204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7195CFE-CF87-40FD-82DA-9534B6AE1CC2}"/>
              </a:ext>
            </a:extLst>
          </p:cNvPr>
          <p:cNvSpPr txBox="1"/>
          <p:nvPr/>
        </p:nvSpPr>
        <p:spPr>
          <a:xfrm>
            <a:off x="7187001" y="4119628"/>
            <a:ext cx="699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entury Gothic" panose="020B0502020202020204" pitchFamily="34" charset="0"/>
              </a:rPr>
              <a:t>3</a:t>
            </a:r>
            <a:endParaRPr lang="th-TH" sz="20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101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972DE5-CD2D-4942-90D3-BE317BEBC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407" y="940418"/>
            <a:ext cx="2853254" cy="216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278598-EEBD-4547-8879-5C46D0B3F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7168" y="940418"/>
            <a:ext cx="2777586" cy="216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86BBEA-867D-4C0C-8BAE-6698C75C39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8339" y="3757582"/>
            <a:ext cx="2701566" cy="216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E134C5-B276-4F6A-8089-B5440BD56D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3843" y="3757582"/>
            <a:ext cx="2759818" cy="216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72EFBD-8050-49E1-A4FA-938FFCA9AD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2167" y="3757582"/>
            <a:ext cx="2807666" cy="216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FA8942-C943-467F-98CF-5EE46BABB25D}"/>
              </a:ext>
            </a:extLst>
          </p:cNvPr>
          <p:cNvSpPr txBox="1"/>
          <p:nvPr/>
        </p:nvSpPr>
        <p:spPr>
          <a:xfrm>
            <a:off x="5162013" y="3100418"/>
            <a:ext cx="186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Century Gothic" panose="020B0502020202020204" pitchFamily="34" charset="0"/>
              </a:rPr>
              <a:t>q = 3</a:t>
            </a:r>
            <a:endParaRPr lang="th-TH" sz="1800" b="1" dirty="0">
              <a:latin typeface="Century Gothic" panose="020B0502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81AC43-7F07-47D6-A406-47FE2C2A5AD2}"/>
              </a:ext>
            </a:extLst>
          </p:cNvPr>
          <p:cNvSpPr txBox="1"/>
          <p:nvPr/>
        </p:nvSpPr>
        <p:spPr>
          <a:xfrm>
            <a:off x="8300583" y="3100418"/>
            <a:ext cx="186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Century Gothic" panose="020B0502020202020204" pitchFamily="34" charset="0"/>
              </a:rPr>
              <a:t>q = 1</a:t>
            </a:r>
            <a:endParaRPr lang="th-TH" sz="1800" b="1" dirty="0">
              <a:latin typeface="Century Gothic" panose="020B0502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197DF0-0A62-442B-A98B-8E29C82DEE61}"/>
              </a:ext>
            </a:extLst>
          </p:cNvPr>
          <p:cNvSpPr txBox="1"/>
          <p:nvPr/>
        </p:nvSpPr>
        <p:spPr>
          <a:xfrm>
            <a:off x="1839765" y="5917582"/>
            <a:ext cx="186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Century Gothic" panose="020B0502020202020204" pitchFamily="34" charset="0"/>
              </a:rPr>
              <a:t>q = 10</a:t>
            </a:r>
            <a:endParaRPr lang="th-TH" sz="1800" b="1" dirty="0">
              <a:latin typeface="Century Gothic" panose="020B0502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81A17D-8701-4903-BF6B-645D4008F0F7}"/>
              </a:ext>
            </a:extLst>
          </p:cNvPr>
          <p:cNvSpPr txBox="1"/>
          <p:nvPr/>
        </p:nvSpPr>
        <p:spPr>
          <a:xfrm>
            <a:off x="5384974" y="5917582"/>
            <a:ext cx="186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Century Gothic" panose="020B0502020202020204" pitchFamily="34" charset="0"/>
              </a:rPr>
              <a:t>q = 30</a:t>
            </a:r>
            <a:endParaRPr lang="th-TH" sz="1800" b="1" dirty="0">
              <a:latin typeface="Century Gothic" panose="020B0502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1BF221-DFEA-464E-99D1-695239D3335D}"/>
              </a:ext>
            </a:extLst>
          </p:cNvPr>
          <p:cNvSpPr txBox="1"/>
          <p:nvPr/>
        </p:nvSpPr>
        <p:spPr>
          <a:xfrm>
            <a:off x="8731146" y="5917582"/>
            <a:ext cx="1867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Century Gothic" panose="020B0502020202020204" pitchFamily="34" charset="0"/>
              </a:rPr>
              <a:t>q = 7</a:t>
            </a:r>
            <a:endParaRPr lang="th-TH" sz="1800" b="1" dirty="0">
              <a:latin typeface="Century Gothic" panose="020B0502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6D4100-5EE6-4CC4-9D65-81DC2B72E73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9807" y="940418"/>
            <a:ext cx="2681164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412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7203FCE-FEB3-4298-B3FF-FBF3E05B57F7}"/>
              </a:ext>
            </a:extLst>
          </p:cNvPr>
          <p:cNvCxnSpPr>
            <a:cxnSpLocks/>
            <a:stCxn id="48" idx="2"/>
            <a:endCxn id="8" idx="7"/>
          </p:cNvCxnSpPr>
          <p:nvPr/>
        </p:nvCxnSpPr>
        <p:spPr>
          <a:xfrm flipH="1">
            <a:off x="7616758" y="2376989"/>
            <a:ext cx="820819" cy="1239548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91486EC-8C6C-497F-BEB8-4478FD006160}"/>
              </a:ext>
            </a:extLst>
          </p:cNvPr>
          <p:cNvCxnSpPr>
            <a:cxnSpLocks/>
            <a:stCxn id="46" idx="1"/>
            <a:endCxn id="48" idx="4"/>
          </p:cNvCxnSpPr>
          <p:nvPr/>
        </p:nvCxnSpPr>
        <p:spPr>
          <a:xfrm flipH="1" flipV="1">
            <a:off x="8933570" y="2262138"/>
            <a:ext cx="1211628" cy="1240623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49C256D5-FCB0-4D27-B9C7-2089F7523E2E}"/>
              </a:ext>
            </a:extLst>
          </p:cNvPr>
          <p:cNvCxnSpPr>
            <a:cxnSpLocks/>
          </p:cNvCxnSpPr>
          <p:nvPr/>
        </p:nvCxnSpPr>
        <p:spPr>
          <a:xfrm flipH="1" flipV="1">
            <a:off x="4664924" y="2863100"/>
            <a:ext cx="2355180" cy="907073"/>
          </a:xfrm>
          <a:prstGeom prst="line">
            <a:avLst/>
          </a:prstGeom>
          <a:ln w="762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A912A2D-2F53-497D-AAFD-F0B51A9ADF86}"/>
              </a:ext>
            </a:extLst>
          </p:cNvPr>
          <p:cNvCxnSpPr>
            <a:cxnSpLocks/>
            <a:stCxn id="44" idx="7"/>
          </p:cNvCxnSpPr>
          <p:nvPr/>
        </p:nvCxnSpPr>
        <p:spPr>
          <a:xfrm flipV="1">
            <a:off x="2031167" y="2963354"/>
            <a:ext cx="1980095" cy="1294200"/>
          </a:xfrm>
          <a:prstGeom prst="line">
            <a:avLst/>
          </a:prstGeom>
          <a:ln w="762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47AB7B4A-C153-44B2-833C-5EF103A2AC9F}"/>
              </a:ext>
            </a:extLst>
          </p:cNvPr>
          <p:cNvSpPr/>
          <p:nvPr/>
        </p:nvSpPr>
        <p:spPr>
          <a:xfrm rot="21300737">
            <a:off x="7025296" y="3532263"/>
            <a:ext cx="720000" cy="7200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B2741C-22C6-464F-BF29-354EF42E4B1F}"/>
              </a:ext>
            </a:extLst>
          </p:cNvPr>
          <p:cNvSpPr txBox="1"/>
          <p:nvPr/>
        </p:nvSpPr>
        <p:spPr>
          <a:xfrm>
            <a:off x="7154476" y="3666165"/>
            <a:ext cx="461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2</a:t>
            </a:r>
            <a:endParaRPr lang="th-TH" b="1" dirty="0">
              <a:latin typeface="Century Gothic" panose="020B0502020202020204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ADA9BB7-25EE-4BC0-A89D-9EAA2591175F}"/>
              </a:ext>
            </a:extLst>
          </p:cNvPr>
          <p:cNvSpPr txBox="1"/>
          <p:nvPr/>
        </p:nvSpPr>
        <p:spPr>
          <a:xfrm>
            <a:off x="7927677" y="2970050"/>
            <a:ext cx="699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6</a:t>
            </a:r>
            <a:endParaRPr lang="th-TH" sz="2000" b="1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2ADB62B-2AFB-4981-BD82-3823BA38BB99}"/>
              </a:ext>
            </a:extLst>
          </p:cNvPr>
          <p:cNvSpPr/>
          <p:nvPr/>
        </p:nvSpPr>
        <p:spPr>
          <a:xfrm rot="20903825">
            <a:off x="3944925" y="2425080"/>
            <a:ext cx="720000" cy="7200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B08B7EE-026A-4961-9267-D6BEE3D1C830}"/>
              </a:ext>
            </a:extLst>
          </p:cNvPr>
          <p:cNvSpPr txBox="1"/>
          <p:nvPr/>
        </p:nvSpPr>
        <p:spPr>
          <a:xfrm>
            <a:off x="4074105" y="2558982"/>
            <a:ext cx="461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1</a:t>
            </a:r>
            <a:endParaRPr lang="th-TH" b="1" dirty="0">
              <a:latin typeface="Century Gothic" panose="020B0502020202020204" pitchFamily="34" charset="0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0EDF0F7-C0D9-418C-ACA7-495337FF7B0D}"/>
              </a:ext>
            </a:extLst>
          </p:cNvPr>
          <p:cNvSpPr/>
          <p:nvPr/>
        </p:nvSpPr>
        <p:spPr>
          <a:xfrm rot="1175470">
            <a:off x="5120008" y="4941787"/>
            <a:ext cx="720000" cy="7200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1897C5A-5C2D-4253-869F-5C87BE760BCB}"/>
              </a:ext>
            </a:extLst>
          </p:cNvPr>
          <p:cNvSpPr txBox="1"/>
          <p:nvPr/>
        </p:nvSpPr>
        <p:spPr>
          <a:xfrm>
            <a:off x="5226327" y="5072267"/>
            <a:ext cx="461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4</a:t>
            </a:r>
            <a:endParaRPr lang="th-TH" b="1" dirty="0">
              <a:latin typeface="Century Gothic" panose="020B0502020202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3E357E8-5444-45E9-9382-3410B26EFB6C}"/>
              </a:ext>
            </a:extLst>
          </p:cNvPr>
          <p:cNvSpPr/>
          <p:nvPr/>
        </p:nvSpPr>
        <p:spPr>
          <a:xfrm rot="20700604">
            <a:off x="2387258" y="1242769"/>
            <a:ext cx="720000" cy="7200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260E656-0128-4005-B828-ECA15DCD7FFF}"/>
              </a:ext>
            </a:extLst>
          </p:cNvPr>
          <p:cNvSpPr txBox="1"/>
          <p:nvPr/>
        </p:nvSpPr>
        <p:spPr>
          <a:xfrm>
            <a:off x="2516438" y="1376671"/>
            <a:ext cx="461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3</a:t>
            </a:r>
            <a:endParaRPr lang="th-TH" b="1" dirty="0">
              <a:latin typeface="Century Gothic" panose="020B0502020202020204" pitchFamily="34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3F23EAA-E6B8-4FA5-85C7-69D226877D38}"/>
              </a:ext>
            </a:extLst>
          </p:cNvPr>
          <p:cNvSpPr/>
          <p:nvPr/>
        </p:nvSpPr>
        <p:spPr>
          <a:xfrm rot="752175">
            <a:off x="1367424" y="4090789"/>
            <a:ext cx="720000" cy="72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3999422-8EA4-45E6-BA34-18C2F815A63A}"/>
              </a:ext>
            </a:extLst>
          </p:cNvPr>
          <p:cNvSpPr txBox="1"/>
          <p:nvPr/>
        </p:nvSpPr>
        <p:spPr>
          <a:xfrm>
            <a:off x="1496604" y="4224691"/>
            <a:ext cx="461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0</a:t>
            </a:r>
            <a:endParaRPr lang="th-TH" b="1" dirty="0">
              <a:latin typeface="Century Gothic" panose="020B0502020202020204" pitchFamily="34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7A3DAB7-AB79-40D3-906A-96185565941E}"/>
              </a:ext>
            </a:extLst>
          </p:cNvPr>
          <p:cNvSpPr/>
          <p:nvPr/>
        </p:nvSpPr>
        <p:spPr>
          <a:xfrm>
            <a:off x="10039756" y="3397319"/>
            <a:ext cx="720000" cy="72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8574321-C4D8-45F9-8801-CAE915A5F086}"/>
              </a:ext>
            </a:extLst>
          </p:cNvPr>
          <p:cNvSpPr txBox="1"/>
          <p:nvPr/>
        </p:nvSpPr>
        <p:spPr>
          <a:xfrm>
            <a:off x="10168936" y="3531221"/>
            <a:ext cx="461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6</a:t>
            </a:r>
            <a:endParaRPr lang="th-TH" b="1" dirty="0">
              <a:latin typeface="Century Gothic" panose="020B0502020202020204" pitchFamily="34" charset="0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CB49444-3C4F-4BB6-8138-ACB7F414F220}"/>
              </a:ext>
            </a:extLst>
          </p:cNvPr>
          <p:cNvSpPr/>
          <p:nvPr/>
        </p:nvSpPr>
        <p:spPr>
          <a:xfrm rot="18117746">
            <a:off x="8268148" y="1711567"/>
            <a:ext cx="720000" cy="720000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6CE0E9C-A29D-4F50-8E06-3B6A7397CDAF}"/>
              </a:ext>
            </a:extLst>
          </p:cNvPr>
          <p:cNvSpPr txBox="1"/>
          <p:nvPr/>
        </p:nvSpPr>
        <p:spPr>
          <a:xfrm>
            <a:off x="8397328" y="1845469"/>
            <a:ext cx="461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5</a:t>
            </a:r>
            <a:endParaRPr lang="th-TH" b="1" dirty="0"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30C2F4E-D4BF-49C1-A5F9-451EE47FB62B}"/>
                  </a:ext>
                </a:extLst>
              </p14:cNvPr>
              <p14:cNvContentPartPr/>
              <p14:nvPr/>
            </p14:nvContentPartPr>
            <p14:xfrm>
              <a:off x="2958676" y="4913445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30C2F4E-D4BF-49C1-A5F9-451EE47FB6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49676" y="4904805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0047925-F82A-41D2-9EE2-59EC3DE0874C}"/>
              </a:ext>
            </a:extLst>
          </p:cNvPr>
          <p:cNvCxnSpPr>
            <a:cxnSpLocks/>
            <a:stCxn id="40" idx="1"/>
            <a:endCxn id="38" idx="4"/>
          </p:cNvCxnSpPr>
          <p:nvPr/>
        </p:nvCxnSpPr>
        <p:spPr>
          <a:xfrm flipH="1" flipV="1">
            <a:off x="4377331" y="3137723"/>
            <a:ext cx="948210" cy="18388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52FF145-5A91-4EC1-A389-A3D64C52A9F8}"/>
                  </a:ext>
                </a:extLst>
              </p14:cNvPr>
              <p14:cNvContentPartPr/>
              <p14:nvPr/>
            </p14:nvContentPartPr>
            <p14:xfrm>
              <a:off x="7171096" y="6631112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52FF145-5A91-4EC1-A389-A3D64C52A9F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66776" y="6626792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AAD7CF3-3A3D-4558-9F9E-497EA88EEC7F}"/>
                  </a:ext>
                </a:extLst>
              </p14:cNvPr>
              <p14:cNvContentPartPr/>
              <p14:nvPr/>
            </p14:nvContentPartPr>
            <p14:xfrm>
              <a:off x="7141116" y="6539671"/>
              <a:ext cx="360" cy="3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9AAD7CF3-3A3D-4558-9F9E-497EA88EEC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36796" y="6535351"/>
                <a:ext cx="9000" cy="9000"/>
              </a:xfrm>
              <a:prstGeom prst="rect">
                <a:avLst/>
              </a:prstGeom>
            </p:spPr>
          </p:pic>
        </mc:Fallback>
      </mc:AlternateContent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25CC616-2C6E-4813-820C-2AF8C548D8AB}"/>
              </a:ext>
            </a:extLst>
          </p:cNvPr>
          <p:cNvCxnSpPr>
            <a:cxnSpLocks/>
            <a:stCxn id="40" idx="7"/>
            <a:endCxn id="8" idx="3"/>
          </p:cNvCxnSpPr>
          <p:nvPr/>
        </p:nvCxnSpPr>
        <p:spPr>
          <a:xfrm flipV="1">
            <a:off x="5805184" y="4167989"/>
            <a:ext cx="1348650" cy="97933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3E8C25A2-9FD0-4060-8E97-99F18BE73F56}"/>
                  </a:ext>
                </a:extLst>
              </p14:cNvPr>
              <p14:cNvContentPartPr/>
              <p14:nvPr/>
            </p14:nvContentPartPr>
            <p14:xfrm>
              <a:off x="8063193" y="6579993"/>
              <a:ext cx="360" cy="3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3E8C25A2-9FD0-4060-8E97-99F18BE73F5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58873" y="6575673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F8418B07-B615-4F22-887F-E0D7163E078E}"/>
                  </a:ext>
                </a:extLst>
              </p14:cNvPr>
              <p14:cNvContentPartPr/>
              <p14:nvPr/>
            </p14:nvContentPartPr>
            <p14:xfrm>
              <a:off x="7708463" y="6348513"/>
              <a:ext cx="360" cy="1152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F8418B07-B615-4F22-887F-E0D7163E078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04143" y="6344193"/>
                <a:ext cx="900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742F4480-CD53-47D1-A29C-FE18CFDBB5BE}"/>
                  </a:ext>
                </a:extLst>
              </p14:cNvPr>
              <p14:cNvContentPartPr/>
              <p14:nvPr/>
            </p14:nvContentPartPr>
            <p14:xfrm>
              <a:off x="7332033" y="6378033"/>
              <a:ext cx="360" cy="36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742F4480-CD53-47D1-A29C-FE18CFDBB5B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27713" y="6373713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39E5B34F-EDBA-4071-9B1A-EFE71E0CDF55}"/>
                  </a:ext>
                </a:extLst>
              </p14:cNvPr>
              <p14:cNvContentPartPr/>
              <p14:nvPr/>
            </p14:nvContentPartPr>
            <p14:xfrm>
              <a:off x="2346316" y="4513125"/>
              <a:ext cx="360" cy="3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39E5B34F-EDBA-4071-9B1A-EFE71E0CDF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41996" y="4508805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128" name="TextBox 127">
            <a:extLst>
              <a:ext uri="{FF2B5EF4-FFF2-40B4-BE49-F238E27FC236}">
                <a16:creationId xmlns:a16="http://schemas.microsoft.com/office/drawing/2014/main" id="{99CC1AC4-EDEF-4B49-BC4F-9472C2622E45}"/>
              </a:ext>
            </a:extLst>
          </p:cNvPr>
          <p:cNvSpPr txBox="1"/>
          <p:nvPr/>
        </p:nvSpPr>
        <p:spPr>
          <a:xfrm>
            <a:off x="4304924" y="4182727"/>
            <a:ext cx="699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entury Gothic" panose="020B0502020202020204" pitchFamily="34" charset="0"/>
              </a:rPr>
              <a:t>3</a:t>
            </a:r>
            <a:endParaRPr lang="th-TH" sz="2000" b="1" dirty="0">
              <a:latin typeface="Century Gothic" panose="020B0502020202020204" pitchFamily="34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E859DEC-AC9F-4322-85BA-A8A35844465C}"/>
              </a:ext>
            </a:extLst>
          </p:cNvPr>
          <p:cNvSpPr txBox="1"/>
          <p:nvPr/>
        </p:nvSpPr>
        <p:spPr>
          <a:xfrm>
            <a:off x="2895318" y="3691096"/>
            <a:ext cx="699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4</a:t>
            </a:r>
            <a:endParaRPr lang="th-TH" sz="2000" b="1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ED698C4F-ED68-4743-9B77-4C7C2E0331AE}"/>
                  </a:ext>
                </a:extLst>
              </p14:cNvPr>
              <p14:cNvContentPartPr/>
              <p14:nvPr/>
            </p14:nvContentPartPr>
            <p14:xfrm>
              <a:off x="7455513" y="6678993"/>
              <a:ext cx="21600" cy="540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ED698C4F-ED68-4743-9B77-4C7C2E0331A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451193" y="6674673"/>
                <a:ext cx="30240" cy="14040"/>
              </a:xfrm>
              <a:prstGeom prst="rect">
                <a:avLst/>
              </a:prstGeom>
            </p:spPr>
          </p:pic>
        </mc:Fallback>
      </mc:AlternateContent>
      <p:sp>
        <p:nvSpPr>
          <p:cNvPr id="134" name="TextBox 133">
            <a:extLst>
              <a:ext uri="{FF2B5EF4-FFF2-40B4-BE49-F238E27FC236}">
                <a16:creationId xmlns:a16="http://schemas.microsoft.com/office/drawing/2014/main" id="{82025395-A7C4-4867-9918-BFF547D0096A}"/>
              </a:ext>
            </a:extLst>
          </p:cNvPr>
          <p:cNvSpPr txBox="1"/>
          <p:nvPr/>
        </p:nvSpPr>
        <p:spPr>
          <a:xfrm>
            <a:off x="6320601" y="4745978"/>
            <a:ext cx="699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entury Gothic" panose="020B0502020202020204" pitchFamily="34" charset="0"/>
              </a:rPr>
              <a:t>4</a:t>
            </a:r>
            <a:endParaRPr lang="th-TH" sz="2000" b="1" dirty="0"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B8936A1F-D1D3-4FD1-882F-CE0C073CB76F}"/>
                  </a:ext>
                </a:extLst>
              </p14:cNvPr>
              <p14:cNvContentPartPr/>
              <p14:nvPr/>
            </p14:nvContentPartPr>
            <p14:xfrm>
              <a:off x="7391056" y="6678632"/>
              <a:ext cx="360" cy="3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B8936A1F-D1D3-4FD1-882F-CE0C073CB76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86736" y="6674312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137" name="TextBox 136">
            <a:extLst>
              <a:ext uri="{FF2B5EF4-FFF2-40B4-BE49-F238E27FC236}">
                <a16:creationId xmlns:a16="http://schemas.microsoft.com/office/drawing/2014/main" id="{FF32A28B-DAF6-4792-9AEC-B8D97CA2AC0C}"/>
              </a:ext>
            </a:extLst>
          </p:cNvPr>
          <p:cNvSpPr txBox="1"/>
          <p:nvPr/>
        </p:nvSpPr>
        <p:spPr>
          <a:xfrm>
            <a:off x="9461330" y="2601143"/>
            <a:ext cx="699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rPr>
              <a:t>4</a:t>
            </a:r>
            <a:endParaRPr lang="th-TH" sz="2000" b="1" dirty="0">
              <a:solidFill>
                <a:schemeClr val="accent6">
                  <a:lumMod val="75000"/>
                </a:schemeClr>
              </a:solidFill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F7514A00-57B2-40B0-A100-ACEE885127F2}"/>
                  </a:ext>
                </a:extLst>
              </p14:cNvPr>
              <p14:cNvContentPartPr/>
              <p14:nvPr/>
            </p14:nvContentPartPr>
            <p14:xfrm>
              <a:off x="6670353" y="6360033"/>
              <a:ext cx="360" cy="36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F7514A00-57B2-40B0-A100-ACEE885127F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66033" y="6355713"/>
                <a:ext cx="9000" cy="9000"/>
              </a:xfrm>
              <a:prstGeom prst="rect">
                <a:avLst/>
              </a:prstGeom>
            </p:spPr>
          </p:pic>
        </mc:Fallback>
      </mc:AlternateContent>
      <p:pic>
        <p:nvPicPr>
          <p:cNvPr id="144" name="Graphic 143" descr="Battery charging">
            <a:extLst>
              <a:ext uri="{FF2B5EF4-FFF2-40B4-BE49-F238E27FC236}">
                <a16:creationId xmlns:a16="http://schemas.microsoft.com/office/drawing/2014/main" id="{7670FB51-1C11-46A8-AB5D-A97F6C8CAFB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366363" y="1093067"/>
            <a:ext cx="567207" cy="567207"/>
          </a:xfrm>
          <a:prstGeom prst="rect">
            <a:avLst/>
          </a:prstGeom>
        </p:spPr>
      </p:pic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92D48FA0-06EB-42AF-948B-48E7403A2213}"/>
              </a:ext>
            </a:extLst>
          </p:cNvPr>
          <p:cNvCxnSpPr>
            <a:cxnSpLocks/>
            <a:stCxn id="42" idx="5"/>
            <a:endCxn id="38" idx="1"/>
          </p:cNvCxnSpPr>
          <p:nvPr/>
        </p:nvCxnSpPr>
        <p:spPr>
          <a:xfrm>
            <a:off x="3058995" y="1782823"/>
            <a:ext cx="945375" cy="8041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>
            <a:extLst>
              <a:ext uri="{FF2B5EF4-FFF2-40B4-BE49-F238E27FC236}">
                <a16:creationId xmlns:a16="http://schemas.microsoft.com/office/drawing/2014/main" id="{35F3D83D-2036-48C5-9DD4-4C61B8DFA930}"/>
              </a:ext>
            </a:extLst>
          </p:cNvPr>
          <p:cNvSpPr txBox="1"/>
          <p:nvPr/>
        </p:nvSpPr>
        <p:spPr>
          <a:xfrm>
            <a:off x="3416828" y="1809494"/>
            <a:ext cx="699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entury Gothic" panose="020B0502020202020204" pitchFamily="34" charset="0"/>
              </a:rPr>
              <a:t>7</a:t>
            </a:r>
            <a:endParaRPr lang="th-TH" sz="2000" b="1" dirty="0"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68" name="Ink 167">
                <a:extLst>
                  <a:ext uri="{FF2B5EF4-FFF2-40B4-BE49-F238E27FC236}">
                    <a16:creationId xmlns:a16="http://schemas.microsoft.com/office/drawing/2014/main" id="{7B0F299D-6C4D-4FF9-8196-A16867F79A68}"/>
                  </a:ext>
                </a:extLst>
              </p14:cNvPr>
              <p14:cNvContentPartPr/>
              <p14:nvPr/>
            </p14:nvContentPartPr>
            <p14:xfrm>
              <a:off x="5763856" y="1391672"/>
              <a:ext cx="360" cy="360"/>
            </p14:xfrm>
          </p:contentPart>
        </mc:Choice>
        <mc:Fallback xmlns="">
          <p:pic>
            <p:nvPicPr>
              <p:cNvPr id="168" name="Ink 167">
                <a:extLst>
                  <a:ext uri="{FF2B5EF4-FFF2-40B4-BE49-F238E27FC236}">
                    <a16:creationId xmlns:a16="http://schemas.microsoft.com/office/drawing/2014/main" id="{7B0F299D-6C4D-4FF9-8196-A16867F79A6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59536" y="1387352"/>
                <a:ext cx="9000" cy="9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935B5C69-DDBB-495A-8A79-34D151B2283F}"/>
              </a:ext>
            </a:extLst>
          </p:cNvPr>
          <p:cNvCxnSpPr>
            <a:cxnSpLocks/>
            <a:stCxn id="42" idx="6"/>
            <a:endCxn id="48" idx="0"/>
          </p:cNvCxnSpPr>
          <p:nvPr/>
        </p:nvCxnSpPr>
        <p:spPr>
          <a:xfrm>
            <a:off x="3095008" y="1509655"/>
            <a:ext cx="5227718" cy="37134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8B0CD18E-8D56-43F9-B6DA-E056739A69F7}"/>
              </a:ext>
            </a:extLst>
          </p:cNvPr>
          <p:cNvSpPr txBox="1"/>
          <p:nvPr/>
        </p:nvSpPr>
        <p:spPr>
          <a:xfrm>
            <a:off x="5476164" y="1251014"/>
            <a:ext cx="699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entury Gothic" panose="020B0502020202020204" pitchFamily="34" charset="0"/>
              </a:rPr>
              <a:t>10</a:t>
            </a:r>
            <a:endParaRPr lang="th-TH" sz="2000" b="1" dirty="0"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C194491D-C398-4303-AB69-29813DB5CA4F}"/>
                  </a:ext>
                </a:extLst>
              </p14:cNvPr>
              <p14:cNvContentPartPr/>
              <p14:nvPr/>
            </p14:nvContentPartPr>
            <p14:xfrm>
              <a:off x="8571496" y="5408912"/>
              <a:ext cx="31680" cy="828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C194491D-C398-4303-AB69-29813DB5CA4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567176" y="5404592"/>
                <a:ext cx="40320" cy="16920"/>
              </a:xfrm>
              <a:prstGeom prst="rect">
                <a:avLst/>
              </a:prstGeom>
            </p:spPr>
          </p:pic>
        </mc:Fallback>
      </mc:AlternateContent>
      <p:sp>
        <p:nvSpPr>
          <p:cNvPr id="179" name="TextBox 178">
            <a:extLst>
              <a:ext uri="{FF2B5EF4-FFF2-40B4-BE49-F238E27FC236}">
                <a16:creationId xmlns:a16="http://schemas.microsoft.com/office/drawing/2014/main" id="{464BCF3B-BF08-4BB8-B0F7-C6F228074BCF}"/>
              </a:ext>
            </a:extLst>
          </p:cNvPr>
          <p:cNvSpPr txBox="1"/>
          <p:nvPr/>
        </p:nvSpPr>
        <p:spPr>
          <a:xfrm>
            <a:off x="5484657" y="3557264"/>
            <a:ext cx="699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11</a:t>
            </a:r>
            <a:endParaRPr lang="th-TH" sz="2000" b="1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89" name="Graphic 188" descr="Battery charging">
            <a:extLst>
              <a:ext uri="{FF2B5EF4-FFF2-40B4-BE49-F238E27FC236}">
                <a16:creationId xmlns:a16="http://schemas.microsoft.com/office/drawing/2014/main" id="{AE8E9EA4-9524-4717-8CAB-5F6729E4D2D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718888" y="4202697"/>
            <a:ext cx="567207" cy="56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1793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8F22F5A4-C30C-44B1-BC7E-35183F670111}"/>
              </a:ext>
            </a:extLst>
          </p:cNvPr>
          <p:cNvSpPr/>
          <p:nvPr/>
        </p:nvSpPr>
        <p:spPr>
          <a:xfrm>
            <a:off x="8390600" y="2599296"/>
            <a:ext cx="1541994" cy="1465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571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817651C-DC56-454E-A470-BFAE04FDD3F3}"/>
              </a:ext>
            </a:extLst>
          </p:cNvPr>
          <p:cNvSpPr/>
          <p:nvPr/>
        </p:nvSpPr>
        <p:spPr>
          <a:xfrm>
            <a:off x="2044311" y="2441358"/>
            <a:ext cx="252000" cy="25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124AB72-9221-482B-A6F4-63E2103C3DA6}"/>
              </a:ext>
            </a:extLst>
          </p:cNvPr>
          <p:cNvSpPr/>
          <p:nvPr/>
        </p:nvSpPr>
        <p:spPr>
          <a:xfrm>
            <a:off x="3599383" y="2441358"/>
            <a:ext cx="252000" cy="25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C9C47C0-2C60-4779-9B71-243B59C3E35B}"/>
              </a:ext>
            </a:extLst>
          </p:cNvPr>
          <p:cNvSpPr/>
          <p:nvPr/>
        </p:nvSpPr>
        <p:spPr>
          <a:xfrm>
            <a:off x="5154455" y="2441358"/>
            <a:ext cx="252000" cy="25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1EEA1E1-2BD8-48D4-BC57-3E43BE5B9846}"/>
              </a:ext>
            </a:extLst>
          </p:cNvPr>
          <p:cNvSpPr/>
          <p:nvPr/>
        </p:nvSpPr>
        <p:spPr>
          <a:xfrm>
            <a:off x="6709527" y="2441358"/>
            <a:ext cx="252000" cy="25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41598EC-EB55-47D9-A2BB-69FB315FFA01}"/>
              </a:ext>
            </a:extLst>
          </p:cNvPr>
          <p:cNvSpPr/>
          <p:nvPr/>
        </p:nvSpPr>
        <p:spPr>
          <a:xfrm>
            <a:off x="8264599" y="2441358"/>
            <a:ext cx="252000" cy="25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1F4AC29-0649-4DC2-B1BC-482112B3346B}"/>
              </a:ext>
            </a:extLst>
          </p:cNvPr>
          <p:cNvSpPr/>
          <p:nvPr/>
        </p:nvSpPr>
        <p:spPr>
          <a:xfrm>
            <a:off x="2044311" y="3968090"/>
            <a:ext cx="252000" cy="25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111FEA5-B2B8-4F8E-8255-F2CBEF76551B}"/>
              </a:ext>
            </a:extLst>
          </p:cNvPr>
          <p:cNvSpPr/>
          <p:nvPr/>
        </p:nvSpPr>
        <p:spPr>
          <a:xfrm>
            <a:off x="3599383" y="3968090"/>
            <a:ext cx="252000" cy="25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F0869F0-E335-4841-AA31-CD215E10762D}"/>
              </a:ext>
            </a:extLst>
          </p:cNvPr>
          <p:cNvSpPr/>
          <p:nvPr/>
        </p:nvSpPr>
        <p:spPr>
          <a:xfrm>
            <a:off x="5154455" y="3968090"/>
            <a:ext cx="252000" cy="25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4E32B1E-8773-44D3-8B87-2D000173ADFE}"/>
              </a:ext>
            </a:extLst>
          </p:cNvPr>
          <p:cNvSpPr/>
          <p:nvPr/>
        </p:nvSpPr>
        <p:spPr>
          <a:xfrm>
            <a:off x="6709527" y="3968090"/>
            <a:ext cx="252000" cy="25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3BCEE00-14DE-44B2-97ED-3124691E5002}"/>
              </a:ext>
            </a:extLst>
          </p:cNvPr>
          <p:cNvSpPr/>
          <p:nvPr/>
        </p:nvSpPr>
        <p:spPr>
          <a:xfrm>
            <a:off x="8264599" y="3968090"/>
            <a:ext cx="252000" cy="25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734B6C7-E588-47CF-ABB2-85B121333555}"/>
              </a:ext>
            </a:extLst>
          </p:cNvPr>
          <p:cNvCxnSpPr>
            <a:stCxn id="9" idx="7"/>
            <a:endCxn id="5" idx="3"/>
          </p:cNvCxnSpPr>
          <p:nvPr/>
        </p:nvCxnSpPr>
        <p:spPr>
          <a:xfrm flipV="1">
            <a:off x="2259406" y="2656453"/>
            <a:ext cx="1376882" cy="134854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69A08E6-FC23-458B-BAF8-949330BA5253}"/>
              </a:ext>
            </a:extLst>
          </p:cNvPr>
          <p:cNvSpPr/>
          <p:nvPr/>
        </p:nvSpPr>
        <p:spPr>
          <a:xfrm>
            <a:off x="9819671" y="2441358"/>
            <a:ext cx="252000" cy="25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306DA3B-BAF2-4292-B62B-F119E49CDD01}"/>
              </a:ext>
            </a:extLst>
          </p:cNvPr>
          <p:cNvSpPr/>
          <p:nvPr/>
        </p:nvSpPr>
        <p:spPr>
          <a:xfrm>
            <a:off x="9819671" y="3968090"/>
            <a:ext cx="252000" cy="25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A302A91-2938-40A3-8A54-1DF31668DAA8}"/>
              </a:ext>
            </a:extLst>
          </p:cNvPr>
          <p:cNvCxnSpPr>
            <a:cxnSpLocks/>
            <a:stCxn id="12" idx="1"/>
            <a:endCxn id="6" idx="5"/>
          </p:cNvCxnSpPr>
          <p:nvPr/>
        </p:nvCxnSpPr>
        <p:spPr>
          <a:xfrm flipH="1" flipV="1">
            <a:off x="5369550" y="2656453"/>
            <a:ext cx="1376882" cy="134854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7EEDD89-BEAF-4333-AD1F-7BB16926F454}"/>
              </a:ext>
            </a:extLst>
          </p:cNvPr>
          <p:cNvCxnSpPr>
            <a:cxnSpLocks/>
            <a:stCxn id="13" idx="0"/>
            <a:endCxn id="8" idx="4"/>
          </p:cNvCxnSpPr>
          <p:nvPr/>
        </p:nvCxnSpPr>
        <p:spPr>
          <a:xfrm flipV="1">
            <a:off x="8390599" y="2693358"/>
            <a:ext cx="0" cy="127473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B18972F-2D06-4687-AC07-407FD4A417B6}"/>
              </a:ext>
            </a:extLst>
          </p:cNvPr>
          <p:cNvCxnSpPr>
            <a:cxnSpLocks/>
            <a:stCxn id="19" idx="0"/>
            <a:endCxn id="18" idx="4"/>
          </p:cNvCxnSpPr>
          <p:nvPr/>
        </p:nvCxnSpPr>
        <p:spPr>
          <a:xfrm flipV="1">
            <a:off x="9945671" y="2693358"/>
            <a:ext cx="0" cy="127473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2F29B48-2149-4AD6-BD2D-4C67AD62AF89}"/>
              </a:ext>
            </a:extLst>
          </p:cNvPr>
          <p:cNvSpPr txBox="1"/>
          <p:nvPr/>
        </p:nvSpPr>
        <p:spPr>
          <a:xfrm>
            <a:off x="1985701" y="1895074"/>
            <a:ext cx="547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</a:rPr>
              <a:t>1</a:t>
            </a:r>
            <a:endParaRPr lang="th-TH" sz="2000" b="1" dirty="0">
              <a:latin typeface="Century Gothic" panose="020B0502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BECDB9-FC88-4151-9B5D-1954388814DE}"/>
              </a:ext>
            </a:extLst>
          </p:cNvPr>
          <p:cNvSpPr txBox="1"/>
          <p:nvPr/>
        </p:nvSpPr>
        <p:spPr>
          <a:xfrm>
            <a:off x="3577678" y="1895074"/>
            <a:ext cx="547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</a:rPr>
              <a:t>4</a:t>
            </a:r>
            <a:endParaRPr lang="th-TH" sz="2000" b="1" dirty="0">
              <a:latin typeface="Century Gothic" panose="020B0502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B3F442-B90D-45B5-9207-67E2A4D18059}"/>
              </a:ext>
            </a:extLst>
          </p:cNvPr>
          <p:cNvSpPr txBox="1"/>
          <p:nvPr/>
        </p:nvSpPr>
        <p:spPr>
          <a:xfrm>
            <a:off x="5095845" y="1895074"/>
            <a:ext cx="547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</a:rPr>
              <a:t>2</a:t>
            </a:r>
            <a:endParaRPr lang="th-TH" sz="2000" b="1" dirty="0">
              <a:latin typeface="Century Gothic" panose="020B0502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717AEA-C0A9-4F93-BC05-9A6AB02D59C6}"/>
              </a:ext>
            </a:extLst>
          </p:cNvPr>
          <p:cNvSpPr txBox="1"/>
          <p:nvPr/>
        </p:nvSpPr>
        <p:spPr>
          <a:xfrm>
            <a:off x="6687822" y="1895074"/>
            <a:ext cx="547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</a:rPr>
              <a:t>5</a:t>
            </a:r>
            <a:endParaRPr lang="th-TH" sz="2000" b="1" dirty="0">
              <a:latin typeface="Century Gothic" panose="020B0502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AA2A49-BD1C-428D-90FC-2AA52D56BAFD}"/>
              </a:ext>
            </a:extLst>
          </p:cNvPr>
          <p:cNvSpPr txBox="1"/>
          <p:nvPr/>
        </p:nvSpPr>
        <p:spPr>
          <a:xfrm>
            <a:off x="8242894" y="1895074"/>
            <a:ext cx="547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</a:rPr>
              <a:t>3</a:t>
            </a:r>
            <a:endParaRPr lang="th-TH" sz="2000" b="1" dirty="0">
              <a:latin typeface="Century Gothic" panose="020B0502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F32BCA-4CBE-416E-8EFF-7B055D713E45}"/>
              </a:ext>
            </a:extLst>
          </p:cNvPr>
          <p:cNvSpPr txBox="1"/>
          <p:nvPr/>
        </p:nvSpPr>
        <p:spPr>
          <a:xfrm>
            <a:off x="9797966" y="1895074"/>
            <a:ext cx="547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</a:rPr>
              <a:t>6</a:t>
            </a:r>
            <a:endParaRPr lang="th-TH" sz="2000" b="1" dirty="0">
              <a:latin typeface="Century Gothic" panose="020B0502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E702D6D-2D9C-4B04-91DD-B3FEB37A22B1}"/>
              </a:ext>
            </a:extLst>
          </p:cNvPr>
          <p:cNvSpPr txBox="1"/>
          <p:nvPr/>
        </p:nvSpPr>
        <p:spPr>
          <a:xfrm>
            <a:off x="1985701" y="4366264"/>
            <a:ext cx="547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</a:rPr>
              <a:t>4</a:t>
            </a:r>
            <a:endParaRPr lang="th-TH" sz="2000" b="1" dirty="0">
              <a:latin typeface="Century Gothic" panose="020B0502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54F954C-5854-48C5-9D84-1E62BA4FC8E4}"/>
              </a:ext>
            </a:extLst>
          </p:cNvPr>
          <p:cNvSpPr txBox="1"/>
          <p:nvPr/>
        </p:nvSpPr>
        <p:spPr>
          <a:xfrm>
            <a:off x="3577678" y="4366264"/>
            <a:ext cx="547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</a:rPr>
              <a:t>1</a:t>
            </a:r>
            <a:endParaRPr lang="th-TH" sz="2000" b="1" dirty="0">
              <a:latin typeface="Century Gothic" panose="020B0502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2BF5FD-74DE-4CF9-BBBC-03B9BD184210}"/>
              </a:ext>
            </a:extLst>
          </p:cNvPr>
          <p:cNvSpPr txBox="1"/>
          <p:nvPr/>
        </p:nvSpPr>
        <p:spPr>
          <a:xfrm>
            <a:off x="5095845" y="4366264"/>
            <a:ext cx="547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</a:rPr>
              <a:t>5</a:t>
            </a:r>
            <a:endParaRPr lang="th-TH" sz="2000" b="1" dirty="0">
              <a:latin typeface="Century Gothic" panose="020B0502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31D06F-35AC-4AC3-B447-2D4DB56FA13A}"/>
              </a:ext>
            </a:extLst>
          </p:cNvPr>
          <p:cNvSpPr txBox="1"/>
          <p:nvPr/>
        </p:nvSpPr>
        <p:spPr>
          <a:xfrm>
            <a:off x="6687822" y="4366264"/>
            <a:ext cx="547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</a:rPr>
              <a:t>2</a:t>
            </a:r>
            <a:endParaRPr lang="th-TH" sz="2000" b="1" dirty="0">
              <a:latin typeface="Century Gothic" panose="020B0502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FE8A338-840A-450B-A62D-03D6DEC1F931}"/>
              </a:ext>
            </a:extLst>
          </p:cNvPr>
          <p:cNvSpPr txBox="1"/>
          <p:nvPr/>
        </p:nvSpPr>
        <p:spPr>
          <a:xfrm>
            <a:off x="8242894" y="4366264"/>
            <a:ext cx="547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</a:rPr>
              <a:t>3</a:t>
            </a:r>
            <a:endParaRPr lang="th-TH" sz="2000" b="1" dirty="0">
              <a:latin typeface="Century Gothic" panose="020B0502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71494D9-992B-4803-B46C-84B7F79F37A8}"/>
              </a:ext>
            </a:extLst>
          </p:cNvPr>
          <p:cNvSpPr txBox="1"/>
          <p:nvPr/>
        </p:nvSpPr>
        <p:spPr>
          <a:xfrm>
            <a:off x="9797966" y="4366264"/>
            <a:ext cx="547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</a:rPr>
              <a:t>6</a:t>
            </a:r>
            <a:endParaRPr lang="th-TH" sz="2000" b="1" dirty="0">
              <a:latin typeface="Century Gothic" panose="020B0502020202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8029F77-BF7A-4D05-B8EF-CF13DD3BFEAC}"/>
              </a:ext>
            </a:extLst>
          </p:cNvPr>
          <p:cNvSpPr txBox="1"/>
          <p:nvPr/>
        </p:nvSpPr>
        <p:spPr>
          <a:xfrm>
            <a:off x="3488963" y="5001323"/>
            <a:ext cx="43085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4000" b="1" dirty="0">
                <a:latin typeface="FC Minimal" panose="020B0500040200020003" pitchFamily="34" charset="-34"/>
                <a:cs typeface="FC Minimal" panose="020B0500040200020003" pitchFamily="34" charset="-34"/>
              </a:rPr>
              <a:t>ตัวอย่างที่</a:t>
            </a:r>
            <a:r>
              <a:rPr lang="th-TH" sz="4000" b="1" dirty="0">
                <a:solidFill>
                  <a:schemeClr val="accent6"/>
                </a:solidFill>
                <a:latin typeface="FC Minimal" panose="020B0500040200020003" pitchFamily="34" charset="-34"/>
                <a:cs typeface="FC Minimal" panose="020B0500040200020003" pitchFamily="34" charset="-34"/>
              </a:rPr>
              <a:t>ถูกต้อง</a:t>
            </a:r>
          </a:p>
        </p:txBody>
      </p:sp>
    </p:spTree>
    <p:extLst>
      <p:ext uri="{BB962C8B-B14F-4D97-AF65-F5344CB8AC3E}">
        <p14:creationId xmlns:p14="http://schemas.microsoft.com/office/powerpoint/2010/main" val="4160539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53272B56-D0A1-4EA8-BD59-11B10671BE43}"/>
              </a:ext>
            </a:extLst>
          </p:cNvPr>
          <p:cNvSpPr/>
          <p:nvPr/>
        </p:nvSpPr>
        <p:spPr>
          <a:xfrm>
            <a:off x="5311986" y="2567358"/>
            <a:ext cx="1541994" cy="1465981"/>
          </a:xfrm>
          <a:prstGeom prst="rect">
            <a:avLst/>
          </a:prstGeom>
          <a:solidFill>
            <a:srgbClr val="FFC9C9"/>
          </a:solidFill>
          <a:ln w="57150">
            <a:solidFill>
              <a:srgbClr val="FF7C8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3C3C274-0821-4268-AC21-E9F00E6F5193}"/>
              </a:ext>
            </a:extLst>
          </p:cNvPr>
          <p:cNvCxnSpPr>
            <a:cxnSpLocks/>
          </p:cNvCxnSpPr>
          <p:nvPr/>
        </p:nvCxnSpPr>
        <p:spPr>
          <a:xfrm>
            <a:off x="5311986" y="2567358"/>
            <a:ext cx="0" cy="1526732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1817651C-DC56-454E-A470-BFAE04FDD3F3}"/>
              </a:ext>
            </a:extLst>
          </p:cNvPr>
          <p:cNvSpPr/>
          <p:nvPr/>
        </p:nvSpPr>
        <p:spPr>
          <a:xfrm>
            <a:off x="2044311" y="2441358"/>
            <a:ext cx="252000" cy="25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124AB72-9221-482B-A6F4-63E2103C3DA6}"/>
              </a:ext>
            </a:extLst>
          </p:cNvPr>
          <p:cNvSpPr/>
          <p:nvPr/>
        </p:nvSpPr>
        <p:spPr>
          <a:xfrm>
            <a:off x="3599383" y="2441358"/>
            <a:ext cx="252000" cy="25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C9C47C0-2C60-4779-9B71-243B59C3E35B}"/>
              </a:ext>
            </a:extLst>
          </p:cNvPr>
          <p:cNvSpPr/>
          <p:nvPr/>
        </p:nvSpPr>
        <p:spPr>
          <a:xfrm>
            <a:off x="5154455" y="2441358"/>
            <a:ext cx="252000" cy="25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1EEA1E1-2BD8-48D4-BC57-3E43BE5B9846}"/>
              </a:ext>
            </a:extLst>
          </p:cNvPr>
          <p:cNvSpPr/>
          <p:nvPr/>
        </p:nvSpPr>
        <p:spPr>
          <a:xfrm>
            <a:off x="6709527" y="2441358"/>
            <a:ext cx="252000" cy="25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41598EC-EB55-47D9-A2BB-69FB315FFA01}"/>
              </a:ext>
            </a:extLst>
          </p:cNvPr>
          <p:cNvSpPr/>
          <p:nvPr/>
        </p:nvSpPr>
        <p:spPr>
          <a:xfrm>
            <a:off x="8264599" y="2441358"/>
            <a:ext cx="252000" cy="25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1F4AC29-0649-4DC2-B1BC-482112B3346B}"/>
              </a:ext>
            </a:extLst>
          </p:cNvPr>
          <p:cNvSpPr/>
          <p:nvPr/>
        </p:nvSpPr>
        <p:spPr>
          <a:xfrm>
            <a:off x="2044311" y="3968090"/>
            <a:ext cx="252000" cy="25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111FEA5-B2B8-4F8E-8255-F2CBEF76551B}"/>
              </a:ext>
            </a:extLst>
          </p:cNvPr>
          <p:cNvSpPr/>
          <p:nvPr/>
        </p:nvSpPr>
        <p:spPr>
          <a:xfrm>
            <a:off x="3599383" y="3968090"/>
            <a:ext cx="252000" cy="25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F0869F0-E335-4841-AA31-CD215E10762D}"/>
              </a:ext>
            </a:extLst>
          </p:cNvPr>
          <p:cNvSpPr/>
          <p:nvPr/>
        </p:nvSpPr>
        <p:spPr>
          <a:xfrm>
            <a:off x="5154455" y="3968090"/>
            <a:ext cx="252000" cy="25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4E32B1E-8773-44D3-8B87-2D000173ADFE}"/>
              </a:ext>
            </a:extLst>
          </p:cNvPr>
          <p:cNvSpPr/>
          <p:nvPr/>
        </p:nvSpPr>
        <p:spPr>
          <a:xfrm>
            <a:off x="6709527" y="3968090"/>
            <a:ext cx="252000" cy="25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3BCEE00-14DE-44B2-97ED-3124691E5002}"/>
              </a:ext>
            </a:extLst>
          </p:cNvPr>
          <p:cNvSpPr/>
          <p:nvPr/>
        </p:nvSpPr>
        <p:spPr>
          <a:xfrm>
            <a:off x="8264599" y="3968090"/>
            <a:ext cx="252000" cy="25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734B6C7-E588-47CF-ABB2-85B121333555}"/>
              </a:ext>
            </a:extLst>
          </p:cNvPr>
          <p:cNvCxnSpPr>
            <a:cxnSpLocks/>
            <a:stCxn id="9" idx="7"/>
            <a:endCxn id="7" idx="3"/>
          </p:cNvCxnSpPr>
          <p:nvPr/>
        </p:nvCxnSpPr>
        <p:spPr>
          <a:xfrm flipV="1">
            <a:off x="2259406" y="2656453"/>
            <a:ext cx="4487026" cy="134854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69A08E6-FC23-458B-BAF8-949330BA5253}"/>
              </a:ext>
            </a:extLst>
          </p:cNvPr>
          <p:cNvSpPr/>
          <p:nvPr/>
        </p:nvSpPr>
        <p:spPr>
          <a:xfrm>
            <a:off x="9819671" y="2441358"/>
            <a:ext cx="252000" cy="25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306DA3B-BAF2-4292-B62B-F119E49CDD01}"/>
              </a:ext>
            </a:extLst>
          </p:cNvPr>
          <p:cNvSpPr/>
          <p:nvPr/>
        </p:nvSpPr>
        <p:spPr>
          <a:xfrm>
            <a:off x="9819671" y="3968090"/>
            <a:ext cx="252000" cy="25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F29B48-2149-4AD6-BD2D-4C67AD62AF89}"/>
              </a:ext>
            </a:extLst>
          </p:cNvPr>
          <p:cNvSpPr txBox="1"/>
          <p:nvPr/>
        </p:nvSpPr>
        <p:spPr>
          <a:xfrm>
            <a:off x="1985701" y="1895074"/>
            <a:ext cx="547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</a:rPr>
              <a:t>1</a:t>
            </a:r>
            <a:endParaRPr lang="th-TH" sz="2000" b="1" dirty="0">
              <a:latin typeface="Century Gothic" panose="020B0502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BECDB9-FC88-4151-9B5D-1954388814DE}"/>
              </a:ext>
            </a:extLst>
          </p:cNvPr>
          <p:cNvSpPr txBox="1"/>
          <p:nvPr/>
        </p:nvSpPr>
        <p:spPr>
          <a:xfrm>
            <a:off x="3577678" y="1895074"/>
            <a:ext cx="547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</a:rPr>
              <a:t>3</a:t>
            </a:r>
            <a:endParaRPr lang="th-TH" sz="2000" b="1" dirty="0">
              <a:latin typeface="Century Gothic" panose="020B0502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B3F442-B90D-45B5-9207-67E2A4D18059}"/>
              </a:ext>
            </a:extLst>
          </p:cNvPr>
          <p:cNvSpPr txBox="1"/>
          <p:nvPr/>
        </p:nvSpPr>
        <p:spPr>
          <a:xfrm>
            <a:off x="5095845" y="1895074"/>
            <a:ext cx="547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</a:rPr>
              <a:t>2</a:t>
            </a:r>
            <a:endParaRPr lang="th-TH" sz="2000" b="1" dirty="0">
              <a:latin typeface="Century Gothic" panose="020B0502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717AEA-C0A9-4F93-BC05-9A6AB02D59C6}"/>
              </a:ext>
            </a:extLst>
          </p:cNvPr>
          <p:cNvSpPr txBox="1"/>
          <p:nvPr/>
        </p:nvSpPr>
        <p:spPr>
          <a:xfrm>
            <a:off x="6687822" y="1895074"/>
            <a:ext cx="547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</a:rPr>
              <a:t>4</a:t>
            </a:r>
            <a:endParaRPr lang="th-TH" sz="2000" b="1" dirty="0">
              <a:latin typeface="Century Gothic" panose="020B0502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AA2A49-BD1C-428D-90FC-2AA52D56BAFD}"/>
              </a:ext>
            </a:extLst>
          </p:cNvPr>
          <p:cNvSpPr txBox="1"/>
          <p:nvPr/>
        </p:nvSpPr>
        <p:spPr>
          <a:xfrm>
            <a:off x="8242894" y="1895074"/>
            <a:ext cx="547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</a:rPr>
              <a:t>5</a:t>
            </a:r>
            <a:endParaRPr lang="th-TH" sz="2000" b="1" dirty="0">
              <a:latin typeface="Century Gothic" panose="020B0502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F32BCA-4CBE-416E-8EFF-7B055D713E45}"/>
              </a:ext>
            </a:extLst>
          </p:cNvPr>
          <p:cNvSpPr txBox="1"/>
          <p:nvPr/>
        </p:nvSpPr>
        <p:spPr>
          <a:xfrm>
            <a:off x="9797966" y="1895074"/>
            <a:ext cx="547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</a:rPr>
              <a:t>6</a:t>
            </a:r>
            <a:endParaRPr lang="th-TH" sz="2000" b="1" dirty="0">
              <a:latin typeface="Century Gothic" panose="020B0502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E702D6D-2D9C-4B04-91DD-B3FEB37A22B1}"/>
              </a:ext>
            </a:extLst>
          </p:cNvPr>
          <p:cNvSpPr txBox="1"/>
          <p:nvPr/>
        </p:nvSpPr>
        <p:spPr>
          <a:xfrm>
            <a:off x="1985701" y="4366264"/>
            <a:ext cx="547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</a:rPr>
              <a:t>4</a:t>
            </a:r>
            <a:endParaRPr lang="th-TH" sz="2000" b="1" dirty="0">
              <a:latin typeface="Century Gothic" panose="020B0502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54F954C-5854-48C5-9D84-1E62BA4FC8E4}"/>
              </a:ext>
            </a:extLst>
          </p:cNvPr>
          <p:cNvSpPr txBox="1"/>
          <p:nvPr/>
        </p:nvSpPr>
        <p:spPr>
          <a:xfrm>
            <a:off x="3577678" y="4366264"/>
            <a:ext cx="547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</a:rPr>
              <a:t>1</a:t>
            </a:r>
            <a:endParaRPr lang="th-TH" sz="2000" b="1" dirty="0">
              <a:latin typeface="Century Gothic" panose="020B0502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2BF5FD-74DE-4CF9-BBBC-03B9BD184210}"/>
              </a:ext>
            </a:extLst>
          </p:cNvPr>
          <p:cNvSpPr txBox="1"/>
          <p:nvPr/>
        </p:nvSpPr>
        <p:spPr>
          <a:xfrm>
            <a:off x="5095845" y="4366264"/>
            <a:ext cx="547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</a:rPr>
              <a:t>5</a:t>
            </a:r>
            <a:endParaRPr lang="th-TH" sz="2000" b="1" dirty="0">
              <a:latin typeface="Century Gothic" panose="020B0502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31D06F-35AC-4AC3-B447-2D4DB56FA13A}"/>
              </a:ext>
            </a:extLst>
          </p:cNvPr>
          <p:cNvSpPr txBox="1"/>
          <p:nvPr/>
        </p:nvSpPr>
        <p:spPr>
          <a:xfrm>
            <a:off x="6687822" y="4366264"/>
            <a:ext cx="547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</a:rPr>
              <a:t>2</a:t>
            </a:r>
            <a:endParaRPr lang="th-TH" sz="2000" b="1" dirty="0">
              <a:latin typeface="Century Gothic" panose="020B0502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FE8A338-840A-450B-A62D-03D6DEC1F931}"/>
              </a:ext>
            </a:extLst>
          </p:cNvPr>
          <p:cNvSpPr txBox="1"/>
          <p:nvPr/>
        </p:nvSpPr>
        <p:spPr>
          <a:xfrm>
            <a:off x="8242894" y="4366264"/>
            <a:ext cx="547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</a:rPr>
              <a:t>3</a:t>
            </a:r>
            <a:endParaRPr lang="th-TH" sz="2000" b="1" dirty="0">
              <a:latin typeface="Century Gothic" panose="020B0502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71494D9-992B-4803-B46C-84B7F79F37A8}"/>
              </a:ext>
            </a:extLst>
          </p:cNvPr>
          <p:cNvSpPr txBox="1"/>
          <p:nvPr/>
        </p:nvSpPr>
        <p:spPr>
          <a:xfrm>
            <a:off x="9797966" y="4366264"/>
            <a:ext cx="547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</a:rPr>
              <a:t>6</a:t>
            </a:r>
            <a:endParaRPr lang="th-TH" sz="2000" b="1" dirty="0">
              <a:latin typeface="Century Gothic" panose="020B0502020202020204" pitchFamily="34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7269CDE-AD3E-46BF-BF29-C1C85436BBFD}"/>
              </a:ext>
            </a:extLst>
          </p:cNvPr>
          <p:cNvCxnSpPr>
            <a:cxnSpLocks/>
            <a:stCxn id="11" idx="7"/>
            <a:endCxn id="8" idx="3"/>
          </p:cNvCxnSpPr>
          <p:nvPr/>
        </p:nvCxnSpPr>
        <p:spPr>
          <a:xfrm flipV="1">
            <a:off x="5369550" y="2656453"/>
            <a:ext cx="2931954" cy="134854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8877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57C14858-7AEB-40DC-98A7-A4BCA1BD8C19}"/>
              </a:ext>
            </a:extLst>
          </p:cNvPr>
          <p:cNvSpPr/>
          <p:nvPr/>
        </p:nvSpPr>
        <p:spPr>
          <a:xfrm>
            <a:off x="2183389" y="2597733"/>
            <a:ext cx="1541994" cy="1465981"/>
          </a:xfrm>
          <a:prstGeom prst="rect">
            <a:avLst/>
          </a:prstGeom>
          <a:solidFill>
            <a:srgbClr val="FFC9C9"/>
          </a:solidFill>
          <a:ln w="57150">
            <a:solidFill>
              <a:srgbClr val="FF7C8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E529D8E-11A1-45F4-A22A-8C4178FD9998}"/>
              </a:ext>
            </a:extLst>
          </p:cNvPr>
          <p:cNvSpPr/>
          <p:nvPr/>
        </p:nvSpPr>
        <p:spPr>
          <a:xfrm>
            <a:off x="2189928" y="2599952"/>
            <a:ext cx="1541994" cy="1465981"/>
          </a:xfrm>
          <a:prstGeom prst="rect">
            <a:avLst/>
          </a:prstGeom>
          <a:solidFill>
            <a:srgbClr val="FFC9C9"/>
          </a:solidFill>
          <a:ln w="57150">
            <a:solidFill>
              <a:srgbClr val="FF7C8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302B4DC-963A-4440-8CA6-2F7A4EB331D7}"/>
              </a:ext>
            </a:extLst>
          </p:cNvPr>
          <p:cNvCxnSpPr>
            <a:cxnSpLocks/>
          </p:cNvCxnSpPr>
          <p:nvPr/>
        </p:nvCxnSpPr>
        <p:spPr>
          <a:xfrm>
            <a:off x="2189928" y="2599952"/>
            <a:ext cx="0" cy="1526732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1817651C-DC56-454E-A470-BFAE04FDD3F3}"/>
              </a:ext>
            </a:extLst>
          </p:cNvPr>
          <p:cNvSpPr/>
          <p:nvPr/>
        </p:nvSpPr>
        <p:spPr>
          <a:xfrm>
            <a:off x="2044311" y="2441358"/>
            <a:ext cx="252000" cy="25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124AB72-9221-482B-A6F4-63E2103C3DA6}"/>
              </a:ext>
            </a:extLst>
          </p:cNvPr>
          <p:cNvSpPr/>
          <p:nvPr/>
        </p:nvSpPr>
        <p:spPr>
          <a:xfrm>
            <a:off x="3599383" y="2441358"/>
            <a:ext cx="252000" cy="25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C9C47C0-2C60-4779-9B71-243B59C3E35B}"/>
              </a:ext>
            </a:extLst>
          </p:cNvPr>
          <p:cNvSpPr/>
          <p:nvPr/>
        </p:nvSpPr>
        <p:spPr>
          <a:xfrm>
            <a:off x="5154455" y="2441358"/>
            <a:ext cx="252000" cy="25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1EEA1E1-2BD8-48D4-BC57-3E43BE5B9846}"/>
              </a:ext>
            </a:extLst>
          </p:cNvPr>
          <p:cNvSpPr/>
          <p:nvPr/>
        </p:nvSpPr>
        <p:spPr>
          <a:xfrm>
            <a:off x="6709527" y="2441358"/>
            <a:ext cx="252000" cy="25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41598EC-EB55-47D9-A2BB-69FB315FFA01}"/>
              </a:ext>
            </a:extLst>
          </p:cNvPr>
          <p:cNvSpPr/>
          <p:nvPr/>
        </p:nvSpPr>
        <p:spPr>
          <a:xfrm>
            <a:off x="8264599" y="2441358"/>
            <a:ext cx="252000" cy="25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1F4AC29-0649-4DC2-B1BC-482112B3346B}"/>
              </a:ext>
            </a:extLst>
          </p:cNvPr>
          <p:cNvSpPr/>
          <p:nvPr/>
        </p:nvSpPr>
        <p:spPr>
          <a:xfrm>
            <a:off x="2044311" y="3968090"/>
            <a:ext cx="252000" cy="25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111FEA5-B2B8-4F8E-8255-F2CBEF76551B}"/>
              </a:ext>
            </a:extLst>
          </p:cNvPr>
          <p:cNvSpPr/>
          <p:nvPr/>
        </p:nvSpPr>
        <p:spPr>
          <a:xfrm>
            <a:off x="3599383" y="3968090"/>
            <a:ext cx="252000" cy="25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F0869F0-E335-4841-AA31-CD215E10762D}"/>
              </a:ext>
            </a:extLst>
          </p:cNvPr>
          <p:cNvSpPr/>
          <p:nvPr/>
        </p:nvSpPr>
        <p:spPr>
          <a:xfrm>
            <a:off x="5154455" y="3968090"/>
            <a:ext cx="252000" cy="25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4E32B1E-8773-44D3-8B87-2D000173ADFE}"/>
              </a:ext>
            </a:extLst>
          </p:cNvPr>
          <p:cNvSpPr/>
          <p:nvPr/>
        </p:nvSpPr>
        <p:spPr>
          <a:xfrm>
            <a:off x="6709527" y="3968090"/>
            <a:ext cx="252000" cy="25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3BCEE00-14DE-44B2-97ED-3124691E5002}"/>
              </a:ext>
            </a:extLst>
          </p:cNvPr>
          <p:cNvSpPr/>
          <p:nvPr/>
        </p:nvSpPr>
        <p:spPr>
          <a:xfrm>
            <a:off x="8264599" y="3968090"/>
            <a:ext cx="252000" cy="25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734B6C7-E588-47CF-ABB2-85B121333555}"/>
              </a:ext>
            </a:extLst>
          </p:cNvPr>
          <p:cNvCxnSpPr>
            <a:cxnSpLocks/>
            <a:stCxn id="9" idx="7"/>
            <a:endCxn id="7" idx="3"/>
          </p:cNvCxnSpPr>
          <p:nvPr/>
        </p:nvCxnSpPr>
        <p:spPr>
          <a:xfrm flipV="1">
            <a:off x="2259406" y="2656453"/>
            <a:ext cx="4487026" cy="134854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69A08E6-FC23-458B-BAF8-949330BA5253}"/>
              </a:ext>
            </a:extLst>
          </p:cNvPr>
          <p:cNvSpPr/>
          <p:nvPr/>
        </p:nvSpPr>
        <p:spPr>
          <a:xfrm>
            <a:off x="9819671" y="2441358"/>
            <a:ext cx="252000" cy="25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306DA3B-BAF2-4292-B62B-F119E49CDD01}"/>
              </a:ext>
            </a:extLst>
          </p:cNvPr>
          <p:cNvSpPr/>
          <p:nvPr/>
        </p:nvSpPr>
        <p:spPr>
          <a:xfrm>
            <a:off x="9819671" y="3968090"/>
            <a:ext cx="252000" cy="252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F29B48-2149-4AD6-BD2D-4C67AD62AF89}"/>
              </a:ext>
            </a:extLst>
          </p:cNvPr>
          <p:cNvSpPr txBox="1"/>
          <p:nvPr/>
        </p:nvSpPr>
        <p:spPr>
          <a:xfrm>
            <a:off x="1985701" y="1895074"/>
            <a:ext cx="547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</a:rPr>
              <a:t>1</a:t>
            </a:r>
            <a:endParaRPr lang="th-TH" sz="2000" b="1" dirty="0">
              <a:latin typeface="Century Gothic" panose="020B0502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BECDB9-FC88-4151-9B5D-1954388814DE}"/>
              </a:ext>
            </a:extLst>
          </p:cNvPr>
          <p:cNvSpPr txBox="1"/>
          <p:nvPr/>
        </p:nvSpPr>
        <p:spPr>
          <a:xfrm>
            <a:off x="3577678" y="1895074"/>
            <a:ext cx="547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</a:rPr>
              <a:t>3</a:t>
            </a:r>
            <a:endParaRPr lang="th-TH" sz="2000" b="1" dirty="0">
              <a:latin typeface="Century Gothic" panose="020B0502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B3F442-B90D-45B5-9207-67E2A4D18059}"/>
              </a:ext>
            </a:extLst>
          </p:cNvPr>
          <p:cNvSpPr txBox="1"/>
          <p:nvPr/>
        </p:nvSpPr>
        <p:spPr>
          <a:xfrm>
            <a:off x="5095845" y="1895074"/>
            <a:ext cx="547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</a:rPr>
              <a:t>2</a:t>
            </a:r>
            <a:endParaRPr lang="th-TH" sz="2000" b="1" dirty="0">
              <a:latin typeface="Century Gothic" panose="020B0502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717AEA-C0A9-4F93-BC05-9A6AB02D59C6}"/>
              </a:ext>
            </a:extLst>
          </p:cNvPr>
          <p:cNvSpPr txBox="1"/>
          <p:nvPr/>
        </p:nvSpPr>
        <p:spPr>
          <a:xfrm>
            <a:off x="6687822" y="1895074"/>
            <a:ext cx="547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</a:rPr>
              <a:t>4</a:t>
            </a:r>
            <a:endParaRPr lang="th-TH" sz="2000" b="1" dirty="0">
              <a:latin typeface="Century Gothic" panose="020B0502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AA2A49-BD1C-428D-90FC-2AA52D56BAFD}"/>
              </a:ext>
            </a:extLst>
          </p:cNvPr>
          <p:cNvSpPr txBox="1"/>
          <p:nvPr/>
        </p:nvSpPr>
        <p:spPr>
          <a:xfrm>
            <a:off x="8242894" y="1895074"/>
            <a:ext cx="547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</a:rPr>
              <a:t>5</a:t>
            </a:r>
            <a:endParaRPr lang="th-TH" sz="2000" b="1" dirty="0">
              <a:latin typeface="Century Gothic" panose="020B0502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1F32BCA-4CBE-416E-8EFF-7B055D713E45}"/>
              </a:ext>
            </a:extLst>
          </p:cNvPr>
          <p:cNvSpPr txBox="1"/>
          <p:nvPr/>
        </p:nvSpPr>
        <p:spPr>
          <a:xfrm>
            <a:off x="9797966" y="1895074"/>
            <a:ext cx="547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</a:rPr>
              <a:t>6</a:t>
            </a:r>
            <a:endParaRPr lang="th-TH" sz="2000" b="1" dirty="0">
              <a:latin typeface="Century Gothic" panose="020B0502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E702D6D-2D9C-4B04-91DD-B3FEB37A22B1}"/>
              </a:ext>
            </a:extLst>
          </p:cNvPr>
          <p:cNvSpPr txBox="1"/>
          <p:nvPr/>
        </p:nvSpPr>
        <p:spPr>
          <a:xfrm>
            <a:off x="1985701" y="4366264"/>
            <a:ext cx="547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</a:rPr>
              <a:t>4</a:t>
            </a:r>
            <a:endParaRPr lang="th-TH" sz="2000" b="1" dirty="0">
              <a:latin typeface="Century Gothic" panose="020B0502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54F954C-5854-48C5-9D84-1E62BA4FC8E4}"/>
              </a:ext>
            </a:extLst>
          </p:cNvPr>
          <p:cNvSpPr txBox="1"/>
          <p:nvPr/>
        </p:nvSpPr>
        <p:spPr>
          <a:xfrm>
            <a:off x="3577678" y="4366264"/>
            <a:ext cx="547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</a:rPr>
              <a:t>1</a:t>
            </a:r>
            <a:endParaRPr lang="th-TH" sz="2000" b="1" dirty="0">
              <a:latin typeface="Century Gothic" panose="020B0502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F2BF5FD-74DE-4CF9-BBBC-03B9BD184210}"/>
              </a:ext>
            </a:extLst>
          </p:cNvPr>
          <p:cNvSpPr txBox="1"/>
          <p:nvPr/>
        </p:nvSpPr>
        <p:spPr>
          <a:xfrm>
            <a:off x="5095845" y="4366264"/>
            <a:ext cx="547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</a:rPr>
              <a:t>5</a:t>
            </a:r>
            <a:endParaRPr lang="th-TH" sz="2000" b="1" dirty="0">
              <a:latin typeface="Century Gothic" panose="020B0502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31D06F-35AC-4AC3-B447-2D4DB56FA13A}"/>
              </a:ext>
            </a:extLst>
          </p:cNvPr>
          <p:cNvSpPr txBox="1"/>
          <p:nvPr/>
        </p:nvSpPr>
        <p:spPr>
          <a:xfrm>
            <a:off x="6687822" y="4366264"/>
            <a:ext cx="547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</a:rPr>
              <a:t>2</a:t>
            </a:r>
            <a:endParaRPr lang="th-TH" sz="2000" b="1" dirty="0">
              <a:latin typeface="Century Gothic" panose="020B0502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FE8A338-840A-450B-A62D-03D6DEC1F931}"/>
              </a:ext>
            </a:extLst>
          </p:cNvPr>
          <p:cNvSpPr txBox="1"/>
          <p:nvPr/>
        </p:nvSpPr>
        <p:spPr>
          <a:xfrm>
            <a:off x="8242894" y="4366264"/>
            <a:ext cx="547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</a:rPr>
              <a:t>3</a:t>
            </a:r>
            <a:endParaRPr lang="th-TH" sz="2000" b="1" dirty="0">
              <a:latin typeface="Century Gothic" panose="020B0502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71494D9-992B-4803-B46C-84B7F79F37A8}"/>
              </a:ext>
            </a:extLst>
          </p:cNvPr>
          <p:cNvSpPr txBox="1"/>
          <p:nvPr/>
        </p:nvSpPr>
        <p:spPr>
          <a:xfrm>
            <a:off x="9797966" y="4366264"/>
            <a:ext cx="547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entury Gothic" panose="020B0502020202020204" pitchFamily="34" charset="0"/>
              </a:rPr>
              <a:t>6</a:t>
            </a:r>
            <a:endParaRPr lang="th-TH" sz="2000" b="1" dirty="0">
              <a:latin typeface="Century Gothic" panose="020B0502020202020204" pitchFamily="34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7269CDE-AD3E-46BF-BF29-C1C85436BBFD}"/>
              </a:ext>
            </a:extLst>
          </p:cNvPr>
          <p:cNvCxnSpPr>
            <a:cxnSpLocks/>
            <a:stCxn id="4" idx="5"/>
            <a:endCxn id="10" idx="1"/>
          </p:cNvCxnSpPr>
          <p:nvPr/>
        </p:nvCxnSpPr>
        <p:spPr>
          <a:xfrm>
            <a:off x="2259406" y="2656453"/>
            <a:ext cx="1376882" cy="134854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E486C82-B05C-4103-A7B4-D90759B45E5C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9945671" y="2693358"/>
            <a:ext cx="0" cy="127473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4848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85330B-C6BE-426D-8CAE-D7DF7D1B5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117" y="510836"/>
            <a:ext cx="4887766" cy="180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1422E3-5F96-473A-B706-A538FD1905D0}"/>
              </a:ext>
            </a:extLst>
          </p:cNvPr>
          <p:cNvSpPr txBox="1"/>
          <p:nvPr/>
        </p:nvSpPr>
        <p:spPr>
          <a:xfrm>
            <a:off x="3941708" y="2462309"/>
            <a:ext cx="4308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b="1" dirty="0">
                <a:latin typeface="FC Minimal" panose="020B0500040200020003" pitchFamily="34" charset="-34"/>
                <a:cs typeface="FC Minimal" panose="020B0500040200020003" pitchFamily="34" charset="-34"/>
              </a:rPr>
              <a:t>ตัวอย่างที่</a:t>
            </a:r>
            <a:r>
              <a:rPr lang="th-TH" b="1" dirty="0">
                <a:solidFill>
                  <a:schemeClr val="accent6"/>
                </a:solidFill>
                <a:latin typeface="FC Minimal" panose="020B0500040200020003" pitchFamily="34" charset="-34"/>
                <a:cs typeface="FC Minimal" panose="020B0500040200020003" pitchFamily="34" charset="-34"/>
              </a:rPr>
              <a:t>ถูกต้อง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C625E4-17B7-40C5-9C86-80550F4042B0}"/>
              </a:ext>
            </a:extLst>
          </p:cNvPr>
          <p:cNvSpPr txBox="1"/>
          <p:nvPr/>
        </p:nvSpPr>
        <p:spPr>
          <a:xfrm>
            <a:off x="3588068" y="5490760"/>
            <a:ext cx="5015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b="1" dirty="0">
                <a:latin typeface="FC Minimal" panose="020B0500040200020003" pitchFamily="34" charset="-34"/>
                <a:cs typeface="FC Minimal" panose="020B0500040200020003" pitchFamily="34" charset="-34"/>
              </a:rPr>
              <a:t>ตัวอย่างที่</a:t>
            </a:r>
            <a:r>
              <a:rPr lang="th-TH" b="1" dirty="0">
                <a:solidFill>
                  <a:srgbClr val="FF0000"/>
                </a:solidFill>
                <a:latin typeface="FC Minimal" panose="020B0500040200020003" pitchFamily="34" charset="-34"/>
                <a:cs typeface="FC Minimal" panose="020B0500040200020003" pitchFamily="34" charset="-34"/>
              </a:rPr>
              <a:t>ไม่ถูกต้อง </a:t>
            </a:r>
            <a:r>
              <a:rPr lang="th-TH" sz="2000" b="1" dirty="0">
                <a:latin typeface="FC Minimal" panose="020B0500040200020003" pitchFamily="34" charset="-34"/>
                <a:cs typeface="FC Minimal" panose="020B0500040200020003" pitchFamily="34" charset="-34"/>
              </a:rPr>
              <a:t>(ในสี่เหลี่ยมมีตาข่ายเกิน </a:t>
            </a:r>
            <a:r>
              <a:rPr lang="en-US" sz="2000" b="1" dirty="0">
                <a:latin typeface="FC Minimal" panose="020B0500040200020003" pitchFamily="34" charset="-34"/>
                <a:cs typeface="FC Minimal" panose="020B0500040200020003" pitchFamily="34" charset="-34"/>
              </a:rPr>
              <a:t>1 </a:t>
            </a:r>
            <a:r>
              <a:rPr lang="th-TH" sz="2000" b="1" dirty="0">
                <a:latin typeface="FC Minimal" panose="020B0500040200020003" pitchFamily="34" charset="-34"/>
                <a:cs typeface="FC Minimal" panose="020B0500040200020003" pitchFamily="34" charset="-34"/>
              </a:rPr>
              <a:t>เส้น)</a:t>
            </a:r>
            <a:endParaRPr lang="th-TH" b="1" dirty="0">
              <a:latin typeface="FC Minimal" panose="020B0500040200020003" pitchFamily="34" charset="-34"/>
              <a:cs typeface="FC Minimal" panose="020B0500040200020003" pitchFamily="34" charset="-3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CF7B9F-5B99-4D5E-B4A2-C5C51A3CA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558" y="3375812"/>
            <a:ext cx="4692857" cy="180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0CEFF9-127A-4603-8C91-40930AE6EA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7587" y="3379063"/>
            <a:ext cx="4740000" cy="1800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9E03EB4-6D83-4D0C-8B0C-1BB63F9BF6D8}"/>
                  </a:ext>
                </a:extLst>
              </p14:cNvPr>
              <p14:cNvContentPartPr/>
              <p14:nvPr/>
            </p14:nvContentPartPr>
            <p14:xfrm>
              <a:off x="9860673" y="6704193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9E03EB4-6D83-4D0C-8B0C-1BB63F9BF6D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51673" y="6695193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06719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E0E1289-D52D-49FE-A835-25B58CBFB433}"/>
              </a:ext>
            </a:extLst>
          </p:cNvPr>
          <p:cNvCxnSpPr>
            <a:cxnSpLocks/>
            <a:stCxn id="23" idx="0"/>
            <a:endCxn id="14" idx="4"/>
          </p:cNvCxnSpPr>
          <p:nvPr/>
        </p:nvCxnSpPr>
        <p:spPr>
          <a:xfrm flipH="1" flipV="1">
            <a:off x="5764785" y="3588485"/>
            <a:ext cx="176366" cy="15123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C8584C3-8887-4C1C-9C0C-B43FEB60E381}"/>
              </a:ext>
            </a:extLst>
          </p:cNvPr>
          <p:cNvCxnSpPr>
            <a:cxnSpLocks/>
            <a:stCxn id="52" idx="5"/>
          </p:cNvCxnSpPr>
          <p:nvPr/>
        </p:nvCxnSpPr>
        <p:spPr>
          <a:xfrm>
            <a:off x="7011418" y="1322325"/>
            <a:ext cx="1080476" cy="21699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05858DA-E7D9-468D-B8A4-A8C0F44921BD}"/>
              </a:ext>
            </a:extLst>
          </p:cNvPr>
          <p:cNvCxnSpPr>
            <a:cxnSpLocks/>
            <a:stCxn id="14" idx="7"/>
            <a:endCxn id="52" idx="3"/>
          </p:cNvCxnSpPr>
          <p:nvPr/>
        </p:nvCxnSpPr>
        <p:spPr>
          <a:xfrm flipV="1">
            <a:off x="5876086" y="1435707"/>
            <a:ext cx="639002" cy="149696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809326-B465-4C44-968D-70D87C64DE85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3777898" y="3317699"/>
            <a:ext cx="1555755" cy="5596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CF82C59E-59BD-447C-AEED-0A4B33163FDB}"/>
              </a:ext>
            </a:extLst>
          </p:cNvPr>
          <p:cNvSpPr/>
          <p:nvPr/>
        </p:nvSpPr>
        <p:spPr>
          <a:xfrm rot="20827930">
            <a:off x="5324612" y="2877526"/>
            <a:ext cx="720000" cy="72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3F8BB7-4A07-4B24-B05A-E88881F446B7}"/>
              </a:ext>
            </a:extLst>
          </p:cNvPr>
          <p:cNvSpPr txBox="1"/>
          <p:nvPr/>
        </p:nvSpPr>
        <p:spPr>
          <a:xfrm>
            <a:off x="5453792" y="3011428"/>
            <a:ext cx="461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1</a:t>
            </a:r>
            <a:endParaRPr lang="th-TH" b="1" dirty="0">
              <a:latin typeface="Century Gothic" panose="020B0502020202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21016D2-6EDA-4C19-B08A-478490F2F438}"/>
              </a:ext>
            </a:extLst>
          </p:cNvPr>
          <p:cNvSpPr/>
          <p:nvPr/>
        </p:nvSpPr>
        <p:spPr>
          <a:xfrm>
            <a:off x="3057898" y="3663264"/>
            <a:ext cx="720000" cy="72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6A9B67-FBDC-49AA-9144-27412FC68074}"/>
              </a:ext>
            </a:extLst>
          </p:cNvPr>
          <p:cNvSpPr txBox="1"/>
          <p:nvPr/>
        </p:nvSpPr>
        <p:spPr>
          <a:xfrm>
            <a:off x="3187078" y="3797166"/>
            <a:ext cx="461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0</a:t>
            </a:r>
            <a:endParaRPr lang="th-TH" b="1" dirty="0">
              <a:latin typeface="Century Gothic" panose="020B0502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8F4943D-97B2-43B7-8F81-12AE5373BAA1}"/>
              </a:ext>
            </a:extLst>
          </p:cNvPr>
          <p:cNvSpPr/>
          <p:nvPr/>
        </p:nvSpPr>
        <p:spPr>
          <a:xfrm rot="20597902">
            <a:off x="5684611" y="5085686"/>
            <a:ext cx="720000" cy="72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6DCFE4-2E74-4175-B071-9496DF5F7D68}"/>
              </a:ext>
            </a:extLst>
          </p:cNvPr>
          <p:cNvSpPr txBox="1"/>
          <p:nvPr/>
        </p:nvSpPr>
        <p:spPr>
          <a:xfrm>
            <a:off x="5813791" y="5219588"/>
            <a:ext cx="461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2</a:t>
            </a:r>
            <a:endParaRPr lang="th-TH" b="1" dirty="0">
              <a:latin typeface="Century Gothic" panose="020B0502020202020204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9E54196-AB9D-4790-B95E-CDE37061B3AA}"/>
              </a:ext>
            </a:extLst>
          </p:cNvPr>
          <p:cNvSpPr/>
          <p:nvPr/>
        </p:nvSpPr>
        <p:spPr>
          <a:xfrm rot="20827930">
            <a:off x="6346562" y="770851"/>
            <a:ext cx="720000" cy="72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E5713D7-E217-43E0-B205-EB697563C7C6}"/>
              </a:ext>
            </a:extLst>
          </p:cNvPr>
          <p:cNvSpPr txBox="1"/>
          <p:nvPr/>
        </p:nvSpPr>
        <p:spPr>
          <a:xfrm>
            <a:off x="6475742" y="904753"/>
            <a:ext cx="461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4</a:t>
            </a:r>
            <a:endParaRPr lang="th-TH" b="1" dirty="0">
              <a:latin typeface="Century Gothic" panose="020B0502020202020204" pitchFamily="34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8C4E655-0CF4-4444-BBAE-68FCB599857E}"/>
              </a:ext>
            </a:extLst>
          </p:cNvPr>
          <p:cNvSpPr/>
          <p:nvPr/>
        </p:nvSpPr>
        <p:spPr>
          <a:xfrm rot="20827930">
            <a:off x="7962714" y="3437166"/>
            <a:ext cx="720000" cy="72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AB3EDE8-AE29-46B4-BCCD-866D3DA4599D}"/>
              </a:ext>
            </a:extLst>
          </p:cNvPr>
          <p:cNvSpPr txBox="1"/>
          <p:nvPr/>
        </p:nvSpPr>
        <p:spPr>
          <a:xfrm>
            <a:off x="8091894" y="3571068"/>
            <a:ext cx="461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3</a:t>
            </a:r>
            <a:endParaRPr lang="th-TH" b="1" dirty="0">
              <a:latin typeface="Century Gothic" panose="020B0502020202020204" pitchFamily="34" charset="0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03E726F-71B8-4117-890B-2631A0D8F8E7}"/>
              </a:ext>
            </a:extLst>
          </p:cNvPr>
          <p:cNvCxnSpPr>
            <a:cxnSpLocks/>
            <a:stCxn id="14" idx="5"/>
            <a:endCxn id="59" idx="2"/>
          </p:cNvCxnSpPr>
          <p:nvPr/>
        </p:nvCxnSpPr>
        <p:spPr>
          <a:xfrm>
            <a:off x="5989468" y="3429000"/>
            <a:ext cx="1982287" cy="44833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F7F18972-79E2-467B-BA22-83F8BDD07630}"/>
              </a:ext>
            </a:extLst>
          </p:cNvPr>
          <p:cNvSpPr txBox="1"/>
          <p:nvPr/>
        </p:nvSpPr>
        <p:spPr>
          <a:xfrm>
            <a:off x="4173718" y="3190077"/>
            <a:ext cx="699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entury Gothic" panose="020B0502020202020204" pitchFamily="34" charset="0"/>
              </a:rPr>
              <a:t>4</a:t>
            </a:r>
            <a:endParaRPr lang="th-TH" sz="2000" b="1" dirty="0">
              <a:latin typeface="Century Gothic" panose="020B0502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CFDA78F-AA2B-4389-92E2-05FA5625FA9B}"/>
              </a:ext>
            </a:extLst>
          </p:cNvPr>
          <p:cNvSpPr txBox="1"/>
          <p:nvPr/>
        </p:nvSpPr>
        <p:spPr>
          <a:xfrm>
            <a:off x="5198863" y="4177865"/>
            <a:ext cx="699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entury Gothic" panose="020B0502020202020204" pitchFamily="34" charset="0"/>
              </a:rPr>
              <a:t>3</a:t>
            </a:r>
            <a:endParaRPr lang="th-TH" sz="2000" b="1" dirty="0">
              <a:latin typeface="Century Gothic" panose="020B050202020202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2E32D60-864F-450D-B506-11E4C75B698E}"/>
              </a:ext>
            </a:extLst>
          </p:cNvPr>
          <p:cNvSpPr txBox="1"/>
          <p:nvPr/>
        </p:nvSpPr>
        <p:spPr>
          <a:xfrm>
            <a:off x="5565679" y="1872493"/>
            <a:ext cx="699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entury Gothic" panose="020B0502020202020204" pitchFamily="34" charset="0"/>
              </a:rPr>
              <a:t>5</a:t>
            </a:r>
            <a:endParaRPr lang="th-TH" sz="2000" b="1" dirty="0">
              <a:latin typeface="Century Gothic" panose="020B050202020202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1E96F3C-A920-480A-9A22-85A79C22EDCC}"/>
              </a:ext>
            </a:extLst>
          </p:cNvPr>
          <p:cNvSpPr txBox="1"/>
          <p:nvPr/>
        </p:nvSpPr>
        <p:spPr>
          <a:xfrm>
            <a:off x="7541829" y="2175608"/>
            <a:ext cx="699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entury Gothic" panose="020B0502020202020204" pitchFamily="34" charset="0"/>
              </a:rPr>
              <a:t>1</a:t>
            </a:r>
            <a:endParaRPr lang="th-TH" sz="2000" b="1" dirty="0">
              <a:latin typeface="Century Gothic" panose="020B050202020202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4DAAC90-E2C6-46F0-9E8D-91F25AD5CF85}"/>
              </a:ext>
            </a:extLst>
          </p:cNvPr>
          <p:cNvSpPr txBox="1"/>
          <p:nvPr/>
        </p:nvSpPr>
        <p:spPr>
          <a:xfrm>
            <a:off x="6759737" y="3233517"/>
            <a:ext cx="699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entury Gothic" panose="020B0502020202020204" pitchFamily="34" charset="0"/>
              </a:rPr>
              <a:t>2</a:t>
            </a:r>
            <a:endParaRPr lang="th-TH" sz="20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587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232458-A74E-4D15-80A8-8062F7461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1050" y="2709000"/>
            <a:ext cx="1928305" cy="1440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ECA0675-697C-4267-A3C4-E2B3B28CA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945" y="2709000"/>
            <a:ext cx="1864962" cy="144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55D80BD-ED88-4B55-A424-BAA8C5B77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2624" y="2709000"/>
            <a:ext cx="2005178" cy="1440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5EBC7F8-A245-41CE-8C8F-0BB205E6B8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7074" y="2709000"/>
            <a:ext cx="2151407" cy="144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21F953A-4C9F-4979-B8CA-D6D660EEAB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799" y="2830198"/>
            <a:ext cx="2079132" cy="1318802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C9EDE8B-7E47-4856-949A-2053BB77CF81}"/>
              </a:ext>
            </a:extLst>
          </p:cNvPr>
          <p:cNvSpPr/>
          <p:nvPr/>
        </p:nvSpPr>
        <p:spPr>
          <a:xfrm>
            <a:off x="417249" y="2547891"/>
            <a:ext cx="2254929" cy="17755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CF413A3-2D79-47CD-80EE-049F63128200}"/>
              </a:ext>
            </a:extLst>
          </p:cNvPr>
          <p:cNvSpPr/>
          <p:nvPr/>
        </p:nvSpPr>
        <p:spPr>
          <a:xfrm>
            <a:off x="2780501" y="2541233"/>
            <a:ext cx="2325950" cy="17755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C08A608-D14A-4B22-949B-FC5FF52E7E57}"/>
              </a:ext>
            </a:extLst>
          </p:cNvPr>
          <p:cNvSpPr/>
          <p:nvPr/>
        </p:nvSpPr>
        <p:spPr>
          <a:xfrm>
            <a:off x="5214773" y="2534575"/>
            <a:ext cx="2093029" cy="17755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EF84E6-4160-4008-AB41-8D2D6546168F}"/>
              </a:ext>
            </a:extLst>
          </p:cNvPr>
          <p:cNvSpPr/>
          <p:nvPr/>
        </p:nvSpPr>
        <p:spPr>
          <a:xfrm>
            <a:off x="7416124" y="2519040"/>
            <a:ext cx="2093029" cy="17755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49C7241-8503-465A-A1BF-DAA9366278E7}"/>
              </a:ext>
            </a:extLst>
          </p:cNvPr>
          <p:cNvSpPr/>
          <p:nvPr/>
        </p:nvSpPr>
        <p:spPr>
          <a:xfrm>
            <a:off x="9612728" y="2510162"/>
            <a:ext cx="2093029" cy="17755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7CD7F9-6ACE-4B3B-9A84-1A7233DF5E6E}"/>
              </a:ext>
            </a:extLst>
          </p:cNvPr>
          <p:cNvSpPr txBox="1"/>
          <p:nvPr/>
        </p:nvSpPr>
        <p:spPr>
          <a:xfrm>
            <a:off x="2714288" y="2031150"/>
            <a:ext cx="235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800" b="1" dirty="0">
                <a:latin typeface="FC Minimal" panose="020B0500040200020003" pitchFamily="34" charset="-34"/>
                <a:cs typeface="FC Minimal" panose="020B0500040200020003" pitchFamily="34" charset="-34"/>
              </a:rPr>
              <a:t>ใช้คำสั่ง </a:t>
            </a:r>
            <a:r>
              <a:rPr lang="en-US" sz="1800" b="1" dirty="0">
                <a:latin typeface="FC Minimal" panose="020B0500040200020003" pitchFamily="34" charset="-34"/>
                <a:cs typeface="FC Minimal" panose="020B0500040200020003" pitchFamily="34" charset="-34"/>
              </a:rPr>
              <a:t>1 1 2 3</a:t>
            </a:r>
            <a:endParaRPr lang="th-TH" sz="1800" b="1" dirty="0">
              <a:latin typeface="FC Minimal" panose="020B0500040200020003" pitchFamily="34" charset="-34"/>
              <a:cs typeface="FC Minimal" panose="020B0500040200020003" pitchFamily="34" charset="-3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ED5E0F-F998-43FD-ADB8-89905FA18B13}"/>
              </a:ext>
            </a:extLst>
          </p:cNvPr>
          <p:cNvSpPr txBox="1"/>
          <p:nvPr/>
        </p:nvSpPr>
        <p:spPr>
          <a:xfrm>
            <a:off x="5065206" y="2037406"/>
            <a:ext cx="235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800" b="1" dirty="0">
                <a:latin typeface="FC Minimal" panose="020B0500040200020003" pitchFamily="34" charset="-34"/>
                <a:cs typeface="FC Minimal" panose="020B0500040200020003" pitchFamily="34" charset="-34"/>
              </a:rPr>
              <a:t>ใช้คำสั่ง </a:t>
            </a:r>
            <a:r>
              <a:rPr lang="en-US" sz="1800" b="1" dirty="0">
                <a:latin typeface="FC Minimal" panose="020B0500040200020003" pitchFamily="34" charset="-34"/>
                <a:cs typeface="FC Minimal" panose="020B0500040200020003" pitchFamily="34" charset="-34"/>
              </a:rPr>
              <a:t>1 1 3 5</a:t>
            </a:r>
            <a:endParaRPr lang="th-TH" sz="1800" b="1" dirty="0">
              <a:latin typeface="FC Minimal" panose="020B0500040200020003" pitchFamily="34" charset="-34"/>
              <a:cs typeface="FC Minimal" panose="020B0500040200020003" pitchFamily="34" charset="-34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CEE3771-CE20-40F7-AFE8-8B6DCB353C2C}"/>
              </a:ext>
            </a:extLst>
          </p:cNvPr>
          <p:cNvSpPr txBox="1"/>
          <p:nvPr/>
        </p:nvSpPr>
        <p:spPr>
          <a:xfrm>
            <a:off x="7287179" y="2037406"/>
            <a:ext cx="235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800" b="1" dirty="0">
                <a:latin typeface="FC Minimal" panose="020B0500040200020003" pitchFamily="34" charset="-34"/>
                <a:cs typeface="FC Minimal" panose="020B0500040200020003" pitchFamily="34" charset="-34"/>
              </a:rPr>
              <a:t>ใช้คำสั่ง </a:t>
            </a:r>
            <a:r>
              <a:rPr lang="en-US" sz="1800" b="1" dirty="0">
                <a:latin typeface="FC Minimal" panose="020B0500040200020003" pitchFamily="34" charset="-34"/>
                <a:cs typeface="FC Minimal" panose="020B0500040200020003" pitchFamily="34" charset="-34"/>
              </a:rPr>
              <a:t>1 1 5 8</a:t>
            </a:r>
            <a:endParaRPr lang="th-TH" sz="1800" b="1" dirty="0">
              <a:latin typeface="FC Minimal" panose="020B0500040200020003" pitchFamily="34" charset="-34"/>
              <a:cs typeface="FC Minimal" panose="020B0500040200020003" pitchFamily="34" charset="-34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2BE4ABE-F51C-4D94-844F-51983E201951}"/>
              </a:ext>
            </a:extLst>
          </p:cNvPr>
          <p:cNvSpPr txBox="1"/>
          <p:nvPr/>
        </p:nvSpPr>
        <p:spPr>
          <a:xfrm>
            <a:off x="9446907" y="2037406"/>
            <a:ext cx="235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800" b="1" dirty="0">
                <a:latin typeface="FC Minimal" panose="020B0500040200020003" pitchFamily="34" charset="-34"/>
                <a:cs typeface="FC Minimal" panose="020B0500040200020003" pitchFamily="34" charset="-34"/>
              </a:rPr>
              <a:t>ใช้คำสั่ง </a:t>
            </a:r>
            <a:r>
              <a:rPr lang="en-US" sz="1800" b="1" dirty="0">
                <a:latin typeface="FC Minimal" panose="020B0500040200020003" pitchFamily="34" charset="-34"/>
                <a:cs typeface="FC Minimal" panose="020B0500040200020003" pitchFamily="34" charset="-34"/>
              </a:rPr>
              <a:t>1 1 4 12</a:t>
            </a:r>
            <a:endParaRPr lang="th-TH" sz="1800" b="1" dirty="0">
              <a:latin typeface="FC Minimal" panose="020B0500040200020003" pitchFamily="34" charset="-34"/>
              <a:cs typeface="FC Minimal" panose="020B0500040200020003" pitchFamily="34" charset="-34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7D9C27-01C7-408E-AC9E-D38C9D7C820C}"/>
              </a:ext>
            </a:extLst>
          </p:cNvPr>
          <p:cNvSpPr txBox="1"/>
          <p:nvPr/>
        </p:nvSpPr>
        <p:spPr>
          <a:xfrm>
            <a:off x="387906" y="2037406"/>
            <a:ext cx="235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800" b="1" dirty="0">
                <a:latin typeface="FC Minimal" panose="020B0500040200020003" pitchFamily="34" charset="-34"/>
                <a:cs typeface="FC Minimal" panose="020B0500040200020003" pitchFamily="34" charset="-34"/>
              </a:rPr>
              <a:t>เริ่มต้น</a:t>
            </a:r>
          </a:p>
        </p:txBody>
      </p:sp>
    </p:spTree>
    <p:extLst>
      <p:ext uri="{BB962C8B-B14F-4D97-AF65-F5344CB8AC3E}">
        <p14:creationId xmlns:p14="http://schemas.microsoft.com/office/powerpoint/2010/main" val="35989696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E0E1289-D52D-49FE-A835-25B58CBFB433}"/>
              </a:ext>
            </a:extLst>
          </p:cNvPr>
          <p:cNvCxnSpPr>
            <a:cxnSpLocks/>
            <a:stCxn id="23" idx="0"/>
            <a:endCxn id="14" idx="4"/>
          </p:cNvCxnSpPr>
          <p:nvPr/>
        </p:nvCxnSpPr>
        <p:spPr>
          <a:xfrm flipH="1" flipV="1">
            <a:off x="5764785" y="3588485"/>
            <a:ext cx="176366" cy="15123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C8584C3-8887-4C1C-9C0C-B43FEB60E381}"/>
              </a:ext>
            </a:extLst>
          </p:cNvPr>
          <p:cNvCxnSpPr>
            <a:cxnSpLocks/>
            <a:stCxn id="52" idx="5"/>
          </p:cNvCxnSpPr>
          <p:nvPr/>
        </p:nvCxnSpPr>
        <p:spPr>
          <a:xfrm>
            <a:off x="7011418" y="1322325"/>
            <a:ext cx="1080476" cy="21699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05858DA-E7D9-468D-B8A4-A8C0F44921BD}"/>
              </a:ext>
            </a:extLst>
          </p:cNvPr>
          <p:cNvCxnSpPr>
            <a:cxnSpLocks/>
            <a:stCxn id="14" idx="7"/>
            <a:endCxn id="52" idx="3"/>
          </p:cNvCxnSpPr>
          <p:nvPr/>
        </p:nvCxnSpPr>
        <p:spPr>
          <a:xfrm flipV="1">
            <a:off x="5876086" y="1435707"/>
            <a:ext cx="639002" cy="149696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809326-B465-4C44-968D-70D87C64DE85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3777898" y="3317699"/>
            <a:ext cx="1555755" cy="55964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CF82C59E-59BD-447C-AEED-0A4B33163FDB}"/>
              </a:ext>
            </a:extLst>
          </p:cNvPr>
          <p:cNvSpPr/>
          <p:nvPr/>
        </p:nvSpPr>
        <p:spPr>
          <a:xfrm rot="20827930">
            <a:off x="5324612" y="2877526"/>
            <a:ext cx="720000" cy="72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3F8BB7-4A07-4B24-B05A-E88881F446B7}"/>
              </a:ext>
            </a:extLst>
          </p:cNvPr>
          <p:cNvSpPr txBox="1"/>
          <p:nvPr/>
        </p:nvSpPr>
        <p:spPr>
          <a:xfrm>
            <a:off x="5453792" y="3011428"/>
            <a:ext cx="461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1</a:t>
            </a:r>
            <a:endParaRPr lang="th-TH" b="1" dirty="0">
              <a:latin typeface="Century Gothic" panose="020B0502020202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21016D2-6EDA-4C19-B08A-478490F2F438}"/>
              </a:ext>
            </a:extLst>
          </p:cNvPr>
          <p:cNvSpPr/>
          <p:nvPr/>
        </p:nvSpPr>
        <p:spPr>
          <a:xfrm>
            <a:off x="3057898" y="3663264"/>
            <a:ext cx="720000" cy="720000"/>
          </a:xfrm>
          <a:prstGeom prst="ellipse">
            <a:avLst/>
          </a:prstGeom>
          <a:solidFill>
            <a:srgbClr val="FF9999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6A9B67-FBDC-49AA-9144-27412FC68074}"/>
              </a:ext>
            </a:extLst>
          </p:cNvPr>
          <p:cNvSpPr txBox="1"/>
          <p:nvPr/>
        </p:nvSpPr>
        <p:spPr>
          <a:xfrm>
            <a:off x="3187078" y="3797166"/>
            <a:ext cx="461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0</a:t>
            </a:r>
            <a:endParaRPr lang="th-TH" b="1" dirty="0">
              <a:latin typeface="Century Gothic" panose="020B0502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8F4943D-97B2-43B7-8F81-12AE5373BAA1}"/>
              </a:ext>
            </a:extLst>
          </p:cNvPr>
          <p:cNvSpPr/>
          <p:nvPr/>
        </p:nvSpPr>
        <p:spPr>
          <a:xfrm rot="20597902">
            <a:off x="5684611" y="5085686"/>
            <a:ext cx="720000" cy="72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6DCFE4-2E74-4175-B071-9496DF5F7D68}"/>
              </a:ext>
            </a:extLst>
          </p:cNvPr>
          <p:cNvSpPr txBox="1"/>
          <p:nvPr/>
        </p:nvSpPr>
        <p:spPr>
          <a:xfrm>
            <a:off x="5813791" y="5219588"/>
            <a:ext cx="461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2</a:t>
            </a:r>
            <a:endParaRPr lang="th-TH" b="1" dirty="0">
              <a:latin typeface="Century Gothic" panose="020B0502020202020204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9E54196-AB9D-4790-B95E-CDE37061B3AA}"/>
              </a:ext>
            </a:extLst>
          </p:cNvPr>
          <p:cNvSpPr/>
          <p:nvPr/>
        </p:nvSpPr>
        <p:spPr>
          <a:xfrm rot="20827930">
            <a:off x="6346562" y="770851"/>
            <a:ext cx="720000" cy="72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E5713D7-E217-43E0-B205-EB697563C7C6}"/>
              </a:ext>
            </a:extLst>
          </p:cNvPr>
          <p:cNvSpPr txBox="1"/>
          <p:nvPr/>
        </p:nvSpPr>
        <p:spPr>
          <a:xfrm>
            <a:off x="6475742" y="904753"/>
            <a:ext cx="461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4</a:t>
            </a:r>
            <a:endParaRPr lang="th-TH" b="1" dirty="0">
              <a:latin typeface="Century Gothic" panose="020B0502020202020204" pitchFamily="34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8C4E655-0CF4-4444-BBAE-68FCB599857E}"/>
              </a:ext>
            </a:extLst>
          </p:cNvPr>
          <p:cNvSpPr/>
          <p:nvPr/>
        </p:nvSpPr>
        <p:spPr>
          <a:xfrm rot="20827930">
            <a:off x="7962714" y="3437166"/>
            <a:ext cx="720000" cy="72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AB3EDE8-AE29-46B4-BCCD-866D3DA4599D}"/>
              </a:ext>
            </a:extLst>
          </p:cNvPr>
          <p:cNvSpPr txBox="1"/>
          <p:nvPr/>
        </p:nvSpPr>
        <p:spPr>
          <a:xfrm>
            <a:off x="8091894" y="3571068"/>
            <a:ext cx="461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3</a:t>
            </a:r>
            <a:endParaRPr lang="th-TH" b="1" dirty="0">
              <a:latin typeface="Century Gothic" panose="020B0502020202020204" pitchFamily="34" charset="0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03E726F-71B8-4117-890B-2631A0D8F8E7}"/>
              </a:ext>
            </a:extLst>
          </p:cNvPr>
          <p:cNvCxnSpPr>
            <a:cxnSpLocks/>
            <a:stCxn id="14" idx="5"/>
            <a:endCxn id="59" idx="2"/>
          </p:cNvCxnSpPr>
          <p:nvPr/>
        </p:nvCxnSpPr>
        <p:spPr>
          <a:xfrm>
            <a:off x="5989468" y="3429000"/>
            <a:ext cx="1982287" cy="44833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F7F18972-79E2-467B-BA22-83F8BDD07630}"/>
              </a:ext>
            </a:extLst>
          </p:cNvPr>
          <p:cNvSpPr txBox="1"/>
          <p:nvPr/>
        </p:nvSpPr>
        <p:spPr>
          <a:xfrm>
            <a:off x="4173718" y="3190077"/>
            <a:ext cx="699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entury Gothic" panose="020B0502020202020204" pitchFamily="34" charset="0"/>
              </a:rPr>
              <a:t>4</a:t>
            </a:r>
            <a:endParaRPr lang="th-TH" sz="2000" b="1" dirty="0">
              <a:latin typeface="Century Gothic" panose="020B0502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CFDA78F-AA2B-4389-92E2-05FA5625FA9B}"/>
              </a:ext>
            </a:extLst>
          </p:cNvPr>
          <p:cNvSpPr txBox="1"/>
          <p:nvPr/>
        </p:nvSpPr>
        <p:spPr>
          <a:xfrm>
            <a:off x="5198863" y="4177865"/>
            <a:ext cx="699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entury Gothic" panose="020B0502020202020204" pitchFamily="34" charset="0"/>
              </a:rPr>
              <a:t>3</a:t>
            </a:r>
            <a:endParaRPr lang="th-TH" sz="2000" b="1" dirty="0">
              <a:latin typeface="Century Gothic" panose="020B050202020202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2E32D60-864F-450D-B506-11E4C75B698E}"/>
              </a:ext>
            </a:extLst>
          </p:cNvPr>
          <p:cNvSpPr txBox="1"/>
          <p:nvPr/>
        </p:nvSpPr>
        <p:spPr>
          <a:xfrm>
            <a:off x="5565679" y="1872493"/>
            <a:ext cx="699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entury Gothic" panose="020B0502020202020204" pitchFamily="34" charset="0"/>
              </a:rPr>
              <a:t>5</a:t>
            </a:r>
            <a:endParaRPr lang="th-TH" sz="2000" b="1" dirty="0">
              <a:latin typeface="Century Gothic" panose="020B050202020202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1E96F3C-A920-480A-9A22-85A79C22EDCC}"/>
              </a:ext>
            </a:extLst>
          </p:cNvPr>
          <p:cNvSpPr txBox="1"/>
          <p:nvPr/>
        </p:nvSpPr>
        <p:spPr>
          <a:xfrm>
            <a:off x="7541829" y="2175608"/>
            <a:ext cx="699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entury Gothic" panose="020B0502020202020204" pitchFamily="34" charset="0"/>
              </a:rPr>
              <a:t>1</a:t>
            </a:r>
            <a:endParaRPr lang="th-TH" sz="2000" b="1" dirty="0">
              <a:latin typeface="Century Gothic" panose="020B050202020202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4DAAC90-E2C6-46F0-9E8D-91F25AD5CF85}"/>
              </a:ext>
            </a:extLst>
          </p:cNvPr>
          <p:cNvSpPr txBox="1"/>
          <p:nvPr/>
        </p:nvSpPr>
        <p:spPr>
          <a:xfrm>
            <a:off x="6759737" y="3233517"/>
            <a:ext cx="699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entury Gothic" panose="020B0502020202020204" pitchFamily="34" charset="0"/>
              </a:rPr>
              <a:t>2</a:t>
            </a:r>
            <a:endParaRPr lang="th-TH" sz="20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0581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E0E1289-D52D-49FE-A835-25B58CBFB433}"/>
              </a:ext>
            </a:extLst>
          </p:cNvPr>
          <p:cNvCxnSpPr>
            <a:cxnSpLocks/>
            <a:stCxn id="23" idx="0"/>
            <a:endCxn id="14" idx="4"/>
          </p:cNvCxnSpPr>
          <p:nvPr/>
        </p:nvCxnSpPr>
        <p:spPr>
          <a:xfrm flipH="1" flipV="1">
            <a:off x="5764785" y="3588485"/>
            <a:ext cx="176366" cy="15123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C8584C3-8887-4C1C-9C0C-B43FEB60E381}"/>
              </a:ext>
            </a:extLst>
          </p:cNvPr>
          <p:cNvCxnSpPr>
            <a:cxnSpLocks/>
            <a:stCxn id="52" idx="5"/>
          </p:cNvCxnSpPr>
          <p:nvPr/>
        </p:nvCxnSpPr>
        <p:spPr>
          <a:xfrm>
            <a:off x="7011418" y="1322325"/>
            <a:ext cx="1080476" cy="216998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05858DA-E7D9-468D-B8A4-A8C0F44921BD}"/>
              </a:ext>
            </a:extLst>
          </p:cNvPr>
          <p:cNvCxnSpPr>
            <a:cxnSpLocks/>
            <a:stCxn id="14" idx="7"/>
            <a:endCxn id="52" idx="3"/>
          </p:cNvCxnSpPr>
          <p:nvPr/>
        </p:nvCxnSpPr>
        <p:spPr>
          <a:xfrm flipV="1">
            <a:off x="5876086" y="1435707"/>
            <a:ext cx="639002" cy="149696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809326-B465-4C44-968D-70D87C64DE85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3777898" y="3317699"/>
            <a:ext cx="1555755" cy="559640"/>
          </a:xfrm>
          <a:prstGeom prst="line">
            <a:avLst/>
          </a:prstGeom>
          <a:ln w="76200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CF82C59E-59BD-447C-AEED-0A4B33163FDB}"/>
              </a:ext>
            </a:extLst>
          </p:cNvPr>
          <p:cNvSpPr/>
          <p:nvPr/>
        </p:nvSpPr>
        <p:spPr>
          <a:xfrm rot="20827930">
            <a:off x="5324612" y="2877526"/>
            <a:ext cx="720000" cy="72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3F8BB7-4A07-4B24-B05A-E88881F446B7}"/>
              </a:ext>
            </a:extLst>
          </p:cNvPr>
          <p:cNvSpPr txBox="1"/>
          <p:nvPr/>
        </p:nvSpPr>
        <p:spPr>
          <a:xfrm>
            <a:off x="5453792" y="3011428"/>
            <a:ext cx="461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1</a:t>
            </a:r>
            <a:endParaRPr lang="th-TH" b="1" dirty="0">
              <a:latin typeface="Century Gothic" panose="020B0502020202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21016D2-6EDA-4C19-B08A-478490F2F438}"/>
              </a:ext>
            </a:extLst>
          </p:cNvPr>
          <p:cNvSpPr/>
          <p:nvPr/>
        </p:nvSpPr>
        <p:spPr>
          <a:xfrm>
            <a:off x="3057898" y="3663264"/>
            <a:ext cx="720000" cy="720000"/>
          </a:xfrm>
          <a:prstGeom prst="ellipse">
            <a:avLst/>
          </a:prstGeom>
          <a:solidFill>
            <a:srgbClr val="FF9999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6A9B67-FBDC-49AA-9144-27412FC68074}"/>
              </a:ext>
            </a:extLst>
          </p:cNvPr>
          <p:cNvSpPr txBox="1"/>
          <p:nvPr/>
        </p:nvSpPr>
        <p:spPr>
          <a:xfrm>
            <a:off x="3187078" y="3797166"/>
            <a:ext cx="461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0</a:t>
            </a:r>
            <a:endParaRPr lang="th-TH" b="1" dirty="0">
              <a:latin typeface="Century Gothic" panose="020B0502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8F4943D-97B2-43B7-8F81-12AE5373BAA1}"/>
              </a:ext>
            </a:extLst>
          </p:cNvPr>
          <p:cNvSpPr/>
          <p:nvPr/>
        </p:nvSpPr>
        <p:spPr>
          <a:xfrm rot="20597902">
            <a:off x="5684611" y="5085686"/>
            <a:ext cx="720000" cy="72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6DCFE4-2E74-4175-B071-9496DF5F7D68}"/>
              </a:ext>
            </a:extLst>
          </p:cNvPr>
          <p:cNvSpPr txBox="1"/>
          <p:nvPr/>
        </p:nvSpPr>
        <p:spPr>
          <a:xfrm>
            <a:off x="5813791" y="5219588"/>
            <a:ext cx="461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2</a:t>
            </a:r>
            <a:endParaRPr lang="th-TH" b="1" dirty="0">
              <a:latin typeface="Century Gothic" panose="020B0502020202020204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9E54196-AB9D-4790-B95E-CDE37061B3AA}"/>
              </a:ext>
            </a:extLst>
          </p:cNvPr>
          <p:cNvSpPr/>
          <p:nvPr/>
        </p:nvSpPr>
        <p:spPr>
          <a:xfrm rot="20827930">
            <a:off x="6346562" y="770851"/>
            <a:ext cx="720000" cy="72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E5713D7-E217-43E0-B205-EB697563C7C6}"/>
              </a:ext>
            </a:extLst>
          </p:cNvPr>
          <p:cNvSpPr txBox="1"/>
          <p:nvPr/>
        </p:nvSpPr>
        <p:spPr>
          <a:xfrm>
            <a:off x="6475742" y="904753"/>
            <a:ext cx="461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4</a:t>
            </a:r>
            <a:endParaRPr lang="th-TH" b="1" dirty="0">
              <a:latin typeface="Century Gothic" panose="020B0502020202020204" pitchFamily="34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8C4E655-0CF4-4444-BBAE-68FCB599857E}"/>
              </a:ext>
            </a:extLst>
          </p:cNvPr>
          <p:cNvSpPr/>
          <p:nvPr/>
        </p:nvSpPr>
        <p:spPr>
          <a:xfrm rot="20827930">
            <a:off x="7962714" y="3437166"/>
            <a:ext cx="720000" cy="72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AB3EDE8-AE29-46B4-BCCD-866D3DA4599D}"/>
              </a:ext>
            </a:extLst>
          </p:cNvPr>
          <p:cNvSpPr txBox="1"/>
          <p:nvPr/>
        </p:nvSpPr>
        <p:spPr>
          <a:xfrm>
            <a:off x="8091894" y="3571068"/>
            <a:ext cx="461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3</a:t>
            </a:r>
            <a:endParaRPr lang="th-TH" b="1" dirty="0">
              <a:latin typeface="Century Gothic" panose="020B0502020202020204" pitchFamily="34" charset="0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03E726F-71B8-4117-890B-2631A0D8F8E7}"/>
              </a:ext>
            </a:extLst>
          </p:cNvPr>
          <p:cNvCxnSpPr>
            <a:cxnSpLocks/>
            <a:stCxn id="14" idx="5"/>
            <a:endCxn id="59" idx="2"/>
          </p:cNvCxnSpPr>
          <p:nvPr/>
        </p:nvCxnSpPr>
        <p:spPr>
          <a:xfrm>
            <a:off x="5989468" y="3429000"/>
            <a:ext cx="1982287" cy="44833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F7F18972-79E2-467B-BA22-83F8BDD07630}"/>
              </a:ext>
            </a:extLst>
          </p:cNvPr>
          <p:cNvSpPr txBox="1"/>
          <p:nvPr/>
        </p:nvSpPr>
        <p:spPr>
          <a:xfrm>
            <a:off x="4173718" y="3190077"/>
            <a:ext cx="699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7C80"/>
                </a:solidFill>
                <a:latin typeface="Century Gothic" panose="020B0502020202020204" pitchFamily="34" charset="0"/>
              </a:rPr>
              <a:t>4</a:t>
            </a:r>
            <a:endParaRPr lang="th-TH" sz="2000" b="1" dirty="0">
              <a:solidFill>
                <a:srgbClr val="FF7C80"/>
              </a:solidFill>
              <a:latin typeface="Century Gothic" panose="020B0502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CFDA78F-AA2B-4389-92E2-05FA5625FA9B}"/>
              </a:ext>
            </a:extLst>
          </p:cNvPr>
          <p:cNvSpPr txBox="1"/>
          <p:nvPr/>
        </p:nvSpPr>
        <p:spPr>
          <a:xfrm>
            <a:off x="5198863" y="4177865"/>
            <a:ext cx="699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entury Gothic" panose="020B0502020202020204" pitchFamily="34" charset="0"/>
              </a:rPr>
              <a:t>3</a:t>
            </a:r>
            <a:endParaRPr lang="th-TH" sz="2000" b="1" dirty="0">
              <a:latin typeface="Century Gothic" panose="020B050202020202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2E32D60-864F-450D-B506-11E4C75B698E}"/>
              </a:ext>
            </a:extLst>
          </p:cNvPr>
          <p:cNvSpPr txBox="1"/>
          <p:nvPr/>
        </p:nvSpPr>
        <p:spPr>
          <a:xfrm>
            <a:off x="5565679" y="1872493"/>
            <a:ext cx="699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entury Gothic" panose="020B0502020202020204" pitchFamily="34" charset="0"/>
              </a:rPr>
              <a:t>5</a:t>
            </a:r>
            <a:endParaRPr lang="th-TH" sz="2000" b="1" dirty="0">
              <a:latin typeface="Century Gothic" panose="020B050202020202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1E96F3C-A920-480A-9A22-85A79C22EDCC}"/>
              </a:ext>
            </a:extLst>
          </p:cNvPr>
          <p:cNvSpPr txBox="1"/>
          <p:nvPr/>
        </p:nvSpPr>
        <p:spPr>
          <a:xfrm>
            <a:off x="7541829" y="2175608"/>
            <a:ext cx="699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entury Gothic" panose="020B0502020202020204" pitchFamily="34" charset="0"/>
              </a:rPr>
              <a:t>1</a:t>
            </a:r>
            <a:endParaRPr lang="th-TH" sz="2000" b="1" dirty="0">
              <a:latin typeface="Century Gothic" panose="020B050202020202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4DAAC90-E2C6-46F0-9E8D-91F25AD5CF85}"/>
              </a:ext>
            </a:extLst>
          </p:cNvPr>
          <p:cNvSpPr txBox="1"/>
          <p:nvPr/>
        </p:nvSpPr>
        <p:spPr>
          <a:xfrm>
            <a:off x="6759737" y="3233517"/>
            <a:ext cx="699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entury Gothic" panose="020B0502020202020204" pitchFamily="34" charset="0"/>
              </a:rPr>
              <a:t>2</a:t>
            </a:r>
            <a:endParaRPr lang="th-TH" sz="20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3845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C8584C3-8887-4C1C-9C0C-B43FEB60E381}"/>
              </a:ext>
            </a:extLst>
          </p:cNvPr>
          <p:cNvCxnSpPr>
            <a:cxnSpLocks/>
            <a:stCxn id="52" idx="5"/>
          </p:cNvCxnSpPr>
          <p:nvPr/>
        </p:nvCxnSpPr>
        <p:spPr>
          <a:xfrm>
            <a:off x="7011418" y="1322325"/>
            <a:ext cx="1080476" cy="2169985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03E726F-71B8-4117-890B-2631A0D8F8E7}"/>
              </a:ext>
            </a:extLst>
          </p:cNvPr>
          <p:cNvCxnSpPr>
            <a:cxnSpLocks/>
            <a:stCxn id="14" idx="5"/>
            <a:endCxn id="59" idx="2"/>
          </p:cNvCxnSpPr>
          <p:nvPr/>
        </p:nvCxnSpPr>
        <p:spPr>
          <a:xfrm>
            <a:off x="5989468" y="3429000"/>
            <a:ext cx="1982287" cy="448339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E0E1289-D52D-49FE-A835-25B58CBFB433}"/>
              </a:ext>
            </a:extLst>
          </p:cNvPr>
          <p:cNvCxnSpPr>
            <a:cxnSpLocks/>
            <a:stCxn id="23" idx="0"/>
            <a:endCxn id="14" idx="4"/>
          </p:cNvCxnSpPr>
          <p:nvPr/>
        </p:nvCxnSpPr>
        <p:spPr>
          <a:xfrm flipH="1" flipV="1">
            <a:off x="5764785" y="3588485"/>
            <a:ext cx="176366" cy="151238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05858DA-E7D9-468D-B8A4-A8C0F44921BD}"/>
              </a:ext>
            </a:extLst>
          </p:cNvPr>
          <p:cNvCxnSpPr>
            <a:cxnSpLocks/>
            <a:stCxn id="14" idx="7"/>
            <a:endCxn id="52" idx="3"/>
          </p:cNvCxnSpPr>
          <p:nvPr/>
        </p:nvCxnSpPr>
        <p:spPr>
          <a:xfrm flipV="1">
            <a:off x="5876086" y="1435707"/>
            <a:ext cx="639002" cy="149696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0809326-B465-4C44-968D-70D87C64DE85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3777898" y="3317699"/>
            <a:ext cx="1555755" cy="559640"/>
          </a:xfrm>
          <a:prstGeom prst="line">
            <a:avLst/>
          </a:prstGeom>
          <a:ln w="762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CF82C59E-59BD-447C-AEED-0A4B33163FDB}"/>
              </a:ext>
            </a:extLst>
          </p:cNvPr>
          <p:cNvSpPr/>
          <p:nvPr/>
        </p:nvSpPr>
        <p:spPr>
          <a:xfrm rot="20827930">
            <a:off x="5324612" y="2877526"/>
            <a:ext cx="720000" cy="72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3F8BB7-4A07-4B24-B05A-E88881F446B7}"/>
              </a:ext>
            </a:extLst>
          </p:cNvPr>
          <p:cNvSpPr txBox="1"/>
          <p:nvPr/>
        </p:nvSpPr>
        <p:spPr>
          <a:xfrm>
            <a:off x="5453792" y="3011428"/>
            <a:ext cx="461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1</a:t>
            </a:r>
            <a:endParaRPr lang="th-TH" b="1" dirty="0">
              <a:latin typeface="Century Gothic" panose="020B0502020202020204" pitchFamily="34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21016D2-6EDA-4C19-B08A-478490F2F438}"/>
              </a:ext>
            </a:extLst>
          </p:cNvPr>
          <p:cNvSpPr/>
          <p:nvPr/>
        </p:nvSpPr>
        <p:spPr>
          <a:xfrm>
            <a:off x="3057898" y="3663264"/>
            <a:ext cx="720000" cy="720000"/>
          </a:xfrm>
          <a:prstGeom prst="ellipse">
            <a:avLst/>
          </a:prstGeom>
          <a:solidFill>
            <a:srgbClr val="FF9999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6A9B67-FBDC-49AA-9144-27412FC68074}"/>
              </a:ext>
            </a:extLst>
          </p:cNvPr>
          <p:cNvSpPr txBox="1"/>
          <p:nvPr/>
        </p:nvSpPr>
        <p:spPr>
          <a:xfrm>
            <a:off x="3187078" y="3797166"/>
            <a:ext cx="461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0</a:t>
            </a:r>
            <a:endParaRPr lang="th-TH" b="1" dirty="0">
              <a:latin typeface="Century Gothic" panose="020B0502020202020204" pitchFamily="34" charset="0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8F4943D-97B2-43B7-8F81-12AE5373BAA1}"/>
              </a:ext>
            </a:extLst>
          </p:cNvPr>
          <p:cNvSpPr/>
          <p:nvPr/>
        </p:nvSpPr>
        <p:spPr>
          <a:xfrm rot="20597902">
            <a:off x="5684611" y="5085686"/>
            <a:ext cx="720000" cy="72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6DCFE4-2E74-4175-B071-9496DF5F7D68}"/>
              </a:ext>
            </a:extLst>
          </p:cNvPr>
          <p:cNvSpPr txBox="1"/>
          <p:nvPr/>
        </p:nvSpPr>
        <p:spPr>
          <a:xfrm>
            <a:off x="5813791" y="5219588"/>
            <a:ext cx="461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2</a:t>
            </a:r>
            <a:endParaRPr lang="th-TH" b="1" dirty="0">
              <a:latin typeface="Century Gothic" panose="020B0502020202020204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9E54196-AB9D-4790-B95E-CDE37061B3AA}"/>
              </a:ext>
            </a:extLst>
          </p:cNvPr>
          <p:cNvSpPr/>
          <p:nvPr/>
        </p:nvSpPr>
        <p:spPr>
          <a:xfrm rot="20827930">
            <a:off x="6346562" y="770851"/>
            <a:ext cx="720000" cy="72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E5713D7-E217-43E0-B205-EB697563C7C6}"/>
              </a:ext>
            </a:extLst>
          </p:cNvPr>
          <p:cNvSpPr txBox="1"/>
          <p:nvPr/>
        </p:nvSpPr>
        <p:spPr>
          <a:xfrm>
            <a:off x="6475742" y="904753"/>
            <a:ext cx="461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4</a:t>
            </a:r>
            <a:endParaRPr lang="th-TH" b="1" dirty="0">
              <a:latin typeface="Century Gothic" panose="020B0502020202020204" pitchFamily="34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8C4E655-0CF4-4444-BBAE-68FCB599857E}"/>
              </a:ext>
            </a:extLst>
          </p:cNvPr>
          <p:cNvSpPr/>
          <p:nvPr/>
        </p:nvSpPr>
        <p:spPr>
          <a:xfrm rot="20827930">
            <a:off x="7962714" y="3437166"/>
            <a:ext cx="720000" cy="72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AB3EDE8-AE29-46B4-BCCD-866D3DA4599D}"/>
              </a:ext>
            </a:extLst>
          </p:cNvPr>
          <p:cNvSpPr txBox="1"/>
          <p:nvPr/>
        </p:nvSpPr>
        <p:spPr>
          <a:xfrm>
            <a:off x="8091894" y="3571068"/>
            <a:ext cx="461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3</a:t>
            </a:r>
            <a:endParaRPr lang="th-TH" b="1" dirty="0">
              <a:latin typeface="Century Gothic" panose="020B0502020202020204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7F18972-79E2-467B-BA22-83F8BDD07630}"/>
              </a:ext>
            </a:extLst>
          </p:cNvPr>
          <p:cNvSpPr txBox="1"/>
          <p:nvPr/>
        </p:nvSpPr>
        <p:spPr>
          <a:xfrm>
            <a:off x="4173718" y="3190077"/>
            <a:ext cx="699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2D050"/>
                </a:solidFill>
                <a:latin typeface="Century Gothic" panose="020B0502020202020204" pitchFamily="34" charset="0"/>
              </a:rPr>
              <a:t>4</a:t>
            </a:r>
            <a:endParaRPr lang="th-TH" sz="2000" b="1" dirty="0">
              <a:solidFill>
                <a:srgbClr val="92D050"/>
              </a:solidFill>
              <a:latin typeface="Century Gothic" panose="020B0502020202020204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CFDA78F-AA2B-4389-92E2-05FA5625FA9B}"/>
              </a:ext>
            </a:extLst>
          </p:cNvPr>
          <p:cNvSpPr txBox="1"/>
          <p:nvPr/>
        </p:nvSpPr>
        <p:spPr>
          <a:xfrm>
            <a:off x="5198863" y="4177865"/>
            <a:ext cx="699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entury Gothic" panose="020B0502020202020204" pitchFamily="34" charset="0"/>
              </a:rPr>
              <a:t>3</a:t>
            </a:r>
            <a:endParaRPr lang="th-TH" sz="2000" b="1" dirty="0">
              <a:latin typeface="Century Gothic" panose="020B050202020202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2E32D60-864F-450D-B506-11E4C75B698E}"/>
              </a:ext>
            </a:extLst>
          </p:cNvPr>
          <p:cNvSpPr txBox="1"/>
          <p:nvPr/>
        </p:nvSpPr>
        <p:spPr>
          <a:xfrm>
            <a:off x="5565679" y="1872493"/>
            <a:ext cx="699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Century Gothic" panose="020B0502020202020204" pitchFamily="34" charset="0"/>
              </a:rPr>
              <a:t>5</a:t>
            </a:r>
            <a:endParaRPr lang="th-TH" sz="2000" b="1" dirty="0">
              <a:latin typeface="Century Gothic" panose="020B0502020202020204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1E96F3C-A920-480A-9A22-85A79C22EDCC}"/>
              </a:ext>
            </a:extLst>
          </p:cNvPr>
          <p:cNvSpPr txBox="1"/>
          <p:nvPr/>
        </p:nvSpPr>
        <p:spPr>
          <a:xfrm>
            <a:off x="7541829" y="2175608"/>
            <a:ext cx="699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2D050"/>
                </a:solidFill>
                <a:latin typeface="Century Gothic" panose="020B0502020202020204" pitchFamily="34" charset="0"/>
              </a:rPr>
              <a:t>1</a:t>
            </a:r>
            <a:endParaRPr lang="th-TH" sz="2000" b="1" dirty="0">
              <a:solidFill>
                <a:srgbClr val="92D050"/>
              </a:solidFill>
              <a:latin typeface="Century Gothic" panose="020B0502020202020204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4DAAC90-E2C6-46F0-9E8D-91F25AD5CF85}"/>
              </a:ext>
            </a:extLst>
          </p:cNvPr>
          <p:cNvSpPr txBox="1"/>
          <p:nvPr/>
        </p:nvSpPr>
        <p:spPr>
          <a:xfrm>
            <a:off x="6759737" y="3233517"/>
            <a:ext cx="699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2D050"/>
                </a:solidFill>
                <a:latin typeface="Century Gothic" panose="020B0502020202020204" pitchFamily="34" charset="0"/>
              </a:rPr>
              <a:t>2</a:t>
            </a:r>
            <a:endParaRPr lang="th-TH" sz="2000" b="1" dirty="0">
              <a:solidFill>
                <a:srgbClr val="92D05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813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EA674A-FADA-48DF-8F65-9CFEFD4ED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259" y="2191398"/>
            <a:ext cx="3157692" cy="28156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91B13A-7425-4E10-BC8E-2041F21B4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888" y="2191398"/>
            <a:ext cx="3073960" cy="2815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D77A70-F707-4131-9142-DC8057BFF3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5786" y="2191398"/>
            <a:ext cx="3125954" cy="28156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6E4E57-1CE8-441A-9A47-4A64AB7D8FF5}"/>
              </a:ext>
            </a:extLst>
          </p:cNvPr>
          <p:cNvSpPr txBox="1"/>
          <p:nvPr/>
        </p:nvSpPr>
        <p:spPr>
          <a:xfrm>
            <a:off x="5161957" y="1641309"/>
            <a:ext cx="1899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Century Gothic" panose="020B0502020202020204" pitchFamily="34" charset="0"/>
              </a:rPr>
              <a:t>k = 3</a:t>
            </a:r>
            <a:endParaRPr lang="th-TH" sz="1800" b="1" dirty="0">
              <a:latin typeface="Century Gothic" panose="020B0502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C6A677-E19D-4EBB-B2E4-507AB8602C64}"/>
              </a:ext>
            </a:extLst>
          </p:cNvPr>
          <p:cNvSpPr txBox="1"/>
          <p:nvPr/>
        </p:nvSpPr>
        <p:spPr>
          <a:xfrm>
            <a:off x="8748852" y="1645218"/>
            <a:ext cx="1899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Century Gothic" panose="020B0502020202020204" pitchFamily="34" charset="0"/>
              </a:rPr>
              <a:t>k = 4</a:t>
            </a:r>
            <a:endParaRPr lang="th-TH" sz="18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2149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Home">
            <a:extLst>
              <a:ext uri="{FF2B5EF4-FFF2-40B4-BE49-F238E27FC236}">
                <a16:creationId xmlns:a16="http://schemas.microsoft.com/office/drawing/2014/main" id="{85079203-DD00-4D36-BFAA-02F48A56B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85903" y="1124453"/>
            <a:ext cx="914400" cy="914400"/>
          </a:xfrm>
          <a:prstGeom prst="rect">
            <a:avLst/>
          </a:prstGeom>
        </p:spPr>
      </p:pic>
      <p:pic>
        <p:nvPicPr>
          <p:cNvPr id="6" name="Graphic 5" descr="Home">
            <a:extLst>
              <a:ext uri="{FF2B5EF4-FFF2-40B4-BE49-F238E27FC236}">
                <a16:creationId xmlns:a16="http://schemas.microsoft.com/office/drawing/2014/main" id="{A6157763-9391-4B10-91AC-C5E841B6C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5135" y="2810740"/>
            <a:ext cx="914400" cy="914400"/>
          </a:xfrm>
          <a:prstGeom prst="rect">
            <a:avLst/>
          </a:prstGeom>
        </p:spPr>
      </p:pic>
      <p:pic>
        <p:nvPicPr>
          <p:cNvPr id="7" name="Graphic 6" descr="Home">
            <a:extLst>
              <a:ext uri="{FF2B5EF4-FFF2-40B4-BE49-F238E27FC236}">
                <a16:creationId xmlns:a16="http://schemas.microsoft.com/office/drawing/2014/main" id="{1B07E235-09DB-49D2-9EDA-1B53CD41F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4792" y="4190104"/>
            <a:ext cx="914400" cy="914400"/>
          </a:xfrm>
          <a:prstGeom prst="rect">
            <a:avLst/>
          </a:prstGeom>
        </p:spPr>
      </p:pic>
      <p:pic>
        <p:nvPicPr>
          <p:cNvPr id="8" name="Graphic 7" descr="Home">
            <a:extLst>
              <a:ext uri="{FF2B5EF4-FFF2-40B4-BE49-F238E27FC236}">
                <a16:creationId xmlns:a16="http://schemas.microsoft.com/office/drawing/2014/main" id="{97CD593C-0BA0-4077-9833-FD2243097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3362" y="2416946"/>
            <a:ext cx="914400" cy="914400"/>
          </a:xfrm>
          <a:prstGeom prst="rect">
            <a:avLst/>
          </a:prstGeom>
        </p:spPr>
      </p:pic>
      <p:pic>
        <p:nvPicPr>
          <p:cNvPr id="9" name="Graphic 8" descr="Home">
            <a:extLst>
              <a:ext uri="{FF2B5EF4-FFF2-40B4-BE49-F238E27FC236}">
                <a16:creationId xmlns:a16="http://schemas.microsoft.com/office/drawing/2014/main" id="{AA1F900B-B162-4E86-9B1A-FB76D03F86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61464" y="4363375"/>
            <a:ext cx="914400" cy="914400"/>
          </a:xfrm>
          <a:prstGeom prst="rect">
            <a:avLst/>
          </a:prstGeom>
        </p:spPr>
      </p:pic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0A844D7-D58C-43A4-98F5-5BD18407D840}"/>
              </a:ext>
            </a:extLst>
          </p:cNvPr>
          <p:cNvSpPr/>
          <p:nvPr/>
        </p:nvSpPr>
        <p:spPr>
          <a:xfrm rot="2828838">
            <a:off x="4028063" y="3608527"/>
            <a:ext cx="88925" cy="936000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91F195E-A869-4451-83B2-1304F2F593A2}"/>
              </a:ext>
            </a:extLst>
          </p:cNvPr>
          <p:cNvSpPr/>
          <p:nvPr/>
        </p:nvSpPr>
        <p:spPr>
          <a:xfrm rot="8124240">
            <a:off x="3958830" y="1893861"/>
            <a:ext cx="88925" cy="1224000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9B59B530-7593-4C5C-9B44-A32AD69FD62F}"/>
              </a:ext>
            </a:extLst>
          </p:cNvPr>
          <p:cNvSpPr/>
          <p:nvPr/>
        </p:nvSpPr>
        <p:spPr>
          <a:xfrm rot="4883512">
            <a:off x="6267560" y="2397535"/>
            <a:ext cx="88925" cy="1548000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E2485E6-FF72-4B6A-8965-75E1EA0C5287}"/>
              </a:ext>
            </a:extLst>
          </p:cNvPr>
          <p:cNvSpPr/>
          <p:nvPr/>
        </p:nvSpPr>
        <p:spPr>
          <a:xfrm rot="7876117">
            <a:off x="5900621" y="3538470"/>
            <a:ext cx="88925" cy="1296000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514C728-0217-444E-A22D-696A5262CAF2}"/>
              </a:ext>
            </a:extLst>
          </p:cNvPr>
          <p:cNvSpPr/>
          <p:nvPr/>
        </p:nvSpPr>
        <p:spPr>
          <a:xfrm rot="1231406">
            <a:off x="7491451" y="3447085"/>
            <a:ext cx="88925" cy="1044000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7A86338-88E5-449E-B200-A784745AEE85}"/>
              </a:ext>
            </a:extLst>
          </p:cNvPr>
          <p:cNvSpPr txBox="1"/>
          <p:nvPr/>
        </p:nvSpPr>
        <p:spPr>
          <a:xfrm>
            <a:off x="4126543" y="2122708"/>
            <a:ext cx="547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4</a:t>
            </a:r>
            <a:endParaRPr lang="th-TH" sz="2400" b="1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20E5B58-3E7F-4A45-B111-A9A3B864EE4A}"/>
              </a:ext>
            </a:extLst>
          </p:cNvPr>
          <p:cNvSpPr txBox="1"/>
          <p:nvPr/>
        </p:nvSpPr>
        <p:spPr>
          <a:xfrm>
            <a:off x="4131360" y="4116320"/>
            <a:ext cx="547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3</a:t>
            </a:r>
            <a:endParaRPr lang="th-TH" sz="2400" b="1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45A6494-D6B1-4D1C-99C5-8D994FE1C648}"/>
              </a:ext>
            </a:extLst>
          </p:cNvPr>
          <p:cNvSpPr txBox="1"/>
          <p:nvPr/>
        </p:nvSpPr>
        <p:spPr>
          <a:xfrm>
            <a:off x="6051374" y="2660926"/>
            <a:ext cx="547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5</a:t>
            </a:r>
            <a:endParaRPr lang="th-TH" sz="2400" b="1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6EEBDC-191D-417D-84A9-429ECDB36F36}"/>
              </a:ext>
            </a:extLst>
          </p:cNvPr>
          <p:cNvSpPr txBox="1"/>
          <p:nvPr/>
        </p:nvSpPr>
        <p:spPr>
          <a:xfrm>
            <a:off x="7643925" y="3885487"/>
            <a:ext cx="547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2</a:t>
            </a:r>
            <a:endParaRPr lang="th-TH" sz="2400" b="1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A3C5FAB-1B56-425F-A2E2-C8896F47F91B}"/>
              </a:ext>
            </a:extLst>
          </p:cNvPr>
          <p:cNvSpPr txBox="1"/>
          <p:nvPr/>
        </p:nvSpPr>
        <p:spPr>
          <a:xfrm>
            <a:off x="6038497" y="3802797"/>
            <a:ext cx="547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1</a:t>
            </a:r>
            <a:endParaRPr lang="th-TH" sz="2400" b="1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F9C372C-FCE9-4853-9A1A-59C61E483296}"/>
              </a:ext>
            </a:extLst>
          </p:cNvPr>
          <p:cNvSpPr txBox="1"/>
          <p:nvPr/>
        </p:nvSpPr>
        <p:spPr>
          <a:xfrm>
            <a:off x="2958284" y="1553592"/>
            <a:ext cx="37971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0</a:t>
            </a:r>
            <a:endParaRPr lang="th-TH" sz="1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6900F37-2487-49CB-A5F0-5AEF6C36EBD2}"/>
              </a:ext>
            </a:extLst>
          </p:cNvPr>
          <p:cNvSpPr txBox="1"/>
          <p:nvPr/>
        </p:nvSpPr>
        <p:spPr>
          <a:xfrm>
            <a:off x="4762475" y="3244334"/>
            <a:ext cx="37971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1</a:t>
            </a:r>
            <a:endParaRPr lang="th-TH" sz="1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B85EF1-769D-4CA6-A49A-ED16A547F2AC}"/>
              </a:ext>
            </a:extLst>
          </p:cNvPr>
          <p:cNvSpPr txBox="1"/>
          <p:nvPr/>
        </p:nvSpPr>
        <p:spPr>
          <a:xfrm>
            <a:off x="6728804" y="4793941"/>
            <a:ext cx="37971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3</a:t>
            </a:r>
            <a:endParaRPr lang="th-TH" sz="1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EDA321-77D4-4304-8ACF-591C52ABB4F5}"/>
              </a:ext>
            </a:extLst>
          </p:cNvPr>
          <p:cNvSpPr txBox="1"/>
          <p:nvPr/>
        </p:nvSpPr>
        <p:spPr>
          <a:xfrm>
            <a:off x="7570702" y="2840543"/>
            <a:ext cx="37971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4</a:t>
            </a:r>
            <a:endParaRPr lang="th-TH" sz="1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0FBE6CD-1ECD-4D13-B1BC-63E9D4A58BB0}"/>
              </a:ext>
            </a:extLst>
          </p:cNvPr>
          <p:cNvSpPr txBox="1"/>
          <p:nvPr/>
        </p:nvSpPr>
        <p:spPr>
          <a:xfrm>
            <a:off x="3052132" y="4618153"/>
            <a:ext cx="37971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3</a:t>
            </a:r>
            <a:endParaRPr lang="th-TH" sz="1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4809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0A844D7-D58C-43A4-98F5-5BD18407D840}"/>
              </a:ext>
            </a:extLst>
          </p:cNvPr>
          <p:cNvSpPr/>
          <p:nvPr/>
        </p:nvSpPr>
        <p:spPr>
          <a:xfrm rot="3084819">
            <a:off x="4036020" y="3377599"/>
            <a:ext cx="88925" cy="1332000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514C728-0217-444E-A22D-696A5262CAF2}"/>
              </a:ext>
            </a:extLst>
          </p:cNvPr>
          <p:cNvSpPr/>
          <p:nvPr/>
        </p:nvSpPr>
        <p:spPr>
          <a:xfrm rot="1231406">
            <a:off x="7396218" y="3221646"/>
            <a:ext cx="88925" cy="1476000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E2485E6-FF72-4B6A-8965-75E1EA0C5287}"/>
              </a:ext>
            </a:extLst>
          </p:cNvPr>
          <p:cNvSpPr/>
          <p:nvPr/>
        </p:nvSpPr>
        <p:spPr>
          <a:xfrm rot="7876117">
            <a:off x="5893821" y="3365225"/>
            <a:ext cx="88925" cy="1656000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9B59B530-7593-4C5C-9B44-A32AD69FD62F}"/>
              </a:ext>
            </a:extLst>
          </p:cNvPr>
          <p:cNvSpPr/>
          <p:nvPr/>
        </p:nvSpPr>
        <p:spPr>
          <a:xfrm rot="4883512">
            <a:off x="6319655" y="2242986"/>
            <a:ext cx="88925" cy="1980000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91F195E-A869-4451-83B2-1304F2F593A2}"/>
              </a:ext>
            </a:extLst>
          </p:cNvPr>
          <p:cNvSpPr/>
          <p:nvPr/>
        </p:nvSpPr>
        <p:spPr>
          <a:xfrm rot="8124240">
            <a:off x="3964135" y="1766168"/>
            <a:ext cx="88925" cy="1620000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5" name="Graphic 4" descr="Home">
            <a:extLst>
              <a:ext uri="{FF2B5EF4-FFF2-40B4-BE49-F238E27FC236}">
                <a16:creationId xmlns:a16="http://schemas.microsoft.com/office/drawing/2014/main" id="{85079203-DD00-4D36-BFAA-02F48A56B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85903" y="1124453"/>
            <a:ext cx="914400" cy="914400"/>
          </a:xfrm>
          <a:prstGeom prst="rect">
            <a:avLst/>
          </a:prstGeom>
        </p:spPr>
      </p:pic>
      <p:pic>
        <p:nvPicPr>
          <p:cNvPr id="6" name="Graphic 5" descr="Home">
            <a:extLst>
              <a:ext uri="{FF2B5EF4-FFF2-40B4-BE49-F238E27FC236}">
                <a16:creationId xmlns:a16="http://schemas.microsoft.com/office/drawing/2014/main" id="{A6157763-9391-4B10-91AC-C5E841B6CA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95135" y="2810740"/>
            <a:ext cx="914400" cy="914400"/>
          </a:xfrm>
          <a:prstGeom prst="rect">
            <a:avLst/>
          </a:prstGeom>
        </p:spPr>
      </p:pic>
      <p:pic>
        <p:nvPicPr>
          <p:cNvPr id="7" name="Graphic 6" descr="Home">
            <a:extLst>
              <a:ext uri="{FF2B5EF4-FFF2-40B4-BE49-F238E27FC236}">
                <a16:creationId xmlns:a16="http://schemas.microsoft.com/office/drawing/2014/main" id="{1B07E235-09DB-49D2-9EDA-1B53CD41F9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4792" y="4190104"/>
            <a:ext cx="914400" cy="914400"/>
          </a:xfrm>
          <a:prstGeom prst="rect">
            <a:avLst/>
          </a:prstGeom>
        </p:spPr>
      </p:pic>
      <p:pic>
        <p:nvPicPr>
          <p:cNvPr id="8" name="Graphic 7" descr="Home">
            <a:extLst>
              <a:ext uri="{FF2B5EF4-FFF2-40B4-BE49-F238E27FC236}">
                <a16:creationId xmlns:a16="http://schemas.microsoft.com/office/drawing/2014/main" id="{97CD593C-0BA0-4077-9833-FD2243097D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03362" y="2416946"/>
            <a:ext cx="914400" cy="914400"/>
          </a:xfrm>
          <a:prstGeom prst="rect">
            <a:avLst/>
          </a:prstGeom>
        </p:spPr>
      </p:pic>
      <p:pic>
        <p:nvPicPr>
          <p:cNvPr id="9" name="Graphic 8" descr="Home">
            <a:extLst>
              <a:ext uri="{FF2B5EF4-FFF2-40B4-BE49-F238E27FC236}">
                <a16:creationId xmlns:a16="http://schemas.microsoft.com/office/drawing/2014/main" id="{AA1F900B-B162-4E86-9B1A-FB76D03F86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61464" y="4363375"/>
            <a:ext cx="914400" cy="91440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87A86338-88E5-449E-B200-A784745AEE85}"/>
              </a:ext>
            </a:extLst>
          </p:cNvPr>
          <p:cNvSpPr txBox="1"/>
          <p:nvPr/>
        </p:nvSpPr>
        <p:spPr>
          <a:xfrm>
            <a:off x="4126543" y="2122708"/>
            <a:ext cx="547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4</a:t>
            </a:r>
            <a:endParaRPr lang="th-TH" sz="2400" b="1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20E5B58-3E7F-4A45-B111-A9A3B864EE4A}"/>
              </a:ext>
            </a:extLst>
          </p:cNvPr>
          <p:cNvSpPr txBox="1"/>
          <p:nvPr/>
        </p:nvSpPr>
        <p:spPr>
          <a:xfrm>
            <a:off x="4131360" y="4116320"/>
            <a:ext cx="547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3</a:t>
            </a:r>
            <a:endParaRPr lang="th-TH" sz="2400" b="1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45A6494-D6B1-4D1C-99C5-8D994FE1C648}"/>
              </a:ext>
            </a:extLst>
          </p:cNvPr>
          <p:cNvSpPr txBox="1"/>
          <p:nvPr/>
        </p:nvSpPr>
        <p:spPr>
          <a:xfrm>
            <a:off x="6051374" y="2660926"/>
            <a:ext cx="547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5</a:t>
            </a:r>
            <a:endParaRPr lang="th-TH" sz="2400" b="1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6EEBDC-191D-417D-84A9-429ECDB36F36}"/>
              </a:ext>
            </a:extLst>
          </p:cNvPr>
          <p:cNvSpPr txBox="1"/>
          <p:nvPr/>
        </p:nvSpPr>
        <p:spPr>
          <a:xfrm>
            <a:off x="7643925" y="3885487"/>
            <a:ext cx="547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2</a:t>
            </a:r>
            <a:endParaRPr lang="th-TH" sz="2400" b="1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A3C5FAB-1B56-425F-A2E2-C8896F47F91B}"/>
              </a:ext>
            </a:extLst>
          </p:cNvPr>
          <p:cNvSpPr txBox="1"/>
          <p:nvPr/>
        </p:nvSpPr>
        <p:spPr>
          <a:xfrm>
            <a:off x="6038497" y="3802797"/>
            <a:ext cx="547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anose="020B0502020202020204" pitchFamily="34" charset="0"/>
              </a:rPr>
              <a:t>1</a:t>
            </a:r>
            <a:endParaRPr lang="th-TH" sz="2400" b="1" dirty="0">
              <a:solidFill>
                <a:schemeClr val="tx1">
                  <a:lumMod val="50000"/>
                  <a:lumOff val="50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F9C372C-FCE9-4853-9A1A-59C61E483296}"/>
              </a:ext>
            </a:extLst>
          </p:cNvPr>
          <p:cNvSpPr txBox="1"/>
          <p:nvPr/>
        </p:nvSpPr>
        <p:spPr>
          <a:xfrm>
            <a:off x="2958284" y="1553592"/>
            <a:ext cx="379719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0</a:t>
            </a:r>
            <a:endParaRPr lang="th-TH" sz="1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6900F37-2487-49CB-A5F0-5AEF6C36EBD2}"/>
              </a:ext>
            </a:extLst>
          </p:cNvPr>
          <p:cNvSpPr txBox="1"/>
          <p:nvPr/>
        </p:nvSpPr>
        <p:spPr>
          <a:xfrm>
            <a:off x="4762475" y="3244334"/>
            <a:ext cx="37971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1</a:t>
            </a:r>
            <a:endParaRPr lang="th-TH" sz="1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B85EF1-769D-4CA6-A49A-ED16A547F2AC}"/>
              </a:ext>
            </a:extLst>
          </p:cNvPr>
          <p:cNvSpPr txBox="1"/>
          <p:nvPr/>
        </p:nvSpPr>
        <p:spPr>
          <a:xfrm>
            <a:off x="6728804" y="4793941"/>
            <a:ext cx="37971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3</a:t>
            </a:r>
            <a:endParaRPr lang="th-TH" sz="1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9EDA321-77D4-4304-8ACF-591C52ABB4F5}"/>
              </a:ext>
            </a:extLst>
          </p:cNvPr>
          <p:cNvSpPr txBox="1"/>
          <p:nvPr/>
        </p:nvSpPr>
        <p:spPr>
          <a:xfrm>
            <a:off x="7570702" y="2840543"/>
            <a:ext cx="379719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4</a:t>
            </a:r>
            <a:endParaRPr lang="th-TH" sz="1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0FBE6CD-1ECD-4D13-B1BC-63E9D4A58BB0}"/>
              </a:ext>
            </a:extLst>
          </p:cNvPr>
          <p:cNvSpPr txBox="1"/>
          <p:nvPr/>
        </p:nvSpPr>
        <p:spPr>
          <a:xfrm>
            <a:off x="3052132" y="4618153"/>
            <a:ext cx="379719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Century Gothic" panose="020B0502020202020204" pitchFamily="34" charset="0"/>
              </a:rPr>
              <a:t>3</a:t>
            </a:r>
            <a:endParaRPr lang="th-TH" sz="1800" b="1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5499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72EA87-185C-46BF-A46B-7C9E1D084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668" y="2286856"/>
            <a:ext cx="3184240" cy="244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3EE815-C5D3-437F-A818-031C84AE0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174" y="2286856"/>
            <a:ext cx="3249770" cy="244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B26381-581F-49F8-A351-2D045DC7E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9502" y="2286856"/>
            <a:ext cx="3256388" cy="244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FB7787-635E-4B60-9421-A383AB70AFBE}"/>
              </a:ext>
            </a:extLst>
          </p:cNvPr>
          <p:cNvSpPr txBox="1"/>
          <p:nvPr/>
        </p:nvSpPr>
        <p:spPr>
          <a:xfrm>
            <a:off x="5138295" y="2102190"/>
            <a:ext cx="1899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Century Gothic" panose="020B0502020202020204" pitchFamily="34" charset="0"/>
              </a:rPr>
              <a:t>k = 3</a:t>
            </a:r>
            <a:endParaRPr lang="th-TH" sz="1800" b="1" dirty="0"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5FAD68-30AF-406C-848B-6558DD923091}"/>
              </a:ext>
            </a:extLst>
          </p:cNvPr>
          <p:cNvSpPr txBox="1"/>
          <p:nvPr/>
        </p:nvSpPr>
        <p:spPr>
          <a:xfrm>
            <a:off x="8708331" y="2102190"/>
            <a:ext cx="1899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latin typeface="Century Gothic" panose="020B0502020202020204" pitchFamily="34" charset="0"/>
              </a:rPr>
              <a:t>k = 4</a:t>
            </a:r>
            <a:endParaRPr lang="th-TH" sz="18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5769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FCFE60A-943E-4969-B20D-BFDC7A076473}"/>
              </a:ext>
            </a:extLst>
          </p:cNvPr>
          <p:cNvGrpSpPr/>
          <p:nvPr/>
        </p:nvGrpSpPr>
        <p:grpSpPr>
          <a:xfrm>
            <a:off x="3529629" y="756432"/>
            <a:ext cx="5132741" cy="5004288"/>
            <a:chOff x="2481600" y="271800"/>
            <a:chExt cx="6314400" cy="6156374"/>
          </a:xfrm>
        </p:grpSpPr>
        <p:pic>
          <p:nvPicPr>
            <p:cNvPr id="5" name="Graphic 4" descr="User">
              <a:extLst>
                <a:ext uri="{FF2B5EF4-FFF2-40B4-BE49-F238E27FC236}">
                  <a16:creationId xmlns:a16="http://schemas.microsoft.com/office/drawing/2014/main" id="{60E82C6A-D3D7-4723-A747-422AE5D57A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1600" y="271800"/>
              <a:ext cx="914400" cy="914400"/>
            </a:xfrm>
            <a:prstGeom prst="rect">
              <a:avLst/>
            </a:prstGeom>
          </p:spPr>
        </p:pic>
        <p:pic>
          <p:nvPicPr>
            <p:cNvPr id="7" name="Graphic 6" descr="User">
              <a:extLst>
                <a:ext uri="{FF2B5EF4-FFF2-40B4-BE49-F238E27FC236}">
                  <a16:creationId xmlns:a16="http://schemas.microsoft.com/office/drawing/2014/main" id="{866414B8-2EC4-45A8-A028-807F23E90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81600" y="5513774"/>
              <a:ext cx="914400" cy="914400"/>
            </a:xfrm>
            <a:prstGeom prst="rect">
              <a:avLst/>
            </a:prstGeom>
          </p:spPr>
        </p:pic>
        <p:pic>
          <p:nvPicPr>
            <p:cNvPr id="8" name="Graphic 7" descr="User">
              <a:extLst>
                <a:ext uri="{FF2B5EF4-FFF2-40B4-BE49-F238E27FC236}">
                  <a16:creationId xmlns:a16="http://schemas.microsoft.com/office/drawing/2014/main" id="{FC121CB6-E99E-40C4-9C61-FD985CC6EB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81600" y="2840115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User">
              <a:extLst>
                <a:ext uri="{FF2B5EF4-FFF2-40B4-BE49-F238E27FC236}">
                  <a16:creationId xmlns:a16="http://schemas.microsoft.com/office/drawing/2014/main" id="{EF352125-1447-47E5-B664-933CC2AC0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881600" y="2840115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User">
              <a:extLst>
                <a:ext uri="{FF2B5EF4-FFF2-40B4-BE49-F238E27FC236}">
                  <a16:creationId xmlns:a16="http://schemas.microsoft.com/office/drawing/2014/main" id="{5DB2BF9E-4F16-4999-986F-B3005DD9B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67200" y="984072"/>
              <a:ext cx="914400" cy="914400"/>
            </a:xfrm>
            <a:prstGeom prst="rect">
              <a:avLst/>
            </a:prstGeom>
          </p:spPr>
        </p:pic>
        <p:pic>
          <p:nvPicPr>
            <p:cNvPr id="13" name="Graphic 12" descr="User">
              <a:extLst>
                <a:ext uri="{FF2B5EF4-FFF2-40B4-BE49-F238E27FC236}">
                  <a16:creationId xmlns:a16="http://schemas.microsoft.com/office/drawing/2014/main" id="{2E7C1955-B64C-4F4A-8CEE-9CF2B5D7A5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967200" y="4834656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User">
              <a:extLst>
                <a:ext uri="{FF2B5EF4-FFF2-40B4-BE49-F238E27FC236}">
                  <a16:creationId xmlns:a16="http://schemas.microsoft.com/office/drawing/2014/main" id="{91565FD3-5FB7-40DF-A2EB-8813128A59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96000" y="984072"/>
              <a:ext cx="914400" cy="914400"/>
            </a:xfrm>
            <a:prstGeom prst="rect">
              <a:avLst/>
            </a:prstGeom>
          </p:spPr>
        </p:pic>
        <p:pic>
          <p:nvPicPr>
            <p:cNvPr id="15" name="Graphic 14" descr="User">
              <a:extLst>
                <a:ext uri="{FF2B5EF4-FFF2-40B4-BE49-F238E27FC236}">
                  <a16:creationId xmlns:a16="http://schemas.microsoft.com/office/drawing/2014/main" id="{745FA3FC-2A3C-48E0-A8AA-8917B7125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96000" y="4834656"/>
              <a:ext cx="914400" cy="914400"/>
            </a:xfrm>
            <a:prstGeom prst="rect">
              <a:avLst/>
            </a:prstGeom>
          </p:spPr>
        </p:pic>
        <p:pic>
          <p:nvPicPr>
            <p:cNvPr id="17" name="Graphic 16" descr="Bonfire">
              <a:extLst>
                <a:ext uri="{FF2B5EF4-FFF2-40B4-BE49-F238E27FC236}">
                  <a16:creationId xmlns:a16="http://schemas.microsoft.com/office/drawing/2014/main" id="{5A0E11E2-A60A-4388-B4B5-3404D4DDA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989575" y="2576772"/>
              <a:ext cx="1302117" cy="1302117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4041610-758A-4A66-BE86-4451ECC4D438}"/>
              </a:ext>
            </a:extLst>
          </p:cNvPr>
          <p:cNvSpPr txBox="1"/>
          <p:nvPr/>
        </p:nvSpPr>
        <p:spPr>
          <a:xfrm>
            <a:off x="5851371" y="1404829"/>
            <a:ext cx="46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entury Gothic" panose="020B0502020202020204" pitchFamily="34" charset="0"/>
              </a:rPr>
              <a:t>0</a:t>
            </a:r>
            <a:endParaRPr lang="th-TH" sz="2400" b="1" dirty="0">
              <a:latin typeface="Century Gothic" panose="020B0502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48EB69-39AF-444B-8F8B-05BF4A5DBF17}"/>
              </a:ext>
            </a:extLst>
          </p:cNvPr>
          <p:cNvSpPr txBox="1"/>
          <p:nvPr/>
        </p:nvSpPr>
        <p:spPr>
          <a:xfrm>
            <a:off x="7302818" y="2006996"/>
            <a:ext cx="46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entury Gothic" panose="020B0502020202020204" pitchFamily="34" charset="0"/>
              </a:rPr>
              <a:t>1</a:t>
            </a:r>
            <a:endParaRPr lang="th-TH" sz="2400" b="1" dirty="0">
              <a:latin typeface="Century Gothic" panose="020B0502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FA6CB8-21F0-45E3-AC33-3316E829FDCD}"/>
              </a:ext>
            </a:extLst>
          </p:cNvPr>
          <p:cNvSpPr txBox="1"/>
          <p:nvPr/>
        </p:nvSpPr>
        <p:spPr>
          <a:xfrm>
            <a:off x="8046100" y="3495333"/>
            <a:ext cx="46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entury Gothic" panose="020B0502020202020204" pitchFamily="34" charset="0"/>
              </a:rPr>
              <a:t>2</a:t>
            </a:r>
            <a:endParaRPr lang="th-TH" sz="2400" b="1" dirty="0">
              <a:latin typeface="Century Gothic" panose="020B0502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B0F256-FBAD-46EF-A73B-C0ADE576A8EA}"/>
              </a:ext>
            </a:extLst>
          </p:cNvPr>
          <p:cNvSpPr txBox="1"/>
          <p:nvPr/>
        </p:nvSpPr>
        <p:spPr>
          <a:xfrm>
            <a:off x="7302818" y="5120830"/>
            <a:ext cx="46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entury Gothic" panose="020B0502020202020204" pitchFamily="34" charset="0"/>
              </a:rPr>
              <a:t>3</a:t>
            </a:r>
            <a:endParaRPr lang="th-TH" sz="2400" b="1" dirty="0">
              <a:latin typeface="Century Gothic" panose="020B0502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AB5879-558C-4E00-8EF9-BF4A7246367C}"/>
              </a:ext>
            </a:extLst>
          </p:cNvPr>
          <p:cNvSpPr txBox="1"/>
          <p:nvPr/>
        </p:nvSpPr>
        <p:spPr>
          <a:xfrm>
            <a:off x="5851371" y="5676479"/>
            <a:ext cx="46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entury Gothic" panose="020B0502020202020204" pitchFamily="34" charset="0"/>
              </a:rPr>
              <a:t>4</a:t>
            </a:r>
            <a:endParaRPr lang="th-TH" sz="2400" b="1" dirty="0">
              <a:latin typeface="Century Gothic" panose="020B0502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917F90-7971-4D92-A163-3EACD22F3AFE}"/>
              </a:ext>
            </a:extLst>
          </p:cNvPr>
          <p:cNvSpPr txBox="1"/>
          <p:nvPr/>
        </p:nvSpPr>
        <p:spPr>
          <a:xfrm>
            <a:off x="4411380" y="5120829"/>
            <a:ext cx="46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entury Gothic" panose="020B0502020202020204" pitchFamily="34" charset="0"/>
              </a:rPr>
              <a:t>5</a:t>
            </a:r>
            <a:endParaRPr lang="th-TH" sz="2400" b="1" dirty="0">
              <a:latin typeface="Century Gothic" panose="020B0502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0ACC8F-2442-468F-92C1-5F339FD79484}"/>
              </a:ext>
            </a:extLst>
          </p:cNvPr>
          <p:cNvSpPr txBox="1"/>
          <p:nvPr/>
        </p:nvSpPr>
        <p:spPr>
          <a:xfrm>
            <a:off x="3648358" y="3495333"/>
            <a:ext cx="46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entury Gothic" panose="020B0502020202020204" pitchFamily="34" charset="0"/>
              </a:rPr>
              <a:t>6</a:t>
            </a:r>
            <a:endParaRPr lang="th-TH" sz="2400" b="1" dirty="0">
              <a:latin typeface="Century Gothic" panose="020B0502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17919E2-18AA-4C3B-8A97-885E8EEC2881}"/>
              </a:ext>
            </a:extLst>
          </p:cNvPr>
          <p:cNvSpPr txBox="1"/>
          <p:nvPr/>
        </p:nvSpPr>
        <p:spPr>
          <a:xfrm>
            <a:off x="4411380" y="1999741"/>
            <a:ext cx="46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Century Gothic" panose="020B0502020202020204" pitchFamily="34" charset="0"/>
              </a:rPr>
              <a:t>7</a:t>
            </a:r>
            <a:endParaRPr lang="th-TH" sz="24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11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537FD44-2BED-45D1-9D85-71E7951D97D0}"/>
              </a:ext>
            </a:extLst>
          </p:cNvPr>
          <p:cNvGrpSpPr/>
          <p:nvPr/>
        </p:nvGrpSpPr>
        <p:grpSpPr>
          <a:xfrm>
            <a:off x="5578649" y="1870882"/>
            <a:ext cx="720000" cy="720000"/>
            <a:chOff x="3124938" y="2421399"/>
            <a:chExt cx="720000" cy="7200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C02C287-4C57-49CC-B929-FFB4A7892C8B}"/>
                </a:ext>
              </a:extLst>
            </p:cNvPr>
            <p:cNvSpPr/>
            <p:nvPr/>
          </p:nvSpPr>
          <p:spPr>
            <a:xfrm>
              <a:off x="3124938" y="2421399"/>
              <a:ext cx="720000" cy="7200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E2892B5-1FBA-41F3-B953-7202065943CE}"/>
                </a:ext>
              </a:extLst>
            </p:cNvPr>
            <p:cNvSpPr txBox="1"/>
            <p:nvPr/>
          </p:nvSpPr>
          <p:spPr>
            <a:xfrm>
              <a:off x="3254118" y="2555301"/>
              <a:ext cx="4616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entury Gothic" panose="020B0502020202020204" pitchFamily="34" charset="0"/>
                </a:rPr>
                <a:t>3</a:t>
              </a:r>
              <a:endParaRPr lang="th-TH" b="1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A05C168-51EA-48D2-950D-BDD88F7C904D}"/>
              </a:ext>
            </a:extLst>
          </p:cNvPr>
          <p:cNvGrpSpPr/>
          <p:nvPr/>
        </p:nvGrpSpPr>
        <p:grpSpPr>
          <a:xfrm>
            <a:off x="3531949" y="1835370"/>
            <a:ext cx="720000" cy="720000"/>
            <a:chOff x="3124938" y="2421399"/>
            <a:chExt cx="720000" cy="7200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7AB7B4A-C153-44B2-833C-5EF103A2AC9F}"/>
                </a:ext>
              </a:extLst>
            </p:cNvPr>
            <p:cNvSpPr/>
            <p:nvPr/>
          </p:nvSpPr>
          <p:spPr>
            <a:xfrm>
              <a:off x="3124938" y="2421399"/>
              <a:ext cx="720000" cy="7200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1B2741C-22C6-464F-BF29-354EF42E4B1F}"/>
                </a:ext>
              </a:extLst>
            </p:cNvPr>
            <p:cNvSpPr txBox="1"/>
            <p:nvPr/>
          </p:nvSpPr>
          <p:spPr>
            <a:xfrm>
              <a:off x="3254118" y="2555301"/>
              <a:ext cx="4616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entury Gothic" panose="020B0502020202020204" pitchFamily="34" charset="0"/>
                </a:rPr>
                <a:t>1</a:t>
              </a:r>
              <a:endParaRPr lang="th-TH" b="1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392B1C-49EA-4FB7-8BFF-FBD9B94ED4E2}"/>
              </a:ext>
            </a:extLst>
          </p:cNvPr>
          <p:cNvGrpSpPr/>
          <p:nvPr/>
        </p:nvGrpSpPr>
        <p:grpSpPr>
          <a:xfrm>
            <a:off x="3519478" y="3915072"/>
            <a:ext cx="720000" cy="720000"/>
            <a:chOff x="3124938" y="2421399"/>
            <a:chExt cx="720000" cy="7200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D3463F1-7DDD-40E3-B591-37F5873CCC26}"/>
                </a:ext>
              </a:extLst>
            </p:cNvPr>
            <p:cNvSpPr/>
            <p:nvPr/>
          </p:nvSpPr>
          <p:spPr>
            <a:xfrm>
              <a:off x="3124938" y="2421399"/>
              <a:ext cx="720000" cy="7200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3F45AA-9D82-495F-BB81-1B0E3FB746E3}"/>
                </a:ext>
              </a:extLst>
            </p:cNvPr>
            <p:cNvSpPr txBox="1"/>
            <p:nvPr/>
          </p:nvSpPr>
          <p:spPr>
            <a:xfrm>
              <a:off x="3254118" y="2555301"/>
              <a:ext cx="4616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entury Gothic" panose="020B0502020202020204" pitchFamily="34" charset="0"/>
                </a:rPr>
                <a:t>5</a:t>
              </a:r>
              <a:endParaRPr lang="th-TH" b="1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0498657-4CEC-401D-8805-AF4A60A857BF}"/>
              </a:ext>
            </a:extLst>
          </p:cNvPr>
          <p:cNvGrpSpPr/>
          <p:nvPr/>
        </p:nvGrpSpPr>
        <p:grpSpPr>
          <a:xfrm>
            <a:off x="5578650" y="3950584"/>
            <a:ext cx="720000" cy="720000"/>
            <a:chOff x="3124938" y="2421399"/>
            <a:chExt cx="720000" cy="720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F82C59E-59BD-447C-AEED-0A4B33163FDB}"/>
                </a:ext>
              </a:extLst>
            </p:cNvPr>
            <p:cNvSpPr/>
            <p:nvPr/>
          </p:nvSpPr>
          <p:spPr>
            <a:xfrm>
              <a:off x="3124938" y="2421399"/>
              <a:ext cx="720000" cy="7200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E3F8BB7-4A07-4B24-B05A-E88881F446B7}"/>
                </a:ext>
              </a:extLst>
            </p:cNvPr>
            <p:cNvSpPr txBox="1"/>
            <p:nvPr/>
          </p:nvSpPr>
          <p:spPr>
            <a:xfrm>
              <a:off x="3254118" y="2555301"/>
              <a:ext cx="4616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entury Gothic" panose="020B0502020202020204" pitchFamily="34" charset="0"/>
                </a:rPr>
                <a:t>2</a:t>
              </a:r>
              <a:endParaRPr lang="th-TH" b="1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18B0F37-0C94-438E-AD13-F6869273FCA8}"/>
              </a:ext>
            </a:extLst>
          </p:cNvPr>
          <p:cNvGrpSpPr/>
          <p:nvPr/>
        </p:nvGrpSpPr>
        <p:grpSpPr>
          <a:xfrm>
            <a:off x="7154178" y="2962467"/>
            <a:ext cx="720000" cy="720000"/>
            <a:chOff x="3124938" y="2421399"/>
            <a:chExt cx="720000" cy="720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21016D2-6EDA-4C19-B08A-478490F2F438}"/>
                </a:ext>
              </a:extLst>
            </p:cNvPr>
            <p:cNvSpPr/>
            <p:nvPr/>
          </p:nvSpPr>
          <p:spPr>
            <a:xfrm>
              <a:off x="3124938" y="2421399"/>
              <a:ext cx="720000" cy="7200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96A9B67-FBDC-49AA-9144-27412FC68074}"/>
                </a:ext>
              </a:extLst>
            </p:cNvPr>
            <p:cNvSpPr txBox="1"/>
            <p:nvPr/>
          </p:nvSpPr>
          <p:spPr>
            <a:xfrm>
              <a:off x="3254118" y="2555301"/>
              <a:ext cx="4616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entury Gothic" panose="020B0502020202020204" pitchFamily="34" charset="0"/>
                </a:rPr>
                <a:t>4</a:t>
              </a:r>
              <a:endParaRPr lang="th-TH" b="1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C4ED2F9A-2D64-4D78-8096-68515321684D}"/>
              </a:ext>
            </a:extLst>
          </p:cNvPr>
          <p:cNvSpPr/>
          <p:nvPr/>
        </p:nvSpPr>
        <p:spPr>
          <a:xfrm>
            <a:off x="3284737" y="1624614"/>
            <a:ext cx="1207363" cy="326698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CA5D353-18E9-4BDC-AEF6-288D2C4E3C60}"/>
              </a:ext>
            </a:extLst>
          </p:cNvPr>
          <p:cNvSpPr/>
          <p:nvPr/>
        </p:nvSpPr>
        <p:spPr>
          <a:xfrm>
            <a:off x="2530135" y="918384"/>
            <a:ext cx="6365289" cy="4852101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ABFAC18-E666-423A-81D5-BD3AB7A87F97}"/>
              </a:ext>
            </a:extLst>
          </p:cNvPr>
          <p:cNvSpPr txBox="1"/>
          <p:nvPr/>
        </p:nvSpPr>
        <p:spPr>
          <a:xfrm>
            <a:off x="4252402" y="3084376"/>
            <a:ext cx="47939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2D050"/>
                </a:solidFill>
                <a:latin typeface="Century Gothic" panose="020B0502020202020204" pitchFamily="34" charset="0"/>
              </a:rPr>
              <a:t>5</a:t>
            </a:r>
            <a:endParaRPr lang="th-TH" sz="2000" b="1" dirty="0">
              <a:solidFill>
                <a:srgbClr val="92D050"/>
              </a:solidFill>
              <a:latin typeface="Century Gothic" panose="020B0502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8945BA-F424-4C8F-A2FF-5208FB32B29F}"/>
              </a:ext>
            </a:extLst>
          </p:cNvPr>
          <p:cNvSpPr txBox="1"/>
          <p:nvPr/>
        </p:nvSpPr>
        <p:spPr>
          <a:xfrm>
            <a:off x="8730736" y="3082156"/>
            <a:ext cx="7200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15</a:t>
            </a:r>
            <a:endParaRPr lang="th-TH" sz="2000" b="1" dirty="0">
              <a:solidFill>
                <a:srgbClr val="C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A74D339-AD94-4F59-BADA-A97004167325}"/>
              </a:ext>
            </a:extLst>
          </p:cNvPr>
          <p:cNvSpPr/>
          <p:nvPr/>
        </p:nvSpPr>
        <p:spPr>
          <a:xfrm>
            <a:off x="5325315" y="1624614"/>
            <a:ext cx="1207363" cy="326698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DA910F-A222-42EB-B35F-697FBE052DC5}"/>
              </a:ext>
            </a:extLst>
          </p:cNvPr>
          <p:cNvSpPr txBox="1"/>
          <p:nvPr/>
        </p:nvSpPr>
        <p:spPr>
          <a:xfrm>
            <a:off x="6298649" y="3079657"/>
            <a:ext cx="47939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92D050"/>
                </a:solidFill>
                <a:latin typeface="Century Gothic" panose="020B0502020202020204" pitchFamily="34" charset="0"/>
              </a:rPr>
              <a:t>4</a:t>
            </a:r>
            <a:endParaRPr lang="th-TH" sz="2000" b="1" dirty="0">
              <a:solidFill>
                <a:srgbClr val="92D050"/>
              </a:solidFill>
              <a:latin typeface="Century Gothic" panose="020B0502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786A9C3-20EF-4FD1-BFF3-6676AD2BCECB}"/>
              </a:ext>
            </a:extLst>
          </p:cNvPr>
          <p:cNvSpPr/>
          <p:nvPr/>
        </p:nvSpPr>
        <p:spPr>
          <a:xfrm>
            <a:off x="4999321" y="1403602"/>
            <a:ext cx="3336811" cy="3754324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158E715-1B0B-4E29-8934-1F3E9291FAB0}"/>
              </a:ext>
            </a:extLst>
          </p:cNvPr>
          <p:cNvSpPr txBox="1"/>
          <p:nvPr/>
        </p:nvSpPr>
        <p:spPr>
          <a:xfrm>
            <a:off x="8096434" y="3096369"/>
            <a:ext cx="47939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10</a:t>
            </a:r>
            <a:endParaRPr lang="th-TH" sz="2000" b="1" dirty="0">
              <a:solidFill>
                <a:srgbClr val="FFC00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832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537FD44-2BED-45D1-9D85-71E7951D97D0}"/>
              </a:ext>
            </a:extLst>
          </p:cNvPr>
          <p:cNvGrpSpPr/>
          <p:nvPr/>
        </p:nvGrpSpPr>
        <p:grpSpPr>
          <a:xfrm>
            <a:off x="5578649" y="1870882"/>
            <a:ext cx="720000" cy="720000"/>
            <a:chOff x="3124938" y="2421399"/>
            <a:chExt cx="720000" cy="7200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C02C287-4C57-49CC-B929-FFB4A7892C8B}"/>
                </a:ext>
              </a:extLst>
            </p:cNvPr>
            <p:cNvSpPr/>
            <p:nvPr/>
          </p:nvSpPr>
          <p:spPr>
            <a:xfrm>
              <a:off x="3124938" y="2421399"/>
              <a:ext cx="720000" cy="7200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E2892B5-1FBA-41F3-B953-7202065943CE}"/>
                </a:ext>
              </a:extLst>
            </p:cNvPr>
            <p:cNvSpPr txBox="1"/>
            <p:nvPr/>
          </p:nvSpPr>
          <p:spPr>
            <a:xfrm>
              <a:off x="3254118" y="2555301"/>
              <a:ext cx="4616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entury Gothic" panose="020B0502020202020204" pitchFamily="34" charset="0"/>
                </a:rPr>
                <a:t>3</a:t>
              </a:r>
              <a:endParaRPr lang="th-TH" b="1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A05C168-51EA-48D2-950D-BDD88F7C904D}"/>
              </a:ext>
            </a:extLst>
          </p:cNvPr>
          <p:cNvGrpSpPr/>
          <p:nvPr/>
        </p:nvGrpSpPr>
        <p:grpSpPr>
          <a:xfrm>
            <a:off x="3531949" y="1835370"/>
            <a:ext cx="720000" cy="720000"/>
            <a:chOff x="3124938" y="2421399"/>
            <a:chExt cx="720000" cy="7200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7AB7B4A-C153-44B2-833C-5EF103A2AC9F}"/>
                </a:ext>
              </a:extLst>
            </p:cNvPr>
            <p:cNvSpPr/>
            <p:nvPr/>
          </p:nvSpPr>
          <p:spPr>
            <a:xfrm>
              <a:off x="3124938" y="2421399"/>
              <a:ext cx="720000" cy="7200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1B2741C-22C6-464F-BF29-354EF42E4B1F}"/>
                </a:ext>
              </a:extLst>
            </p:cNvPr>
            <p:cNvSpPr txBox="1"/>
            <p:nvPr/>
          </p:nvSpPr>
          <p:spPr>
            <a:xfrm>
              <a:off x="3254118" y="2555301"/>
              <a:ext cx="4616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entury Gothic" panose="020B0502020202020204" pitchFamily="34" charset="0"/>
                </a:rPr>
                <a:t>1</a:t>
              </a:r>
              <a:endParaRPr lang="th-TH" b="1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392B1C-49EA-4FB7-8BFF-FBD9B94ED4E2}"/>
              </a:ext>
            </a:extLst>
          </p:cNvPr>
          <p:cNvGrpSpPr/>
          <p:nvPr/>
        </p:nvGrpSpPr>
        <p:grpSpPr>
          <a:xfrm>
            <a:off x="3519478" y="3915072"/>
            <a:ext cx="720000" cy="720000"/>
            <a:chOff x="3124938" y="2421399"/>
            <a:chExt cx="720000" cy="7200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D3463F1-7DDD-40E3-B591-37F5873CCC26}"/>
                </a:ext>
              </a:extLst>
            </p:cNvPr>
            <p:cNvSpPr/>
            <p:nvPr/>
          </p:nvSpPr>
          <p:spPr>
            <a:xfrm>
              <a:off x="3124938" y="2421399"/>
              <a:ext cx="720000" cy="7200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3F45AA-9D82-495F-BB81-1B0E3FB746E3}"/>
                </a:ext>
              </a:extLst>
            </p:cNvPr>
            <p:cNvSpPr txBox="1"/>
            <p:nvPr/>
          </p:nvSpPr>
          <p:spPr>
            <a:xfrm>
              <a:off x="3254118" y="2555301"/>
              <a:ext cx="4616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entury Gothic" panose="020B0502020202020204" pitchFamily="34" charset="0"/>
                </a:rPr>
                <a:t>5</a:t>
              </a:r>
              <a:endParaRPr lang="th-TH" b="1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0498657-4CEC-401D-8805-AF4A60A857BF}"/>
              </a:ext>
            </a:extLst>
          </p:cNvPr>
          <p:cNvGrpSpPr/>
          <p:nvPr/>
        </p:nvGrpSpPr>
        <p:grpSpPr>
          <a:xfrm>
            <a:off x="5578650" y="3950584"/>
            <a:ext cx="720000" cy="720000"/>
            <a:chOff x="3124938" y="2421399"/>
            <a:chExt cx="720000" cy="720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F82C59E-59BD-447C-AEED-0A4B33163FDB}"/>
                </a:ext>
              </a:extLst>
            </p:cNvPr>
            <p:cNvSpPr/>
            <p:nvPr/>
          </p:nvSpPr>
          <p:spPr>
            <a:xfrm>
              <a:off x="3124938" y="2421399"/>
              <a:ext cx="720000" cy="7200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E3F8BB7-4A07-4B24-B05A-E88881F446B7}"/>
                </a:ext>
              </a:extLst>
            </p:cNvPr>
            <p:cNvSpPr txBox="1"/>
            <p:nvPr/>
          </p:nvSpPr>
          <p:spPr>
            <a:xfrm>
              <a:off x="3254118" y="2555301"/>
              <a:ext cx="4616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entury Gothic" panose="020B0502020202020204" pitchFamily="34" charset="0"/>
                </a:rPr>
                <a:t>2</a:t>
              </a:r>
              <a:endParaRPr lang="th-TH" b="1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18B0F37-0C94-438E-AD13-F6869273FCA8}"/>
              </a:ext>
            </a:extLst>
          </p:cNvPr>
          <p:cNvGrpSpPr/>
          <p:nvPr/>
        </p:nvGrpSpPr>
        <p:grpSpPr>
          <a:xfrm>
            <a:off x="7154178" y="2962467"/>
            <a:ext cx="720000" cy="720000"/>
            <a:chOff x="3124938" y="2421399"/>
            <a:chExt cx="720000" cy="720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21016D2-6EDA-4C19-B08A-478490F2F438}"/>
                </a:ext>
              </a:extLst>
            </p:cNvPr>
            <p:cNvSpPr/>
            <p:nvPr/>
          </p:nvSpPr>
          <p:spPr>
            <a:xfrm>
              <a:off x="3124938" y="2421399"/>
              <a:ext cx="720000" cy="7200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96A9B67-FBDC-49AA-9144-27412FC68074}"/>
                </a:ext>
              </a:extLst>
            </p:cNvPr>
            <p:cNvSpPr txBox="1"/>
            <p:nvPr/>
          </p:nvSpPr>
          <p:spPr>
            <a:xfrm>
              <a:off x="3254118" y="2555301"/>
              <a:ext cx="4616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entury Gothic" panose="020B0502020202020204" pitchFamily="34" charset="0"/>
                </a:rPr>
                <a:t>4</a:t>
              </a:r>
              <a:endParaRPr lang="th-TH" b="1" dirty="0">
                <a:latin typeface="Century Gothic" panose="020B0502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4944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C9EDE8B-7E47-4856-949A-2053BB77CF81}"/>
              </a:ext>
            </a:extLst>
          </p:cNvPr>
          <p:cNvSpPr/>
          <p:nvPr/>
        </p:nvSpPr>
        <p:spPr>
          <a:xfrm>
            <a:off x="417249" y="2547891"/>
            <a:ext cx="2254929" cy="17755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CF413A3-2D79-47CD-80EE-049F63128200}"/>
              </a:ext>
            </a:extLst>
          </p:cNvPr>
          <p:cNvSpPr/>
          <p:nvPr/>
        </p:nvSpPr>
        <p:spPr>
          <a:xfrm>
            <a:off x="2780501" y="2541233"/>
            <a:ext cx="2325950" cy="17755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C08A608-D14A-4B22-949B-FC5FF52E7E57}"/>
              </a:ext>
            </a:extLst>
          </p:cNvPr>
          <p:cNvSpPr/>
          <p:nvPr/>
        </p:nvSpPr>
        <p:spPr>
          <a:xfrm>
            <a:off x="5214773" y="2534575"/>
            <a:ext cx="2093029" cy="17755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1EF84E6-4160-4008-AB41-8D2D6546168F}"/>
              </a:ext>
            </a:extLst>
          </p:cNvPr>
          <p:cNvSpPr/>
          <p:nvPr/>
        </p:nvSpPr>
        <p:spPr>
          <a:xfrm>
            <a:off x="7416124" y="2519040"/>
            <a:ext cx="2093029" cy="17755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49C7241-8503-465A-A1BF-DAA9366278E7}"/>
              </a:ext>
            </a:extLst>
          </p:cNvPr>
          <p:cNvSpPr/>
          <p:nvPr/>
        </p:nvSpPr>
        <p:spPr>
          <a:xfrm>
            <a:off x="9612728" y="2510162"/>
            <a:ext cx="2093029" cy="17755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7CD7F9-6ACE-4B3B-9A84-1A7233DF5E6E}"/>
              </a:ext>
            </a:extLst>
          </p:cNvPr>
          <p:cNvSpPr txBox="1"/>
          <p:nvPr/>
        </p:nvSpPr>
        <p:spPr>
          <a:xfrm>
            <a:off x="2714288" y="2031150"/>
            <a:ext cx="235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800" b="1" dirty="0">
                <a:latin typeface="FC Minimal" panose="020B0500040200020003" pitchFamily="34" charset="-34"/>
                <a:cs typeface="FC Minimal" panose="020B0500040200020003" pitchFamily="34" charset="-34"/>
              </a:rPr>
              <a:t>ใช้คำสั่ง </a:t>
            </a:r>
            <a:r>
              <a:rPr lang="en-US" sz="1800" b="1" dirty="0">
                <a:latin typeface="FC Minimal" panose="020B0500040200020003" pitchFamily="34" charset="-34"/>
                <a:cs typeface="FC Minimal" panose="020B0500040200020003" pitchFamily="34" charset="-34"/>
              </a:rPr>
              <a:t>1 2 3 4</a:t>
            </a:r>
            <a:endParaRPr lang="th-TH" sz="1800" b="1" dirty="0">
              <a:latin typeface="FC Minimal" panose="020B0500040200020003" pitchFamily="34" charset="-34"/>
              <a:cs typeface="FC Minimal" panose="020B0500040200020003" pitchFamily="34" charset="-34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ED5E0F-F998-43FD-ADB8-89905FA18B13}"/>
              </a:ext>
            </a:extLst>
          </p:cNvPr>
          <p:cNvSpPr txBox="1"/>
          <p:nvPr/>
        </p:nvSpPr>
        <p:spPr>
          <a:xfrm>
            <a:off x="5065206" y="2037406"/>
            <a:ext cx="235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800" b="1" dirty="0">
                <a:latin typeface="FC Minimal" panose="020B0500040200020003" pitchFamily="34" charset="-34"/>
                <a:cs typeface="FC Minimal" panose="020B0500040200020003" pitchFamily="34" charset="-34"/>
              </a:rPr>
              <a:t>ใช้คำสั่ง </a:t>
            </a:r>
            <a:r>
              <a:rPr lang="en-US" sz="1800" b="1" dirty="0">
                <a:latin typeface="FC Minimal" panose="020B0500040200020003" pitchFamily="34" charset="-34"/>
                <a:cs typeface="FC Minimal" panose="020B0500040200020003" pitchFamily="34" charset="-34"/>
              </a:rPr>
              <a:t>1 1 5 5</a:t>
            </a:r>
            <a:endParaRPr lang="th-TH" sz="1800" b="1" dirty="0">
              <a:latin typeface="FC Minimal" panose="020B0500040200020003" pitchFamily="34" charset="-34"/>
              <a:cs typeface="FC Minimal" panose="020B0500040200020003" pitchFamily="34" charset="-34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CEE3771-CE20-40F7-AFE8-8B6DCB353C2C}"/>
              </a:ext>
            </a:extLst>
          </p:cNvPr>
          <p:cNvSpPr txBox="1"/>
          <p:nvPr/>
        </p:nvSpPr>
        <p:spPr>
          <a:xfrm>
            <a:off x="7287179" y="2037406"/>
            <a:ext cx="235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800" b="1" dirty="0">
                <a:latin typeface="FC Minimal" panose="020B0500040200020003" pitchFamily="34" charset="-34"/>
                <a:cs typeface="FC Minimal" panose="020B0500040200020003" pitchFamily="34" charset="-34"/>
              </a:rPr>
              <a:t>ใช้คำสั่ง </a:t>
            </a:r>
            <a:r>
              <a:rPr lang="en-US" sz="1800" b="1" dirty="0">
                <a:latin typeface="FC Minimal" panose="020B0500040200020003" pitchFamily="34" charset="-34"/>
                <a:cs typeface="FC Minimal" panose="020B0500040200020003" pitchFamily="34" charset="-34"/>
              </a:rPr>
              <a:t>1 4 3 10</a:t>
            </a:r>
            <a:endParaRPr lang="th-TH" sz="1800" b="1" dirty="0">
              <a:latin typeface="FC Minimal" panose="020B0500040200020003" pitchFamily="34" charset="-34"/>
              <a:cs typeface="FC Minimal" panose="020B0500040200020003" pitchFamily="34" charset="-34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2BE4ABE-F51C-4D94-844F-51983E201951}"/>
              </a:ext>
            </a:extLst>
          </p:cNvPr>
          <p:cNvSpPr txBox="1"/>
          <p:nvPr/>
        </p:nvSpPr>
        <p:spPr>
          <a:xfrm>
            <a:off x="9446907" y="2037406"/>
            <a:ext cx="235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800" b="1" dirty="0">
                <a:latin typeface="FC Minimal" panose="020B0500040200020003" pitchFamily="34" charset="-34"/>
                <a:cs typeface="FC Minimal" panose="020B0500040200020003" pitchFamily="34" charset="-34"/>
              </a:rPr>
              <a:t>ใช้คำสั่ง </a:t>
            </a:r>
            <a:r>
              <a:rPr lang="en-US" sz="1800" b="1" dirty="0">
                <a:latin typeface="FC Minimal" panose="020B0500040200020003" pitchFamily="34" charset="-34"/>
                <a:cs typeface="FC Minimal" panose="020B0500040200020003" pitchFamily="34" charset="-34"/>
              </a:rPr>
              <a:t>1 5 4 15</a:t>
            </a:r>
            <a:endParaRPr lang="th-TH" sz="1800" b="1" dirty="0">
              <a:latin typeface="FC Minimal" panose="020B0500040200020003" pitchFamily="34" charset="-34"/>
              <a:cs typeface="FC Minimal" panose="020B0500040200020003" pitchFamily="34" charset="-34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7D9C27-01C7-408E-AC9E-D38C9D7C820C}"/>
              </a:ext>
            </a:extLst>
          </p:cNvPr>
          <p:cNvSpPr txBox="1"/>
          <p:nvPr/>
        </p:nvSpPr>
        <p:spPr>
          <a:xfrm>
            <a:off x="387906" y="2037406"/>
            <a:ext cx="235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800" b="1" dirty="0">
                <a:latin typeface="FC Minimal" panose="020B0500040200020003" pitchFamily="34" charset="-34"/>
                <a:cs typeface="FC Minimal" panose="020B0500040200020003" pitchFamily="34" charset="-34"/>
              </a:rPr>
              <a:t>เริ่มต้น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DF2036-7744-4CD6-A1AF-D22E054ED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2775" y="2685408"/>
            <a:ext cx="1912800" cy="144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FB928B-55F1-4669-9C4F-E22040326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501" y="2767929"/>
            <a:ext cx="1736828" cy="126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A2BDA1-8431-43BD-9DFE-57E9CFA17A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656" y="2797308"/>
            <a:ext cx="1701261" cy="12766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F192C4-0B2A-447A-978A-D05C07671F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3497" y="2821959"/>
            <a:ext cx="1570120" cy="12520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2D6CD2-ADD7-4808-9AD4-05A30FA46F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207" y="2783992"/>
            <a:ext cx="1773012" cy="127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383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537FD44-2BED-45D1-9D85-71E7951D97D0}"/>
              </a:ext>
            </a:extLst>
          </p:cNvPr>
          <p:cNvGrpSpPr/>
          <p:nvPr/>
        </p:nvGrpSpPr>
        <p:grpSpPr>
          <a:xfrm>
            <a:off x="5578649" y="1870882"/>
            <a:ext cx="720000" cy="720000"/>
            <a:chOff x="3124938" y="2421399"/>
            <a:chExt cx="720000" cy="7200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C02C287-4C57-49CC-B929-FFB4A7892C8B}"/>
                </a:ext>
              </a:extLst>
            </p:cNvPr>
            <p:cNvSpPr/>
            <p:nvPr/>
          </p:nvSpPr>
          <p:spPr>
            <a:xfrm>
              <a:off x="3124938" y="2421399"/>
              <a:ext cx="720000" cy="7200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E2892B5-1FBA-41F3-B953-7202065943CE}"/>
                </a:ext>
              </a:extLst>
            </p:cNvPr>
            <p:cNvSpPr txBox="1"/>
            <p:nvPr/>
          </p:nvSpPr>
          <p:spPr>
            <a:xfrm>
              <a:off x="3254118" y="2555301"/>
              <a:ext cx="4616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entury Gothic" panose="020B0502020202020204" pitchFamily="34" charset="0"/>
                </a:rPr>
                <a:t>3</a:t>
              </a:r>
              <a:endParaRPr lang="th-TH" b="1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A05C168-51EA-48D2-950D-BDD88F7C904D}"/>
              </a:ext>
            </a:extLst>
          </p:cNvPr>
          <p:cNvGrpSpPr/>
          <p:nvPr/>
        </p:nvGrpSpPr>
        <p:grpSpPr>
          <a:xfrm>
            <a:off x="3531949" y="1835370"/>
            <a:ext cx="720000" cy="720000"/>
            <a:chOff x="3124938" y="2421399"/>
            <a:chExt cx="720000" cy="7200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7AB7B4A-C153-44B2-833C-5EF103A2AC9F}"/>
                </a:ext>
              </a:extLst>
            </p:cNvPr>
            <p:cNvSpPr/>
            <p:nvPr/>
          </p:nvSpPr>
          <p:spPr>
            <a:xfrm>
              <a:off x="3124938" y="2421399"/>
              <a:ext cx="720000" cy="7200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1B2741C-22C6-464F-BF29-354EF42E4B1F}"/>
                </a:ext>
              </a:extLst>
            </p:cNvPr>
            <p:cNvSpPr txBox="1"/>
            <p:nvPr/>
          </p:nvSpPr>
          <p:spPr>
            <a:xfrm>
              <a:off x="3254118" y="2555301"/>
              <a:ext cx="4616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entury Gothic" panose="020B0502020202020204" pitchFamily="34" charset="0"/>
                </a:rPr>
                <a:t>1</a:t>
              </a:r>
              <a:endParaRPr lang="th-TH" b="1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392B1C-49EA-4FB7-8BFF-FBD9B94ED4E2}"/>
              </a:ext>
            </a:extLst>
          </p:cNvPr>
          <p:cNvGrpSpPr/>
          <p:nvPr/>
        </p:nvGrpSpPr>
        <p:grpSpPr>
          <a:xfrm>
            <a:off x="3519478" y="3915072"/>
            <a:ext cx="720000" cy="720000"/>
            <a:chOff x="3124938" y="2421399"/>
            <a:chExt cx="720000" cy="7200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D3463F1-7DDD-40E3-B591-37F5873CCC26}"/>
                </a:ext>
              </a:extLst>
            </p:cNvPr>
            <p:cNvSpPr/>
            <p:nvPr/>
          </p:nvSpPr>
          <p:spPr>
            <a:xfrm>
              <a:off x="3124938" y="2421399"/>
              <a:ext cx="720000" cy="7200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3F45AA-9D82-495F-BB81-1B0E3FB746E3}"/>
                </a:ext>
              </a:extLst>
            </p:cNvPr>
            <p:cNvSpPr txBox="1"/>
            <p:nvPr/>
          </p:nvSpPr>
          <p:spPr>
            <a:xfrm>
              <a:off x="3254118" y="2555301"/>
              <a:ext cx="4616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entury Gothic" panose="020B0502020202020204" pitchFamily="34" charset="0"/>
                </a:rPr>
                <a:t>5</a:t>
              </a:r>
              <a:endParaRPr lang="th-TH" b="1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0498657-4CEC-401D-8805-AF4A60A857BF}"/>
              </a:ext>
            </a:extLst>
          </p:cNvPr>
          <p:cNvGrpSpPr/>
          <p:nvPr/>
        </p:nvGrpSpPr>
        <p:grpSpPr>
          <a:xfrm>
            <a:off x="5578650" y="3950584"/>
            <a:ext cx="720000" cy="720000"/>
            <a:chOff x="3124938" y="2421399"/>
            <a:chExt cx="720000" cy="720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F82C59E-59BD-447C-AEED-0A4B33163FDB}"/>
                </a:ext>
              </a:extLst>
            </p:cNvPr>
            <p:cNvSpPr/>
            <p:nvPr/>
          </p:nvSpPr>
          <p:spPr>
            <a:xfrm>
              <a:off x="3124938" y="2421399"/>
              <a:ext cx="720000" cy="7200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E3F8BB7-4A07-4B24-B05A-E88881F446B7}"/>
                </a:ext>
              </a:extLst>
            </p:cNvPr>
            <p:cNvSpPr txBox="1"/>
            <p:nvPr/>
          </p:nvSpPr>
          <p:spPr>
            <a:xfrm>
              <a:off x="3254118" y="2555301"/>
              <a:ext cx="4616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entury Gothic" panose="020B0502020202020204" pitchFamily="34" charset="0"/>
                </a:rPr>
                <a:t>2</a:t>
              </a:r>
              <a:endParaRPr lang="th-TH" b="1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18B0F37-0C94-438E-AD13-F6869273FCA8}"/>
              </a:ext>
            </a:extLst>
          </p:cNvPr>
          <p:cNvGrpSpPr/>
          <p:nvPr/>
        </p:nvGrpSpPr>
        <p:grpSpPr>
          <a:xfrm>
            <a:off x="7154178" y="2962467"/>
            <a:ext cx="720000" cy="720000"/>
            <a:chOff x="3124938" y="2421399"/>
            <a:chExt cx="720000" cy="720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21016D2-6EDA-4C19-B08A-478490F2F438}"/>
                </a:ext>
              </a:extLst>
            </p:cNvPr>
            <p:cNvSpPr/>
            <p:nvPr/>
          </p:nvSpPr>
          <p:spPr>
            <a:xfrm>
              <a:off x="3124938" y="2421399"/>
              <a:ext cx="720000" cy="720000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96A9B67-FBDC-49AA-9144-27412FC68074}"/>
                </a:ext>
              </a:extLst>
            </p:cNvPr>
            <p:cNvSpPr txBox="1"/>
            <p:nvPr/>
          </p:nvSpPr>
          <p:spPr>
            <a:xfrm>
              <a:off x="3254118" y="2555301"/>
              <a:ext cx="4616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entury Gothic" panose="020B0502020202020204" pitchFamily="34" charset="0"/>
                </a:rPr>
                <a:t>4</a:t>
              </a:r>
              <a:endParaRPr lang="th-TH" b="1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F60B0484-F917-464F-B260-D070F5EF23FB}"/>
              </a:ext>
            </a:extLst>
          </p:cNvPr>
          <p:cNvSpPr/>
          <p:nvPr/>
        </p:nvSpPr>
        <p:spPr>
          <a:xfrm>
            <a:off x="5325315" y="1624614"/>
            <a:ext cx="1207363" cy="3266982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218279-3702-4596-90DA-9D5CEB1E7364}"/>
              </a:ext>
            </a:extLst>
          </p:cNvPr>
          <p:cNvSpPr txBox="1"/>
          <p:nvPr/>
        </p:nvSpPr>
        <p:spPr>
          <a:xfrm>
            <a:off x="6298649" y="2937442"/>
            <a:ext cx="479395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92D050"/>
                </a:solidFill>
                <a:latin typeface="Century Gothic" panose="020B0502020202020204" pitchFamily="34" charset="0"/>
              </a:rPr>
              <a:t>4</a:t>
            </a:r>
            <a:endParaRPr lang="th-TH" sz="4000" b="1" dirty="0">
              <a:solidFill>
                <a:srgbClr val="92D050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94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18148CC-9359-4459-9AAA-7A2E4D736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572" y="2354003"/>
            <a:ext cx="2189144" cy="160564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3E50A80-6309-4638-A45D-E78D4C7BB734}"/>
              </a:ext>
            </a:extLst>
          </p:cNvPr>
          <p:cNvSpPr/>
          <p:nvPr/>
        </p:nvSpPr>
        <p:spPr>
          <a:xfrm>
            <a:off x="648070" y="2256825"/>
            <a:ext cx="2449881" cy="180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FDE76C-4C2C-49E6-98AA-F8156BAF11A0}"/>
              </a:ext>
            </a:extLst>
          </p:cNvPr>
          <p:cNvSpPr/>
          <p:nvPr/>
        </p:nvSpPr>
        <p:spPr>
          <a:xfrm>
            <a:off x="3270742" y="2256824"/>
            <a:ext cx="2449881" cy="180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24FF02-D45E-48E6-8F5E-A169122C12B6}"/>
              </a:ext>
            </a:extLst>
          </p:cNvPr>
          <p:cNvSpPr/>
          <p:nvPr/>
        </p:nvSpPr>
        <p:spPr>
          <a:xfrm>
            <a:off x="5893414" y="2256823"/>
            <a:ext cx="2652467" cy="180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254D1D-FB58-4ECB-A500-2C926D349072}"/>
              </a:ext>
            </a:extLst>
          </p:cNvPr>
          <p:cNvSpPr/>
          <p:nvPr/>
        </p:nvSpPr>
        <p:spPr>
          <a:xfrm>
            <a:off x="8748467" y="2256551"/>
            <a:ext cx="2730360" cy="180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41DB0E-3DA0-4190-ABB0-A13A13258840}"/>
              </a:ext>
            </a:extLst>
          </p:cNvPr>
          <p:cNvSpPr txBox="1"/>
          <p:nvPr/>
        </p:nvSpPr>
        <p:spPr>
          <a:xfrm>
            <a:off x="6047845" y="1778778"/>
            <a:ext cx="235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800" b="1" dirty="0">
                <a:latin typeface="FC Minimal" panose="020B0500040200020003" pitchFamily="34" charset="-34"/>
                <a:cs typeface="FC Minimal" panose="020B0500040200020003" pitchFamily="34" charset="-34"/>
              </a:rPr>
              <a:t>ใช้คำสั่ง </a:t>
            </a:r>
            <a:r>
              <a:rPr lang="en-US" sz="1800" b="1" dirty="0">
                <a:latin typeface="FC Minimal" panose="020B0500040200020003" pitchFamily="34" charset="-34"/>
                <a:cs typeface="FC Minimal" panose="020B0500040200020003" pitchFamily="34" charset="-34"/>
              </a:rPr>
              <a:t>1 1 5 5</a:t>
            </a:r>
            <a:endParaRPr lang="th-TH" sz="1800" b="1" dirty="0">
              <a:latin typeface="FC Minimal" panose="020B0500040200020003" pitchFamily="34" charset="-34"/>
              <a:cs typeface="FC Minimal" panose="020B0500040200020003" pitchFamily="34" charset="-3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2D06A7-CB03-4971-9F3A-12713B1ED6FF}"/>
              </a:ext>
            </a:extLst>
          </p:cNvPr>
          <p:cNvSpPr txBox="1"/>
          <p:nvPr/>
        </p:nvSpPr>
        <p:spPr>
          <a:xfrm>
            <a:off x="3270742" y="1778778"/>
            <a:ext cx="235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800" b="1" dirty="0">
                <a:latin typeface="FC Minimal" panose="020B0500040200020003" pitchFamily="34" charset="-34"/>
                <a:cs typeface="FC Minimal" panose="020B0500040200020003" pitchFamily="34" charset="-34"/>
              </a:rPr>
              <a:t>ใช้คำสั่ง </a:t>
            </a:r>
            <a:r>
              <a:rPr lang="en-US" sz="1800" b="1" dirty="0">
                <a:latin typeface="FC Minimal" panose="020B0500040200020003" pitchFamily="34" charset="-34"/>
                <a:cs typeface="FC Minimal" panose="020B0500040200020003" pitchFamily="34" charset="-34"/>
              </a:rPr>
              <a:t>1 2 3 4</a:t>
            </a:r>
            <a:endParaRPr lang="th-TH" sz="1800" b="1" dirty="0">
              <a:latin typeface="FC Minimal" panose="020B0500040200020003" pitchFamily="34" charset="-34"/>
              <a:cs typeface="FC Minimal" panose="020B0500040200020003" pitchFamily="34" charset="-3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A885FA-338D-4493-95A0-B8BA61089CCB}"/>
              </a:ext>
            </a:extLst>
          </p:cNvPr>
          <p:cNvSpPr txBox="1"/>
          <p:nvPr/>
        </p:nvSpPr>
        <p:spPr>
          <a:xfrm>
            <a:off x="8967710" y="1778778"/>
            <a:ext cx="2350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1800" b="1" dirty="0">
                <a:latin typeface="FC Minimal" panose="020B0500040200020003" pitchFamily="34" charset="-34"/>
                <a:cs typeface="FC Minimal" panose="020B0500040200020003" pitchFamily="34" charset="-34"/>
              </a:rPr>
              <a:t>ใช้คำสั่ง </a:t>
            </a:r>
            <a:r>
              <a:rPr lang="en-US" sz="1800" b="1" dirty="0">
                <a:latin typeface="FC Minimal" panose="020B0500040200020003" pitchFamily="34" charset="-34"/>
                <a:cs typeface="FC Minimal" panose="020B0500040200020003" pitchFamily="34" charset="-34"/>
              </a:rPr>
              <a:t>1 4 3 10</a:t>
            </a:r>
            <a:endParaRPr lang="th-TH" sz="1800" b="1" dirty="0">
              <a:latin typeface="FC Minimal" panose="020B0500040200020003" pitchFamily="34" charset="-34"/>
              <a:cs typeface="FC Minimal" panose="020B0500040200020003" pitchFamily="34" charset="-3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0ACE71-C46F-4D00-A9D8-9CFD3FFF13BD}"/>
              </a:ext>
            </a:extLst>
          </p:cNvPr>
          <p:cNvSpPr txBox="1"/>
          <p:nvPr/>
        </p:nvSpPr>
        <p:spPr>
          <a:xfrm>
            <a:off x="1591181" y="4199138"/>
            <a:ext cx="585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entury Gothic" panose="020B0502020202020204" pitchFamily="34" charset="0"/>
              </a:rPr>
              <a:t>(a)</a:t>
            </a:r>
            <a:endParaRPr lang="th-TH" sz="1400" b="1" dirty="0">
              <a:latin typeface="Century Gothic" panose="020B0502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C4B8E5-57C4-46D5-9802-9649A92C6602}"/>
              </a:ext>
            </a:extLst>
          </p:cNvPr>
          <p:cNvSpPr txBox="1"/>
          <p:nvPr/>
        </p:nvSpPr>
        <p:spPr>
          <a:xfrm>
            <a:off x="4202719" y="4199138"/>
            <a:ext cx="585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entury Gothic" panose="020B0502020202020204" pitchFamily="34" charset="0"/>
              </a:rPr>
              <a:t>(b)</a:t>
            </a:r>
            <a:endParaRPr lang="th-TH" sz="1400" b="1" dirty="0">
              <a:latin typeface="Century Gothic" panose="020B0502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428D03-018F-4A7D-82F7-0345526173B6}"/>
              </a:ext>
            </a:extLst>
          </p:cNvPr>
          <p:cNvSpPr txBox="1"/>
          <p:nvPr/>
        </p:nvSpPr>
        <p:spPr>
          <a:xfrm>
            <a:off x="7027977" y="4199138"/>
            <a:ext cx="585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entury Gothic" panose="020B0502020202020204" pitchFamily="34" charset="0"/>
              </a:rPr>
              <a:t>(c)</a:t>
            </a:r>
            <a:endParaRPr lang="th-TH" sz="1400" b="1" dirty="0">
              <a:latin typeface="Century Gothic" panose="020B0502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041723-E588-4642-9F89-47E9F6EAB226}"/>
              </a:ext>
            </a:extLst>
          </p:cNvPr>
          <p:cNvSpPr txBox="1"/>
          <p:nvPr/>
        </p:nvSpPr>
        <p:spPr>
          <a:xfrm>
            <a:off x="9949577" y="4199138"/>
            <a:ext cx="585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Century Gothic" panose="020B0502020202020204" pitchFamily="34" charset="0"/>
              </a:rPr>
              <a:t>(d)</a:t>
            </a:r>
            <a:endParaRPr lang="th-TH" sz="1400" b="1" dirty="0">
              <a:latin typeface="Century Gothic" panose="020B0502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396D4C-DE01-4E0F-A128-12A9A2E27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2391" y="2344452"/>
            <a:ext cx="2241555" cy="161519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87CB0C8-C792-446D-A166-B22F52E30F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780" y="2344452"/>
            <a:ext cx="2147529" cy="162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A49FC89-8A54-43C7-830E-29CC4E0201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9430" y="2344452"/>
            <a:ext cx="2045531" cy="1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988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85F4E1DF-CC51-4EFF-A7A0-D9B03934AAB1}"/>
              </a:ext>
            </a:extLst>
          </p:cNvPr>
          <p:cNvGrpSpPr/>
          <p:nvPr/>
        </p:nvGrpSpPr>
        <p:grpSpPr>
          <a:xfrm>
            <a:off x="478031" y="1775678"/>
            <a:ext cx="3223957" cy="3171343"/>
            <a:chOff x="913037" y="1775678"/>
            <a:chExt cx="3223957" cy="317134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537FD44-2BED-45D1-9D85-71E7951D97D0}"/>
                </a:ext>
              </a:extLst>
            </p:cNvPr>
            <p:cNvGrpSpPr/>
            <p:nvPr/>
          </p:nvGrpSpPr>
          <p:grpSpPr>
            <a:xfrm>
              <a:off x="3446455" y="1775678"/>
              <a:ext cx="690539" cy="690539"/>
              <a:chOff x="3124938" y="2421399"/>
              <a:chExt cx="720000" cy="720000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CC02C287-4C57-49CC-B929-FFB4A7892C8B}"/>
                  </a:ext>
                </a:extLst>
              </p:cNvPr>
              <p:cNvSpPr/>
              <p:nvPr/>
            </p:nvSpPr>
            <p:spPr>
              <a:xfrm>
                <a:off x="3124938" y="2421399"/>
                <a:ext cx="720000" cy="720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2892B5-1FBA-41F3-B953-7202065943CE}"/>
                  </a:ext>
                </a:extLst>
              </p:cNvPr>
              <p:cNvSpPr txBox="1"/>
              <p:nvPr/>
            </p:nvSpPr>
            <p:spPr>
              <a:xfrm>
                <a:off x="3254118" y="2555301"/>
                <a:ext cx="4616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entury Gothic" panose="020B0502020202020204" pitchFamily="34" charset="0"/>
                  </a:rPr>
                  <a:t>4</a:t>
                </a:r>
                <a:endParaRPr lang="th-TH" b="1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A05C168-51EA-48D2-950D-BDD88F7C904D}"/>
                </a:ext>
              </a:extLst>
            </p:cNvPr>
            <p:cNvGrpSpPr/>
            <p:nvPr/>
          </p:nvGrpSpPr>
          <p:grpSpPr>
            <a:xfrm>
              <a:off x="913037" y="1796966"/>
              <a:ext cx="690539" cy="690539"/>
              <a:chOff x="3124938" y="2421399"/>
              <a:chExt cx="720000" cy="720000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7AB7B4A-C153-44B2-833C-5EF103A2AC9F}"/>
                  </a:ext>
                </a:extLst>
              </p:cNvPr>
              <p:cNvSpPr/>
              <p:nvPr/>
            </p:nvSpPr>
            <p:spPr>
              <a:xfrm>
                <a:off x="3124938" y="2421399"/>
                <a:ext cx="720000" cy="720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1B2741C-22C6-464F-BF29-354EF42E4B1F}"/>
                  </a:ext>
                </a:extLst>
              </p:cNvPr>
              <p:cNvSpPr txBox="1"/>
              <p:nvPr/>
            </p:nvSpPr>
            <p:spPr>
              <a:xfrm>
                <a:off x="3254118" y="2555301"/>
                <a:ext cx="4616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entury Gothic" panose="020B0502020202020204" pitchFamily="34" charset="0"/>
                  </a:rPr>
                  <a:t>1</a:t>
                </a:r>
                <a:endParaRPr lang="th-TH" b="1" dirty="0"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F82C59E-59BD-447C-AEED-0A4B33163FDB}"/>
                </a:ext>
              </a:extLst>
            </p:cNvPr>
            <p:cNvSpPr/>
            <p:nvPr/>
          </p:nvSpPr>
          <p:spPr>
            <a:xfrm>
              <a:off x="913037" y="4253916"/>
              <a:ext cx="690539" cy="69053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E3F8BB7-4A07-4B24-B05A-E88881F446B7}"/>
                </a:ext>
              </a:extLst>
            </p:cNvPr>
            <p:cNvSpPr txBox="1"/>
            <p:nvPr/>
          </p:nvSpPr>
          <p:spPr>
            <a:xfrm>
              <a:off x="1036931" y="4382339"/>
              <a:ext cx="442750" cy="501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entury Gothic" panose="020B0502020202020204" pitchFamily="34" charset="0"/>
                </a:rPr>
                <a:t>2</a:t>
              </a:r>
              <a:endParaRPr lang="th-TH" b="1" dirty="0">
                <a:latin typeface="Century Gothic" panose="020B0502020202020204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21016D2-6EDA-4C19-B08A-478490F2F438}"/>
                </a:ext>
              </a:extLst>
            </p:cNvPr>
            <p:cNvSpPr/>
            <p:nvPr/>
          </p:nvSpPr>
          <p:spPr>
            <a:xfrm>
              <a:off x="3446455" y="4256482"/>
              <a:ext cx="690539" cy="69053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96A9B67-FBDC-49AA-9144-27412FC68074}"/>
                </a:ext>
              </a:extLst>
            </p:cNvPr>
            <p:cNvSpPr txBox="1"/>
            <p:nvPr/>
          </p:nvSpPr>
          <p:spPr>
            <a:xfrm>
              <a:off x="3570349" y="4384905"/>
              <a:ext cx="442750" cy="501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entury Gothic" panose="020B0502020202020204" pitchFamily="34" charset="0"/>
                </a:rPr>
                <a:t>3</a:t>
              </a:r>
              <a:endParaRPr lang="th-TH" b="1" dirty="0">
                <a:latin typeface="Century Gothic" panose="020B0502020202020204" pitchFamily="34" charset="0"/>
              </a:endParaRP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0CBF0038-3C68-47B9-B301-A3D7EBF00B17}"/>
                </a:ext>
              </a:extLst>
            </p:cNvPr>
            <p:cNvCxnSpPr>
              <a:stCxn id="8" idx="6"/>
              <a:endCxn id="4" idx="2"/>
            </p:cNvCxnSpPr>
            <p:nvPr/>
          </p:nvCxnSpPr>
          <p:spPr>
            <a:xfrm flipV="1">
              <a:off x="1603576" y="2120948"/>
              <a:ext cx="1842879" cy="2128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E458DF5-283E-4A8E-BA2A-3A63D4881907}"/>
                </a:ext>
              </a:extLst>
            </p:cNvPr>
            <p:cNvCxnSpPr>
              <a:cxnSpLocks/>
              <a:stCxn id="8" idx="4"/>
              <a:endCxn id="14" idx="0"/>
            </p:cNvCxnSpPr>
            <p:nvPr/>
          </p:nvCxnSpPr>
          <p:spPr>
            <a:xfrm>
              <a:off x="1258307" y="2487505"/>
              <a:ext cx="0" cy="17664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97ECFE8-547A-4B8B-9EB3-EE2DD8BE0BFD}"/>
                </a:ext>
              </a:extLst>
            </p:cNvPr>
            <p:cNvCxnSpPr>
              <a:cxnSpLocks/>
              <a:stCxn id="14" idx="6"/>
              <a:endCxn id="17" idx="2"/>
            </p:cNvCxnSpPr>
            <p:nvPr/>
          </p:nvCxnSpPr>
          <p:spPr>
            <a:xfrm>
              <a:off x="1603576" y="4599186"/>
              <a:ext cx="1842879" cy="25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FFD6A37-9FF4-4E34-878A-B39703438D27}"/>
                </a:ext>
              </a:extLst>
            </p:cNvPr>
            <p:cNvCxnSpPr>
              <a:cxnSpLocks/>
              <a:stCxn id="17" idx="0"/>
              <a:endCxn id="4" idx="4"/>
            </p:cNvCxnSpPr>
            <p:nvPr/>
          </p:nvCxnSpPr>
          <p:spPr>
            <a:xfrm flipV="1">
              <a:off x="3791724" y="2466217"/>
              <a:ext cx="0" cy="17902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0E41BD9-7113-49A4-BD14-3B8B9FA9C128}"/>
                </a:ext>
              </a:extLst>
            </p:cNvPr>
            <p:cNvCxnSpPr>
              <a:cxnSpLocks/>
              <a:stCxn id="14" idx="7"/>
              <a:endCxn id="4" idx="3"/>
            </p:cNvCxnSpPr>
            <p:nvPr/>
          </p:nvCxnSpPr>
          <p:spPr>
            <a:xfrm flipV="1">
              <a:off x="1502449" y="2365090"/>
              <a:ext cx="2045134" cy="198995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8159292-7C47-45BB-A213-C7D9F252AB02}"/>
                </a:ext>
              </a:extLst>
            </p:cNvPr>
            <p:cNvCxnSpPr>
              <a:cxnSpLocks/>
              <a:stCxn id="17" idx="1"/>
              <a:endCxn id="8" idx="5"/>
            </p:cNvCxnSpPr>
            <p:nvPr/>
          </p:nvCxnSpPr>
          <p:spPr>
            <a:xfrm flipH="1" flipV="1">
              <a:off x="1502449" y="2386377"/>
              <a:ext cx="2045134" cy="197123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608BB07-37F3-447E-B0A7-1E8954FE622E}"/>
                </a:ext>
              </a:extLst>
            </p:cNvPr>
            <p:cNvSpPr txBox="1"/>
            <p:nvPr/>
          </p:nvSpPr>
          <p:spPr>
            <a:xfrm>
              <a:off x="2333440" y="1924174"/>
              <a:ext cx="38314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latin typeface="Century Gothic" panose="020B0502020202020204" pitchFamily="34" charset="0"/>
                </a:rPr>
                <a:t>3</a:t>
              </a:r>
              <a:endParaRPr lang="th-TH" sz="24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491E0DE-3C50-48F4-AF2D-53699BE17F1D}"/>
                </a:ext>
              </a:extLst>
            </p:cNvPr>
            <p:cNvSpPr txBox="1"/>
            <p:nvPr/>
          </p:nvSpPr>
          <p:spPr>
            <a:xfrm>
              <a:off x="1020512" y="3076916"/>
              <a:ext cx="543755" cy="442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sz="2400" b="1" dirty="0">
                  <a:latin typeface="Century Gothic" panose="020B0502020202020204" pitchFamily="34" charset="0"/>
                </a:rPr>
                <a:t>11</a:t>
              </a:r>
              <a:endParaRPr lang="th-TH" sz="24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969510B-43C8-4AAB-AFF8-E61F3EFAC0E2}"/>
                </a:ext>
              </a:extLst>
            </p:cNvPr>
            <p:cNvSpPr txBox="1"/>
            <p:nvPr/>
          </p:nvSpPr>
          <p:spPr>
            <a:xfrm>
              <a:off x="2179746" y="4377798"/>
              <a:ext cx="690539" cy="442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latin typeface="Century Gothic" panose="020B0502020202020204" pitchFamily="34" charset="0"/>
                </a:rPr>
                <a:t>25</a:t>
              </a:r>
              <a:endParaRPr lang="th-TH" sz="24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2F97C5E7-F1C3-4CDB-AE7A-FA19077FA886}"/>
                </a:ext>
              </a:extLst>
            </p:cNvPr>
            <p:cNvSpPr txBox="1"/>
            <p:nvPr/>
          </p:nvSpPr>
          <p:spPr>
            <a:xfrm>
              <a:off x="3603914" y="3100857"/>
              <a:ext cx="38314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sz="2400" b="1" dirty="0">
                  <a:latin typeface="Century Gothic" panose="020B0502020202020204" pitchFamily="34" charset="0"/>
                </a:rPr>
                <a:t>6</a:t>
              </a:r>
              <a:endParaRPr lang="th-TH" sz="24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43" name="Diamond 42">
              <a:extLst>
                <a:ext uri="{FF2B5EF4-FFF2-40B4-BE49-F238E27FC236}">
                  <a16:creationId xmlns:a16="http://schemas.microsoft.com/office/drawing/2014/main" id="{E238336A-F5AD-494E-9114-DC24D8766299}"/>
                </a:ext>
              </a:extLst>
            </p:cNvPr>
            <p:cNvSpPr/>
            <p:nvPr/>
          </p:nvSpPr>
          <p:spPr>
            <a:xfrm>
              <a:off x="1642901" y="2494769"/>
              <a:ext cx="690539" cy="690539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8492D61-2D1F-4543-96E6-35129387741F}"/>
                </a:ext>
              </a:extLst>
            </p:cNvPr>
            <p:cNvSpPr txBox="1"/>
            <p:nvPr/>
          </p:nvSpPr>
          <p:spPr>
            <a:xfrm>
              <a:off x="1795169" y="2631053"/>
              <a:ext cx="38314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400" b="1" dirty="0">
                  <a:latin typeface="Century Gothic" panose="020B0502020202020204" pitchFamily="34" charset="0"/>
                </a:rPr>
                <a:t>2</a:t>
              </a:r>
              <a:endParaRPr lang="th-TH" sz="24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44" name="Diamond 43">
              <a:extLst>
                <a:ext uri="{FF2B5EF4-FFF2-40B4-BE49-F238E27FC236}">
                  <a16:creationId xmlns:a16="http://schemas.microsoft.com/office/drawing/2014/main" id="{791C5750-71D8-4E64-BA86-F452AF3F0530}"/>
                </a:ext>
              </a:extLst>
            </p:cNvPr>
            <p:cNvSpPr/>
            <p:nvPr/>
          </p:nvSpPr>
          <p:spPr>
            <a:xfrm>
              <a:off x="2755916" y="2486406"/>
              <a:ext cx="690539" cy="690539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DB8F797-1673-4242-BE27-E4CE2073F67E}"/>
                </a:ext>
              </a:extLst>
            </p:cNvPr>
            <p:cNvSpPr txBox="1"/>
            <p:nvPr/>
          </p:nvSpPr>
          <p:spPr>
            <a:xfrm>
              <a:off x="2923392" y="2615251"/>
              <a:ext cx="38314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400" b="1" dirty="0">
                  <a:latin typeface="Century Gothic" panose="020B0502020202020204" pitchFamily="34" charset="0"/>
                </a:rPr>
                <a:t>7</a:t>
              </a:r>
              <a:endParaRPr lang="th-TH" sz="2400" b="1" dirty="0">
                <a:latin typeface="Century Gothic" panose="020B0502020202020204" pitchFamily="34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612B2D3-3494-4434-8F7C-79964A4604C1}"/>
              </a:ext>
            </a:extLst>
          </p:cNvPr>
          <p:cNvGrpSpPr/>
          <p:nvPr/>
        </p:nvGrpSpPr>
        <p:grpSpPr>
          <a:xfrm>
            <a:off x="4431855" y="1746017"/>
            <a:ext cx="3223957" cy="3171343"/>
            <a:chOff x="913037" y="1775678"/>
            <a:chExt cx="3223957" cy="3171343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CF1BD56-8175-48A7-8884-FD4673CA280A}"/>
                </a:ext>
              </a:extLst>
            </p:cNvPr>
            <p:cNvCxnSpPr>
              <a:cxnSpLocks/>
              <a:stCxn id="50" idx="7"/>
              <a:endCxn id="70" idx="3"/>
            </p:cNvCxnSpPr>
            <p:nvPr/>
          </p:nvCxnSpPr>
          <p:spPr>
            <a:xfrm flipV="1">
              <a:off x="1502449" y="2365090"/>
              <a:ext cx="2045134" cy="1989954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25EF5AD-14D1-43EF-B9C8-6BB84FEC30E5}"/>
                </a:ext>
              </a:extLst>
            </p:cNvPr>
            <p:cNvCxnSpPr>
              <a:stCxn id="68" idx="6"/>
              <a:endCxn id="70" idx="2"/>
            </p:cNvCxnSpPr>
            <p:nvPr/>
          </p:nvCxnSpPr>
          <p:spPr>
            <a:xfrm flipV="1">
              <a:off x="1603576" y="2120948"/>
              <a:ext cx="1842879" cy="21288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8AE2336-0B72-4446-9C3B-97FEB2F8B9B4}"/>
                </a:ext>
              </a:extLst>
            </p:cNvPr>
            <p:cNvCxnSpPr>
              <a:cxnSpLocks/>
              <a:stCxn id="52" idx="1"/>
              <a:endCxn id="68" idx="5"/>
            </p:cNvCxnSpPr>
            <p:nvPr/>
          </p:nvCxnSpPr>
          <p:spPr>
            <a:xfrm flipH="1" flipV="1">
              <a:off x="1502449" y="2386377"/>
              <a:ext cx="2045134" cy="1971232"/>
            </a:xfrm>
            <a:prstGeom prst="line">
              <a:avLst/>
            </a:prstGeom>
            <a:ln w="762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1FCA3FD-FFC2-4401-8304-DD9C85D82CC0}"/>
                </a:ext>
              </a:extLst>
            </p:cNvPr>
            <p:cNvGrpSpPr/>
            <p:nvPr/>
          </p:nvGrpSpPr>
          <p:grpSpPr>
            <a:xfrm>
              <a:off x="3446455" y="1775678"/>
              <a:ext cx="690539" cy="690539"/>
              <a:chOff x="3124938" y="2421399"/>
              <a:chExt cx="720000" cy="720000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17C6198F-CD34-489D-86CC-40ABD59C0A11}"/>
                  </a:ext>
                </a:extLst>
              </p:cNvPr>
              <p:cNvSpPr/>
              <p:nvPr/>
            </p:nvSpPr>
            <p:spPr>
              <a:xfrm>
                <a:off x="3124938" y="2421399"/>
                <a:ext cx="720000" cy="720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CC99F32-564B-4C9D-A3A0-19A8E695C16A}"/>
                  </a:ext>
                </a:extLst>
              </p:cNvPr>
              <p:cNvSpPr txBox="1"/>
              <p:nvPr/>
            </p:nvSpPr>
            <p:spPr>
              <a:xfrm>
                <a:off x="3254118" y="2555301"/>
                <a:ext cx="4616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entury Gothic" panose="020B0502020202020204" pitchFamily="34" charset="0"/>
                  </a:rPr>
                  <a:t>4</a:t>
                </a:r>
                <a:endParaRPr lang="th-TH" b="1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A65E1964-C13A-4C09-828C-7469226010DD}"/>
                </a:ext>
              </a:extLst>
            </p:cNvPr>
            <p:cNvGrpSpPr/>
            <p:nvPr/>
          </p:nvGrpSpPr>
          <p:grpSpPr>
            <a:xfrm>
              <a:off x="913037" y="1796966"/>
              <a:ext cx="690539" cy="690539"/>
              <a:chOff x="3124938" y="2421399"/>
              <a:chExt cx="720000" cy="720000"/>
            </a:xfrm>
          </p:grpSpPr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7AED0522-A6D7-44E5-8F09-D83623DD8E25}"/>
                  </a:ext>
                </a:extLst>
              </p:cNvPr>
              <p:cNvSpPr/>
              <p:nvPr/>
            </p:nvSpPr>
            <p:spPr>
              <a:xfrm>
                <a:off x="3124938" y="2421399"/>
                <a:ext cx="720000" cy="720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2B9BCA5-7D61-4157-9BA9-03FE0BE83BCB}"/>
                  </a:ext>
                </a:extLst>
              </p:cNvPr>
              <p:cNvSpPr txBox="1"/>
              <p:nvPr/>
            </p:nvSpPr>
            <p:spPr>
              <a:xfrm>
                <a:off x="3254118" y="2555301"/>
                <a:ext cx="4616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entury Gothic" panose="020B0502020202020204" pitchFamily="34" charset="0"/>
                  </a:rPr>
                  <a:t>1</a:t>
                </a:r>
                <a:endParaRPr lang="th-TH" b="1" dirty="0"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806286C-DC59-4402-9078-1C4882E3E211}"/>
                </a:ext>
              </a:extLst>
            </p:cNvPr>
            <p:cNvSpPr/>
            <p:nvPr/>
          </p:nvSpPr>
          <p:spPr>
            <a:xfrm>
              <a:off x="913037" y="4253916"/>
              <a:ext cx="690539" cy="69053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7450E88-6431-4624-BC70-94A50FA2B913}"/>
                </a:ext>
              </a:extLst>
            </p:cNvPr>
            <p:cNvSpPr txBox="1"/>
            <p:nvPr/>
          </p:nvSpPr>
          <p:spPr>
            <a:xfrm>
              <a:off x="1036931" y="4382339"/>
              <a:ext cx="442750" cy="501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entury Gothic" panose="020B0502020202020204" pitchFamily="34" charset="0"/>
                </a:rPr>
                <a:t>2</a:t>
              </a:r>
              <a:endParaRPr lang="th-TH" b="1" dirty="0">
                <a:latin typeface="Century Gothic" panose="020B0502020202020204" pitchFamily="34" charset="0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E4513B3-8019-4E83-B0AA-634CD21C3098}"/>
                </a:ext>
              </a:extLst>
            </p:cNvPr>
            <p:cNvSpPr/>
            <p:nvPr/>
          </p:nvSpPr>
          <p:spPr>
            <a:xfrm>
              <a:off x="3446455" y="4256482"/>
              <a:ext cx="690539" cy="69053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19A102A-B0E6-43D5-B054-2816AFE75BF9}"/>
                </a:ext>
              </a:extLst>
            </p:cNvPr>
            <p:cNvSpPr txBox="1"/>
            <p:nvPr/>
          </p:nvSpPr>
          <p:spPr>
            <a:xfrm>
              <a:off x="3570349" y="4384905"/>
              <a:ext cx="442750" cy="501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entury Gothic" panose="020B0502020202020204" pitchFamily="34" charset="0"/>
                </a:rPr>
                <a:t>3</a:t>
              </a:r>
              <a:endParaRPr lang="th-TH" b="1" dirty="0">
                <a:latin typeface="Century Gothic" panose="020B0502020202020204" pitchFamily="34" charset="0"/>
              </a:endParaRP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55DF830-60D2-419F-B8E1-548B3170567D}"/>
                </a:ext>
              </a:extLst>
            </p:cNvPr>
            <p:cNvCxnSpPr>
              <a:cxnSpLocks/>
              <a:stCxn id="68" idx="4"/>
              <a:endCxn id="50" idx="0"/>
            </p:cNvCxnSpPr>
            <p:nvPr/>
          </p:nvCxnSpPr>
          <p:spPr>
            <a:xfrm>
              <a:off x="1258307" y="2487505"/>
              <a:ext cx="0" cy="17664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266DA981-D798-44E0-A6BF-F5FCEF55BAF4}"/>
                </a:ext>
              </a:extLst>
            </p:cNvPr>
            <p:cNvCxnSpPr>
              <a:cxnSpLocks/>
              <a:stCxn id="50" idx="6"/>
              <a:endCxn id="52" idx="2"/>
            </p:cNvCxnSpPr>
            <p:nvPr/>
          </p:nvCxnSpPr>
          <p:spPr>
            <a:xfrm>
              <a:off x="1603576" y="4599186"/>
              <a:ext cx="1842879" cy="2566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5D1EAC3A-D0C2-42B0-BD1B-869CEE7BC1D4}"/>
                </a:ext>
              </a:extLst>
            </p:cNvPr>
            <p:cNvCxnSpPr>
              <a:cxnSpLocks/>
              <a:stCxn id="52" idx="0"/>
              <a:endCxn id="70" idx="4"/>
            </p:cNvCxnSpPr>
            <p:nvPr/>
          </p:nvCxnSpPr>
          <p:spPr>
            <a:xfrm flipV="1">
              <a:off x="3791724" y="2466217"/>
              <a:ext cx="0" cy="17902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806EE65-138F-4698-B00B-591194EF8148}"/>
                </a:ext>
              </a:extLst>
            </p:cNvPr>
            <p:cNvSpPr txBox="1"/>
            <p:nvPr/>
          </p:nvSpPr>
          <p:spPr>
            <a:xfrm>
              <a:off x="2333440" y="1924174"/>
              <a:ext cx="38314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  <a:latin typeface="Century Gothic" panose="020B0502020202020204" pitchFamily="34" charset="0"/>
                </a:rPr>
                <a:t>3</a:t>
              </a:r>
              <a:endParaRPr lang="th-TH" sz="2400" b="1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FDF3E8B-0FE8-4FA9-B27F-EDFFE3A2E8F2}"/>
                </a:ext>
              </a:extLst>
            </p:cNvPr>
            <p:cNvSpPr txBox="1"/>
            <p:nvPr/>
          </p:nvSpPr>
          <p:spPr>
            <a:xfrm>
              <a:off x="1020512" y="3076916"/>
              <a:ext cx="543755" cy="442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sz="2400" b="1" dirty="0">
                  <a:latin typeface="Century Gothic" panose="020B0502020202020204" pitchFamily="34" charset="0"/>
                </a:rPr>
                <a:t>11</a:t>
              </a:r>
              <a:endParaRPr lang="th-TH" sz="24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716EC03-376B-4C87-A7F8-8A3356E654A6}"/>
                </a:ext>
              </a:extLst>
            </p:cNvPr>
            <p:cNvSpPr txBox="1"/>
            <p:nvPr/>
          </p:nvSpPr>
          <p:spPr>
            <a:xfrm>
              <a:off x="2179746" y="4377798"/>
              <a:ext cx="690539" cy="442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latin typeface="Century Gothic" panose="020B0502020202020204" pitchFamily="34" charset="0"/>
                </a:rPr>
                <a:t>25</a:t>
              </a:r>
              <a:endParaRPr lang="th-TH" sz="24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3D335A7-964F-4A17-A1BD-0CB5C38C2150}"/>
                </a:ext>
              </a:extLst>
            </p:cNvPr>
            <p:cNvSpPr txBox="1"/>
            <p:nvPr/>
          </p:nvSpPr>
          <p:spPr>
            <a:xfrm>
              <a:off x="3603914" y="3100857"/>
              <a:ext cx="38314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sz="2400" b="1" dirty="0">
                  <a:latin typeface="Century Gothic" panose="020B0502020202020204" pitchFamily="34" charset="0"/>
                </a:rPr>
                <a:t>6</a:t>
              </a:r>
              <a:endParaRPr lang="th-TH" sz="24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64" name="Diamond 63">
              <a:extLst>
                <a:ext uri="{FF2B5EF4-FFF2-40B4-BE49-F238E27FC236}">
                  <a16:creationId xmlns:a16="http://schemas.microsoft.com/office/drawing/2014/main" id="{87B83D32-DEE1-4F71-A8AD-1F714129DF66}"/>
                </a:ext>
              </a:extLst>
            </p:cNvPr>
            <p:cNvSpPr/>
            <p:nvPr/>
          </p:nvSpPr>
          <p:spPr>
            <a:xfrm>
              <a:off x="1642901" y="2494769"/>
              <a:ext cx="690539" cy="690539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CF0D4DB-815E-4659-BAB6-98E5535F5875}"/>
                </a:ext>
              </a:extLst>
            </p:cNvPr>
            <p:cNvSpPr txBox="1"/>
            <p:nvPr/>
          </p:nvSpPr>
          <p:spPr>
            <a:xfrm>
              <a:off x="1795169" y="2631053"/>
              <a:ext cx="38314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  <a:latin typeface="Century Gothic" panose="020B0502020202020204" pitchFamily="34" charset="0"/>
                </a:rPr>
                <a:t>2</a:t>
              </a:r>
              <a:endParaRPr lang="th-TH" sz="2400" b="1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66" name="Diamond 65">
              <a:extLst>
                <a:ext uri="{FF2B5EF4-FFF2-40B4-BE49-F238E27FC236}">
                  <a16:creationId xmlns:a16="http://schemas.microsoft.com/office/drawing/2014/main" id="{C685FFB9-3136-4A57-B017-84CC6D6CA168}"/>
                </a:ext>
              </a:extLst>
            </p:cNvPr>
            <p:cNvSpPr/>
            <p:nvPr/>
          </p:nvSpPr>
          <p:spPr>
            <a:xfrm>
              <a:off x="2755916" y="2486406"/>
              <a:ext cx="690539" cy="690539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E837F54-DB06-4EAE-A24E-4D2FDFF0DA29}"/>
                </a:ext>
              </a:extLst>
            </p:cNvPr>
            <p:cNvSpPr txBox="1"/>
            <p:nvPr/>
          </p:nvSpPr>
          <p:spPr>
            <a:xfrm>
              <a:off x="2923392" y="2615251"/>
              <a:ext cx="38314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400" b="1" dirty="0">
                  <a:solidFill>
                    <a:schemeClr val="accent6">
                      <a:lumMod val="75000"/>
                    </a:schemeClr>
                  </a:solidFill>
                  <a:latin typeface="Century Gothic" panose="020B0502020202020204" pitchFamily="34" charset="0"/>
                </a:rPr>
                <a:t>7</a:t>
              </a:r>
              <a:endParaRPr lang="th-TH" sz="2400" b="1" dirty="0"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DC3F631-938A-4305-AC84-FC2382627A9D}"/>
              </a:ext>
            </a:extLst>
          </p:cNvPr>
          <p:cNvGrpSpPr/>
          <p:nvPr/>
        </p:nvGrpSpPr>
        <p:grpSpPr>
          <a:xfrm>
            <a:off x="8382537" y="1712631"/>
            <a:ext cx="3223957" cy="3171343"/>
            <a:chOff x="913037" y="1775678"/>
            <a:chExt cx="3223957" cy="3171343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3FEB840-42AE-4C9D-95A7-CB556237BBAF}"/>
                </a:ext>
              </a:extLst>
            </p:cNvPr>
            <p:cNvCxnSpPr>
              <a:cxnSpLocks/>
              <a:stCxn id="75" idx="6"/>
              <a:endCxn id="77" idx="2"/>
            </p:cNvCxnSpPr>
            <p:nvPr/>
          </p:nvCxnSpPr>
          <p:spPr>
            <a:xfrm>
              <a:off x="1603576" y="4599186"/>
              <a:ext cx="1842879" cy="2566"/>
            </a:xfrm>
            <a:prstGeom prst="line">
              <a:avLst/>
            </a:prstGeom>
            <a:ln w="76200">
              <a:solidFill>
                <a:srgbClr val="FF7C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98A08FD-1AC7-4788-ACF2-4E8F59BAEC30}"/>
                </a:ext>
              </a:extLst>
            </p:cNvPr>
            <p:cNvGrpSpPr/>
            <p:nvPr/>
          </p:nvGrpSpPr>
          <p:grpSpPr>
            <a:xfrm>
              <a:off x="3446455" y="1775678"/>
              <a:ext cx="690539" cy="690539"/>
              <a:chOff x="3124938" y="2421399"/>
              <a:chExt cx="720000" cy="720000"/>
            </a:xfrm>
          </p:grpSpPr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237A6677-24CC-4157-9F87-86359C1B1289}"/>
                  </a:ext>
                </a:extLst>
              </p:cNvPr>
              <p:cNvSpPr/>
              <p:nvPr/>
            </p:nvSpPr>
            <p:spPr>
              <a:xfrm>
                <a:off x="3124938" y="2421399"/>
                <a:ext cx="720000" cy="720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2054277-AC05-4AEF-BF01-41F00513B653}"/>
                  </a:ext>
                </a:extLst>
              </p:cNvPr>
              <p:cNvSpPr txBox="1"/>
              <p:nvPr/>
            </p:nvSpPr>
            <p:spPr>
              <a:xfrm>
                <a:off x="3254118" y="2555301"/>
                <a:ext cx="4616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entury Gothic" panose="020B0502020202020204" pitchFamily="34" charset="0"/>
                  </a:rPr>
                  <a:t>4</a:t>
                </a:r>
                <a:endParaRPr lang="th-TH" b="1" dirty="0">
                  <a:latin typeface="Century Gothic" panose="020B0502020202020204" pitchFamily="34" charset="0"/>
                </a:endParaRP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BF0DD4D2-1B3F-4D06-B584-38B505F24DA6}"/>
                </a:ext>
              </a:extLst>
            </p:cNvPr>
            <p:cNvGrpSpPr/>
            <p:nvPr/>
          </p:nvGrpSpPr>
          <p:grpSpPr>
            <a:xfrm>
              <a:off x="913037" y="1796966"/>
              <a:ext cx="690539" cy="690539"/>
              <a:chOff x="3124938" y="2421399"/>
              <a:chExt cx="720000" cy="720000"/>
            </a:xfrm>
          </p:grpSpPr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FC9E0E06-8884-4A64-94D9-DB4C8ABE9F17}"/>
                  </a:ext>
                </a:extLst>
              </p:cNvPr>
              <p:cNvSpPr/>
              <p:nvPr/>
            </p:nvSpPr>
            <p:spPr>
              <a:xfrm>
                <a:off x="3124938" y="2421399"/>
                <a:ext cx="720000" cy="720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h-TH"/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4E9C2902-A7D3-4E7F-98B7-1201375502B0}"/>
                  </a:ext>
                </a:extLst>
              </p:cNvPr>
              <p:cNvSpPr txBox="1"/>
              <p:nvPr/>
            </p:nvSpPr>
            <p:spPr>
              <a:xfrm>
                <a:off x="3254118" y="2555301"/>
                <a:ext cx="4616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Century Gothic" panose="020B0502020202020204" pitchFamily="34" charset="0"/>
                  </a:rPr>
                  <a:t>1</a:t>
                </a:r>
                <a:endParaRPr lang="th-TH" b="1" dirty="0">
                  <a:latin typeface="Century Gothic" panose="020B0502020202020204" pitchFamily="34" charset="0"/>
                </a:endParaRPr>
              </a:p>
            </p:txBody>
          </p:sp>
        </p:grp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0246053E-68C8-4118-AA0C-E36981EDF471}"/>
                </a:ext>
              </a:extLst>
            </p:cNvPr>
            <p:cNvSpPr/>
            <p:nvPr/>
          </p:nvSpPr>
          <p:spPr>
            <a:xfrm>
              <a:off x="913037" y="4253916"/>
              <a:ext cx="690539" cy="690539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E0B2F78-46C4-44FD-BC04-FD49BC02928B}"/>
                </a:ext>
              </a:extLst>
            </p:cNvPr>
            <p:cNvSpPr txBox="1"/>
            <p:nvPr/>
          </p:nvSpPr>
          <p:spPr>
            <a:xfrm>
              <a:off x="1036931" y="4382339"/>
              <a:ext cx="442750" cy="501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entury Gothic" panose="020B0502020202020204" pitchFamily="34" charset="0"/>
                </a:rPr>
                <a:t>2</a:t>
              </a:r>
              <a:endParaRPr lang="th-TH" b="1" dirty="0">
                <a:latin typeface="Century Gothic" panose="020B0502020202020204" pitchFamily="34" charset="0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9105AE0-6824-4C71-A26F-A1C872587F74}"/>
                </a:ext>
              </a:extLst>
            </p:cNvPr>
            <p:cNvSpPr/>
            <p:nvPr/>
          </p:nvSpPr>
          <p:spPr>
            <a:xfrm>
              <a:off x="3446455" y="4256482"/>
              <a:ext cx="690539" cy="690539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3E03004-7DBE-4244-AB93-29268D53B224}"/>
                </a:ext>
              </a:extLst>
            </p:cNvPr>
            <p:cNvSpPr txBox="1"/>
            <p:nvPr/>
          </p:nvSpPr>
          <p:spPr>
            <a:xfrm>
              <a:off x="3570349" y="4384905"/>
              <a:ext cx="442750" cy="501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Century Gothic" panose="020B0502020202020204" pitchFamily="34" charset="0"/>
                </a:rPr>
                <a:t>3</a:t>
              </a:r>
              <a:endParaRPr lang="th-TH" b="1" dirty="0">
                <a:latin typeface="Century Gothic" panose="020B0502020202020204" pitchFamily="34" charset="0"/>
              </a:endParaRPr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CA9B69B-4D94-4FEC-87CA-68D0A0F27DCF}"/>
                </a:ext>
              </a:extLst>
            </p:cNvPr>
            <p:cNvCxnSpPr>
              <a:stCxn id="93" idx="6"/>
              <a:endCxn id="95" idx="2"/>
            </p:cNvCxnSpPr>
            <p:nvPr/>
          </p:nvCxnSpPr>
          <p:spPr>
            <a:xfrm flipV="1">
              <a:off x="1603576" y="2120948"/>
              <a:ext cx="1842879" cy="2128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E580888-596C-42E7-823C-9752B77788AB}"/>
                </a:ext>
              </a:extLst>
            </p:cNvPr>
            <p:cNvCxnSpPr>
              <a:cxnSpLocks/>
              <a:stCxn id="93" idx="4"/>
              <a:endCxn id="75" idx="0"/>
            </p:cNvCxnSpPr>
            <p:nvPr/>
          </p:nvCxnSpPr>
          <p:spPr>
            <a:xfrm>
              <a:off x="1258307" y="2487505"/>
              <a:ext cx="0" cy="176641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A4A6886-9063-4838-AA71-D3261D2A9B59}"/>
                </a:ext>
              </a:extLst>
            </p:cNvPr>
            <p:cNvCxnSpPr>
              <a:cxnSpLocks/>
              <a:stCxn id="77" idx="0"/>
              <a:endCxn id="95" idx="4"/>
            </p:cNvCxnSpPr>
            <p:nvPr/>
          </p:nvCxnSpPr>
          <p:spPr>
            <a:xfrm flipV="1">
              <a:off x="3791724" y="2466217"/>
              <a:ext cx="0" cy="17902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CB18A8B-5CA5-431B-8FA5-F062CD49918C}"/>
                </a:ext>
              </a:extLst>
            </p:cNvPr>
            <p:cNvCxnSpPr>
              <a:cxnSpLocks/>
              <a:stCxn id="75" idx="7"/>
              <a:endCxn id="95" idx="3"/>
            </p:cNvCxnSpPr>
            <p:nvPr/>
          </p:nvCxnSpPr>
          <p:spPr>
            <a:xfrm flipV="1">
              <a:off x="1502449" y="2365090"/>
              <a:ext cx="2045134" cy="198995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CC35FBC-19C1-4C58-BDB1-1454EFDEF40A}"/>
                </a:ext>
              </a:extLst>
            </p:cNvPr>
            <p:cNvCxnSpPr>
              <a:cxnSpLocks/>
              <a:stCxn id="77" idx="1"/>
              <a:endCxn id="93" idx="5"/>
            </p:cNvCxnSpPr>
            <p:nvPr/>
          </p:nvCxnSpPr>
          <p:spPr>
            <a:xfrm flipH="1" flipV="1">
              <a:off x="1502449" y="2386377"/>
              <a:ext cx="2045134" cy="197123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5EAE4A2D-2E0D-4FB4-8024-ACB264ADB730}"/>
                </a:ext>
              </a:extLst>
            </p:cNvPr>
            <p:cNvSpPr txBox="1"/>
            <p:nvPr/>
          </p:nvSpPr>
          <p:spPr>
            <a:xfrm>
              <a:off x="2333440" y="1924174"/>
              <a:ext cx="38314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latin typeface="Century Gothic" panose="020B0502020202020204" pitchFamily="34" charset="0"/>
                </a:rPr>
                <a:t>3</a:t>
              </a:r>
              <a:endParaRPr lang="th-TH" sz="24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90005BF-770C-42D6-AA2A-8934FBC33A70}"/>
                </a:ext>
              </a:extLst>
            </p:cNvPr>
            <p:cNvSpPr txBox="1"/>
            <p:nvPr/>
          </p:nvSpPr>
          <p:spPr>
            <a:xfrm>
              <a:off x="1020512" y="3076916"/>
              <a:ext cx="543755" cy="442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sz="2400" b="1" dirty="0">
                  <a:latin typeface="Century Gothic" panose="020B0502020202020204" pitchFamily="34" charset="0"/>
                </a:rPr>
                <a:t>11</a:t>
              </a:r>
              <a:endParaRPr lang="th-TH" sz="24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9BB2489-D9E3-41F1-A1EE-033B51C78F5A}"/>
                </a:ext>
              </a:extLst>
            </p:cNvPr>
            <p:cNvSpPr txBox="1"/>
            <p:nvPr/>
          </p:nvSpPr>
          <p:spPr>
            <a:xfrm>
              <a:off x="2317739" y="4392294"/>
              <a:ext cx="41455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  <a:latin typeface="Century Gothic" panose="020B0502020202020204" pitchFamily="34" charset="0"/>
                </a:rPr>
                <a:t>2</a:t>
              </a:r>
              <a:endParaRPr lang="th-TH" sz="2400" b="1" dirty="0">
                <a:solidFill>
                  <a:srgbClr val="C00000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20C30A7-11CE-4CC6-9336-B6BF78C348A3}"/>
                </a:ext>
              </a:extLst>
            </p:cNvPr>
            <p:cNvSpPr txBox="1"/>
            <p:nvPr/>
          </p:nvSpPr>
          <p:spPr>
            <a:xfrm>
              <a:off x="3603914" y="3100857"/>
              <a:ext cx="38314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r>
                <a:rPr lang="en-US" sz="2400" b="1" dirty="0">
                  <a:latin typeface="Century Gothic" panose="020B0502020202020204" pitchFamily="34" charset="0"/>
                </a:rPr>
                <a:t>6</a:t>
              </a:r>
              <a:endParaRPr lang="th-TH" sz="24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89" name="Diamond 88">
              <a:extLst>
                <a:ext uri="{FF2B5EF4-FFF2-40B4-BE49-F238E27FC236}">
                  <a16:creationId xmlns:a16="http://schemas.microsoft.com/office/drawing/2014/main" id="{A402758F-B4C6-4C2F-BAC6-CEEDCA02A56D}"/>
                </a:ext>
              </a:extLst>
            </p:cNvPr>
            <p:cNvSpPr/>
            <p:nvPr/>
          </p:nvSpPr>
          <p:spPr>
            <a:xfrm>
              <a:off x="1642901" y="2494769"/>
              <a:ext cx="690539" cy="690539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916F7CC-CE84-4C76-8F27-01026AC702D0}"/>
                </a:ext>
              </a:extLst>
            </p:cNvPr>
            <p:cNvSpPr txBox="1"/>
            <p:nvPr/>
          </p:nvSpPr>
          <p:spPr>
            <a:xfrm>
              <a:off x="1795169" y="2631053"/>
              <a:ext cx="38314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400" b="1" dirty="0">
                  <a:latin typeface="Century Gothic" panose="020B0502020202020204" pitchFamily="34" charset="0"/>
                </a:rPr>
                <a:t>2</a:t>
              </a:r>
              <a:endParaRPr lang="th-TH" sz="2400" b="1" dirty="0">
                <a:latin typeface="Century Gothic" panose="020B0502020202020204" pitchFamily="34" charset="0"/>
              </a:endParaRPr>
            </a:p>
          </p:txBody>
        </p:sp>
        <p:sp>
          <p:nvSpPr>
            <p:cNvPr id="91" name="Diamond 90">
              <a:extLst>
                <a:ext uri="{FF2B5EF4-FFF2-40B4-BE49-F238E27FC236}">
                  <a16:creationId xmlns:a16="http://schemas.microsoft.com/office/drawing/2014/main" id="{888422C0-7625-4CF8-9B8C-6225767465B8}"/>
                </a:ext>
              </a:extLst>
            </p:cNvPr>
            <p:cNvSpPr/>
            <p:nvPr/>
          </p:nvSpPr>
          <p:spPr>
            <a:xfrm>
              <a:off x="2755916" y="2486406"/>
              <a:ext cx="690539" cy="690539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A50758B-7F31-4781-A152-664A8BFD8DFE}"/>
                </a:ext>
              </a:extLst>
            </p:cNvPr>
            <p:cNvSpPr txBox="1"/>
            <p:nvPr/>
          </p:nvSpPr>
          <p:spPr>
            <a:xfrm>
              <a:off x="2923392" y="2615251"/>
              <a:ext cx="38314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400" b="1" dirty="0">
                  <a:latin typeface="Century Gothic" panose="020B0502020202020204" pitchFamily="34" charset="0"/>
                </a:rPr>
                <a:t>7</a:t>
              </a:r>
              <a:endParaRPr lang="th-TH" sz="2400" b="1" dirty="0">
                <a:latin typeface="Century Gothic" panose="020B0502020202020204" pitchFamily="34" charset="0"/>
              </a:endParaRP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E9C0253D-0996-4050-A169-6938BAAD574D}"/>
              </a:ext>
            </a:extLst>
          </p:cNvPr>
          <p:cNvSpPr txBox="1"/>
          <p:nvPr/>
        </p:nvSpPr>
        <p:spPr>
          <a:xfrm>
            <a:off x="5174560" y="5235828"/>
            <a:ext cx="1842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K = 25</a:t>
            </a:r>
            <a:endParaRPr lang="th-TH" b="1" dirty="0">
              <a:latin typeface="Century Gothic" panose="020B0502020202020204" pitchFamily="34" charset="0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1FFC115-961B-42A8-AC77-8E582D431CAF}"/>
              </a:ext>
            </a:extLst>
          </p:cNvPr>
          <p:cNvSpPr txBox="1"/>
          <p:nvPr/>
        </p:nvSpPr>
        <p:spPr>
          <a:xfrm>
            <a:off x="9112401" y="5235828"/>
            <a:ext cx="1842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entury Gothic" panose="020B0502020202020204" pitchFamily="34" charset="0"/>
              </a:rPr>
              <a:t>K = 2</a:t>
            </a:r>
            <a:endParaRPr lang="th-TH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286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</TotalTime>
  <Words>476</Words>
  <Application>Microsoft Office PowerPoint</Application>
  <PresentationFormat>Widescreen</PresentationFormat>
  <Paragraphs>368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Calibri Light</vt:lpstr>
      <vt:lpstr>Century Gothic</vt:lpstr>
      <vt:lpstr>FC Iconic</vt:lpstr>
      <vt:lpstr>FC Minimal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Mok Wattanasopon</dc:creator>
  <cp:lastModifiedBy>Mok Wattanasopon</cp:lastModifiedBy>
  <cp:revision>14</cp:revision>
  <dcterms:created xsi:type="dcterms:W3CDTF">2022-03-14T16:53:57Z</dcterms:created>
  <dcterms:modified xsi:type="dcterms:W3CDTF">2022-04-29T15:18:52Z</dcterms:modified>
</cp:coreProperties>
</file>