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k Khajohnritdacha" userId="0b3f83c195d3a8fc" providerId="LiveId" clId="{75C3BD32-901F-4E3A-9D41-92E43AD76AEC}"/>
    <pc:docChg chg="custSel modSld">
      <pc:chgData name="Vijak Khajohnritdacha" userId="0b3f83c195d3a8fc" providerId="LiveId" clId="{75C3BD32-901F-4E3A-9D41-92E43AD76AEC}" dt="2022-05-07T02:21:12.991" v="103" actId="20577"/>
      <pc:docMkLst>
        <pc:docMk/>
      </pc:docMkLst>
      <pc:sldChg chg="addSp delSp modSp mod">
        <pc:chgData name="Vijak Khajohnritdacha" userId="0b3f83c195d3a8fc" providerId="LiveId" clId="{75C3BD32-901F-4E3A-9D41-92E43AD76AEC}" dt="2022-05-07T02:21:12.991" v="103" actId="20577"/>
        <pc:sldMkLst>
          <pc:docMk/>
          <pc:sldMk cId="3425694898" sldId="256"/>
        </pc:sldMkLst>
        <pc:spChg chg="mod">
          <ac:chgData name="Vijak Khajohnritdacha" userId="0b3f83c195d3a8fc" providerId="LiveId" clId="{75C3BD32-901F-4E3A-9D41-92E43AD76AEC}" dt="2022-05-07T02:20:27.383" v="93" actId="14100"/>
          <ac:spMkLst>
            <pc:docMk/>
            <pc:sldMk cId="3425694898" sldId="256"/>
            <ac:spMk id="5" creationId="{F330A3BD-DC39-E3A4-30E4-25355AFC49E2}"/>
          </ac:spMkLst>
        </pc:spChg>
        <pc:spChg chg="mod">
          <ac:chgData name="Vijak Khajohnritdacha" userId="0b3f83c195d3a8fc" providerId="LiveId" clId="{75C3BD32-901F-4E3A-9D41-92E43AD76AEC}" dt="2022-05-07T02:17:02.202" v="15" actId="14100"/>
          <ac:spMkLst>
            <pc:docMk/>
            <pc:sldMk cId="3425694898" sldId="256"/>
            <ac:spMk id="8" creationId="{D7CDC38F-F769-9787-9818-BF62F911A7C2}"/>
          </ac:spMkLst>
        </pc:spChg>
        <pc:spChg chg="add del mod">
          <ac:chgData name="Vijak Khajohnritdacha" userId="0b3f83c195d3a8fc" providerId="LiveId" clId="{75C3BD32-901F-4E3A-9D41-92E43AD76AEC}" dt="2022-05-07T02:17:58.359" v="46" actId="478"/>
          <ac:spMkLst>
            <pc:docMk/>
            <pc:sldMk cId="3425694898" sldId="256"/>
            <ac:spMk id="10" creationId="{024FD71E-2891-A2EF-FA10-25F4C3D4850E}"/>
          </ac:spMkLst>
        </pc:spChg>
        <pc:spChg chg="add del mod">
          <ac:chgData name="Vijak Khajohnritdacha" userId="0b3f83c195d3a8fc" providerId="LiveId" clId="{75C3BD32-901F-4E3A-9D41-92E43AD76AEC}" dt="2022-05-07T02:17:54.794" v="45" actId="478"/>
          <ac:spMkLst>
            <pc:docMk/>
            <pc:sldMk cId="3425694898" sldId="256"/>
            <ac:spMk id="11" creationId="{8F214BBF-8340-27E3-8C46-B7947D9E75C2}"/>
          </ac:spMkLst>
        </pc:spChg>
        <pc:spChg chg="add mod">
          <ac:chgData name="Vijak Khajohnritdacha" userId="0b3f83c195d3a8fc" providerId="LiveId" clId="{75C3BD32-901F-4E3A-9D41-92E43AD76AEC}" dt="2022-05-07T02:19:31.749" v="61" actId="1076"/>
          <ac:spMkLst>
            <pc:docMk/>
            <pc:sldMk cId="3425694898" sldId="256"/>
            <ac:spMk id="12" creationId="{A968B346-17C4-9B05-270D-47374C7FC0F4}"/>
          </ac:spMkLst>
        </pc:spChg>
        <pc:spChg chg="add mod">
          <ac:chgData name="Vijak Khajohnritdacha" userId="0b3f83c195d3a8fc" providerId="LiveId" clId="{75C3BD32-901F-4E3A-9D41-92E43AD76AEC}" dt="2022-05-07T02:19:40.310" v="66" actId="1076"/>
          <ac:spMkLst>
            <pc:docMk/>
            <pc:sldMk cId="3425694898" sldId="256"/>
            <ac:spMk id="13" creationId="{214DEF47-BC6A-7765-1938-220A2528DB0E}"/>
          </ac:spMkLst>
        </pc:spChg>
        <pc:spChg chg="add mod">
          <ac:chgData name="Vijak Khajohnritdacha" userId="0b3f83c195d3a8fc" providerId="LiveId" clId="{75C3BD32-901F-4E3A-9D41-92E43AD76AEC}" dt="2022-05-07T02:19:46.757" v="70" actId="20577"/>
          <ac:spMkLst>
            <pc:docMk/>
            <pc:sldMk cId="3425694898" sldId="256"/>
            <ac:spMk id="14" creationId="{999C4EBE-25DD-817F-08A5-DCA78FE4BB31}"/>
          </ac:spMkLst>
        </pc:spChg>
        <pc:spChg chg="add mod">
          <ac:chgData name="Vijak Khajohnritdacha" userId="0b3f83c195d3a8fc" providerId="LiveId" clId="{75C3BD32-901F-4E3A-9D41-92E43AD76AEC}" dt="2022-05-07T02:19:52.992" v="74" actId="20577"/>
          <ac:spMkLst>
            <pc:docMk/>
            <pc:sldMk cId="3425694898" sldId="256"/>
            <ac:spMk id="15" creationId="{9B25FCF7-5398-19E5-0D6F-2153CA0044C2}"/>
          </ac:spMkLst>
        </pc:spChg>
        <pc:spChg chg="add mod">
          <ac:chgData name="Vijak Khajohnritdacha" userId="0b3f83c195d3a8fc" providerId="LiveId" clId="{75C3BD32-901F-4E3A-9D41-92E43AD76AEC}" dt="2022-05-07T02:20:04.797" v="78" actId="20577"/>
          <ac:spMkLst>
            <pc:docMk/>
            <pc:sldMk cId="3425694898" sldId="256"/>
            <ac:spMk id="16" creationId="{F2B46474-73F9-0DDA-3719-646DFE393B79}"/>
          </ac:spMkLst>
        </pc:spChg>
        <pc:spChg chg="add mod">
          <ac:chgData name="Vijak Khajohnritdacha" userId="0b3f83c195d3a8fc" providerId="LiveId" clId="{75C3BD32-901F-4E3A-9D41-92E43AD76AEC}" dt="2022-05-07T02:20:53.334" v="94" actId="1076"/>
          <ac:spMkLst>
            <pc:docMk/>
            <pc:sldMk cId="3425694898" sldId="256"/>
            <ac:spMk id="17" creationId="{732FA5F4-7364-2825-61FF-5FE9B0F2C775}"/>
          </ac:spMkLst>
        </pc:spChg>
        <pc:spChg chg="add mod">
          <ac:chgData name="Vijak Khajohnritdacha" userId="0b3f83c195d3a8fc" providerId="LiveId" clId="{75C3BD32-901F-4E3A-9D41-92E43AD76AEC}" dt="2022-05-07T02:21:06.949" v="99" actId="20577"/>
          <ac:spMkLst>
            <pc:docMk/>
            <pc:sldMk cId="3425694898" sldId="256"/>
            <ac:spMk id="18" creationId="{AEB2DE1F-E93A-4AC5-C18F-2E303F574429}"/>
          </ac:spMkLst>
        </pc:spChg>
        <pc:spChg chg="add mod">
          <ac:chgData name="Vijak Khajohnritdacha" userId="0b3f83c195d3a8fc" providerId="LiveId" clId="{75C3BD32-901F-4E3A-9D41-92E43AD76AEC}" dt="2022-05-07T02:21:12.991" v="103" actId="20577"/>
          <ac:spMkLst>
            <pc:docMk/>
            <pc:sldMk cId="3425694898" sldId="256"/>
            <ac:spMk id="19" creationId="{4A7F4553-A24C-4088-4CD0-1D3E7454A1D7}"/>
          </ac:spMkLst>
        </pc:spChg>
        <pc:graphicFrameChg chg="modGraphic">
          <ac:chgData name="Vijak Khajohnritdacha" userId="0b3f83c195d3a8fc" providerId="LiveId" clId="{75C3BD32-901F-4E3A-9D41-92E43AD76AEC}" dt="2022-05-07T02:18:49.743" v="53" actId="207"/>
          <ac:graphicFrameMkLst>
            <pc:docMk/>
            <pc:sldMk cId="3425694898" sldId="256"/>
            <ac:graphicFrameMk id="9" creationId="{9BA2CF4B-C58E-6370-21EA-804665FD5D9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78B9-35A4-08B9-BD93-1624240DA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FA294-B22B-4CC7-CEA1-B4634822E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4431-6F15-64C3-B985-7DEEF14C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8BA-52DB-8AD8-0BD4-B6524645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7324-1CFC-6485-467B-C218FC5C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0987-FC6B-F603-8F7D-6D641B13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334F-DD38-30BF-CFE1-B0A9AC82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7036-766C-9555-6FF1-0C2CB903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53E2-BE88-E331-B28A-7FDF1D12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2BC2-5339-80C0-FA68-F7CB83AE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2173A-11C9-4A6A-320F-1713D88DC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16C2-6C8A-8847-7235-BB94A8AE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21D7-BBA8-701F-6AB4-B61B7AF3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FDBC-1016-B0C1-47F3-C3022C04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4B13-C78A-644F-B77A-75A1DBF8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C611-E91E-55E5-7B87-CBD6B6F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E905-8450-D551-CE55-F2B4C718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9E91-7E12-4802-F866-14B968AB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1F50-AF78-E3C5-A426-F3E828E4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2B33-5EE0-7BEE-5670-C904D3F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B383-B171-F7A7-D660-007AAF00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2D07-BEE7-A6FB-4067-D72D5B41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86E5-507B-34CD-6E2C-E1041427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5C88-4865-F698-869C-BE7FB4F0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26EE-19AC-DA93-95F5-EEA2271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B9D4-3E97-7BE4-218E-2A99E3A6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F178-BD1E-9396-108B-6D69BD1EB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8D34-E0C8-91F3-F9CF-ABE0A5F0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AE5F-60D1-F3F2-1B8A-9A582146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017B-7284-208F-DD0F-4D1E9140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4E65E-A3F0-4C17-7601-646BA3A6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251-D463-4BFE-8B0B-7E429252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955D-A71D-BFBD-4055-6F114A70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1E8B-9E36-8793-8F49-C91F61D7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E129D-B8D3-68E7-13F4-F0CBF813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20DFA-4485-898C-5859-83492FCDB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82CC4-92AD-5505-8B17-6D14D06A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82185-D74B-8B9C-6DF5-A2FEC789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92CB7-37D7-61DE-F07F-5F94504A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C33-222C-C102-E86E-5E4FD858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C732E-6C7B-7967-D6DB-CE328177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FD3A7-D972-8402-5AAD-DF5F467C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C7748-F3E0-5BFC-749E-3ADB3E76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0B0CB-E1D5-FAAC-9E72-F87D4A09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7AE7-5FBC-3934-E391-571E0A68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E349-A1D9-23D7-5962-105A2628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0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B493-65BC-87D9-35F3-58A1EB08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0F73-C40F-BB88-7AE9-ADE7D50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5E33-9078-6BEE-ACC8-A9D2341C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C5E5-5003-D94E-FBA5-10F8AC33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3249C-F716-6906-3A2D-9DD63E03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32BE-6456-8A21-9776-6364CC8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8801-E251-9463-DDB1-EFEF84F0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E6979-A07F-B545-B778-7F7BA42A4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952D3-9F1F-2F96-BF1C-9CC5FDF7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50090-3763-C03E-5792-D72A67AE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2CEC-1C6A-301A-EA90-1EE987F8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EC73A-A8F3-D809-0FC2-3524DE0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77691-CD48-FF0E-CADB-E9C220DA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0FB8-B8D0-7B1A-8383-DD7CF495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895E-B01D-466D-D8F7-1CBA1180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40D3-7821-44E8-8FEF-04CD935BCF9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7276-7904-D2B6-76A1-EE761751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E34E-727A-84BB-5B2A-C90CCB270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7D48-14DF-4CDC-BD39-DB5A501E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30A3BD-DC39-E3A4-30E4-25355AFC49E2}"/>
              </a:ext>
            </a:extLst>
          </p:cNvPr>
          <p:cNvSpPr txBox="1"/>
          <p:nvPr/>
        </p:nvSpPr>
        <p:spPr>
          <a:xfrm>
            <a:off x="2452702" y="1045516"/>
            <a:ext cx="571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8, A = [1, 6, -3, 4, -1, 5, 2, -2], </a:t>
            </a:r>
            <a:r>
              <a:rPr lang="en-US" sz="2400" dirty="0" err="1"/>
              <a:t>M_i</a:t>
            </a:r>
            <a:r>
              <a:rPr lang="en-US" sz="2400" dirty="0"/>
              <a:t> = 2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C5A435-ED86-9EA6-08AF-97A0F927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04589"/>
              </p:ext>
            </p:extLst>
          </p:nvPr>
        </p:nvGraphicFramePr>
        <p:xfrm>
          <a:off x="2546905" y="2157849"/>
          <a:ext cx="777782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2228">
                  <a:extLst>
                    <a:ext uri="{9D8B030D-6E8A-4147-A177-3AD203B41FA5}">
                      <a16:colId xmlns:a16="http://schemas.microsoft.com/office/drawing/2014/main" val="1937542205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665726839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3080203997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1807657683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358468924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1282378399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3157859054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8023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864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FEA749-47F9-CC02-3512-34423D2E88AC}"/>
              </a:ext>
            </a:extLst>
          </p:cNvPr>
          <p:cNvSpPr txBox="1"/>
          <p:nvPr/>
        </p:nvSpPr>
        <p:spPr>
          <a:xfrm>
            <a:off x="1867271" y="2120891"/>
            <a:ext cx="5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DC38F-F769-9787-9818-BF62F911A7C2}"/>
              </a:ext>
            </a:extLst>
          </p:cNvPr>
          <p:cNvSpPr txBox="1"/>
          <p:nvPr/>
        </p:nvSpPr>
        <p:spPr>
          <a:xfrm>
            <a:off x="1109709" y="2823707"/>
            <a:ext cx="134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Qs(2,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BA2CF4B-C58E-6370-21EA-804665FD5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74436"/>
              </p:ext>
            </p:extLst>
          </p:nvPr>
        </p:nvGraphicFramePr>
        <p:xfrm>
          <a:off x="2546905" y="2869119"/>
          <a:ext cx="777782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2228">
                  <a:extLst>
                    <a:ext uri="{9D8B030D-6E8A-4147-A177-3AD203B41FA5}">
                      <a16:colId xmlns:a16="http://schemas.microsoft.com/office/drawing/2014/main" val="1937542205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665726839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3080203997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1807657683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358468924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1282378399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3157859054"/>
                    </a:ext>
                  </a:extLst>
                </a:gridCol>
                <a:gridCol w="972228">
                  <a:extLst>
                    <a:ext uri="{9D8B030D-6E8A-4147-A177-3AD203B41FA5}">
                      <a16:colId xmlns:a16="http://schemas.microsoft.com/office/drawing/2014/main" val="8023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8864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68B346-17C4-9B05-270D-47374C7FC0F4}"/>
              </a:ext>
            </a:extLst>
          </p:cNvPr>
          <p:cNvSpPr txBox="1"/>
          <p:nvPr/>
        </p:nvSpPr>
        <p:spPr>
          <a:xfrm>
            <a:off x="2875379" y="3387209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DEF47-BC6A-7765-1938-220A2528DB0E}"/>
              </a:ext>
            </a:extLst>
          </p:cNvPr>
          <p:cNvSpPr txBox="1"/>
          <p:nvPr/>
        </p:nvSpPr>
        <p:spPr>
          <a:xfrm>
            <a:off x="3844524" y="3387209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C4EBE-25DD-817F-08A5-DCA78FE4BB31}"/>
              </a:ext>
            </a:extLst>
          </p:cNvPr>
          <p:cNvSpPr txBox="1"/>
          <p:nvPr/>
        </p:nvSpPr>
        <p:spPr>
          <a:xfrm>
            <a:off x="4813669" y="3387208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5FCF7-5398-19E5-0D6F-2153CA0044C2}"/>
              </a:ext>
            </a:extLst>
          </p:cNvPr>
          <p:cNvSpPr txBox="1"/>
          <p:nvPr/>
        </p:nvSpPr>
        <p:spPr>
          <a:xfrm>
            <a:off x="5782814" y="3387208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46474-73F9-0DDA-3719-646DFE393B79}"/>
              </a:ext>
            </a:extLst>
          </p:cNvPr>
          <p:cNvSpPr txBox="1"/>
          <p:nvPr/>
        </p:nvSpPr>
        <p:spPr>
          <a:xfrm>
            <a:off x="6716208" y="3387208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FA5F4-7364-2825-61FF-5FE9B0F2C775}"/>
              </a:ext>
            </a:extLst>
          </p:cNvPr>
          <p:cNvSpPr txBox="1"/>
          <p:nvPr/>
        </p:nvSpPr>
        <p:spPr>
          <a:xfrm>
            <a:off x="7651085" y="3392050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2DE1F-E93A-4AC5-C18F-2E303F574429}"/>
              </a:ext>
            </a:extLst>
          </p:cNvPr>
          <p:cNvSpPr txBox="1"/>
          <p:nvPr/>
        </p:nvSpPr>
        <p:spPr>
          <a:xfrm>
            <a:off x="8709006" y="3387208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4553-A24C-4088-4CD0-1D3E7454A1D7}"/>
              </a:ext>
            </a:extLst>
          </p:cNvPr>
          <p:cNvSpPr txBox="1"/>
          <p:nvPr/>
        </p:nvSpPr>
        <p:spPr>
          <a:xfrm>
            <a:off x="9766927" y="3387207"/>
            <a:ext cx="35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569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Vijak Khajohnritdacha</dc:creator>
  <cp:lastModifiedBy>Vijak Khajohnritdacha</cp:lastModifiedBy>
  <cp:revision>1</cp:revision>
  <dcterms:created xsi:type="dcterms:W3CDTF">2022-05-07T02:16:22Z</dcterms:created>
  <dcterms:modified xsi:type="dcterms:W3CDTF">2022-05-07T02:22:21Z</dcterms:modified>
</cp:coreProperties>
</file>