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7" r:id="rId1"/>
    <p:sldMasterId id="2147483688" r:id="rId2"/>
  </p:sldMasterIdLst>
  <p:notesMasterIdLst>
    <p:notesMasterId r:id="rId11"/>
  </p:notesMasterIdLst>
  <p:sldIdLst>
    <p:sldId id="256" r:id="rId3"/>
    <p:sldId id="258" r:id="rId4"/>
    <p:sldId id="257" r:id="rId5"/>
    <p:sldId id="259" r:id="rId6"/>
    <p:sldId id="260" r:id="rId7"/>
    <p:sldId id="261" r:id="rId8"/>
    <p:sldId id="284" r:id="rId9"/>
    <p:sldId id="307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6E2FA7-9D17-42E3-A61F-F03B38F3F5E6}">
  <a:tblStyle styleId="{7B6E2FA7-9D17-42E3-A61F-F03B38F3F5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24" autoAdjust="0"/>
    <p:restoredTop sz="94660"/>
  </p:normalViewPr>
  <p:slideViewPr>
    <p:cSldViewPr snapToGrid="0">
      <p:cViewPr varScale="1">
        <p:scale>
          <a:sx n="90" d="100"/>
          <a:sy n="90" d="100"/>
        </p:scale>
        <p:origin x="8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5207a178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5207a178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5207a1783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5207a1783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52a7caf94b_1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52a7caf94b_1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52a7caf94b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52a7caf94b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52a7caf94b_1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52a7caf94b_1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g152a7caf94b_1_1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3" name="Google Shape;1513;g152a7caf94b_1_1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8" name="Google Shape;13928;g15333f97440_1_21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29" name="Google Shape;13929;g15333f97440_1_21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81700"/>
            <a:ext cx="7078500" cy="1581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4055075"/>
            <a:ext cx="2304900" cy="5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 idx="2"/>
          </p:nvPr>
        </p:nvSpPr>
        <p:spPr>
          <a:xfrm rot="-5400000">
            <a:off x="6092850" y="2059650"/>
            <a:ext cx="5756400" cy="6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title" hasCustomPrompt="1"/>
          </p:nvPr>
        </p:nvSpPr>
        <p:spPr>
          <a:xfrm>
            <a:off x="1883100" y="1087900"/>
            <a:ext cx="53778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>
            <a:off x="1883100" y="3134000"/>
            <a:ext cx="53778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/>
          <p:nvPr/>
        </p:nvSpPr>
        <p:spPr>
          <a:xfrm rot="-448633">
            <a:off x="417593" y="2789275"/>
            <a:ext cx="2718012" cy="2717417"/>
          </a:xfrm>
          <a:prstGeom prst="decagon">
            <a:avLst>
              <a:gd name="vf" fmla="val 105146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title" idx="2"/>
          </p:nvPr>
        </p:nvSpPr>
        <p:spPr>
          <a:xfrm rot="-5400000">
            <a:off x="6092850" y="2059650"/>
            <a:ext cx="5756400" cy="6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1671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1732325" y="539500"/>
            <a:ext cx="669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13225" y="1670575"/>
            <a:ext cx="4253700" cy="20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hivo"/>
              <a:buChar char="●"/>
              <a:defRPr sz="14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/>
          <p:nvPr/>
        </p:nvSpPr>
        <p:spPr>
          <a:xfrm rot="-448633">
            <a:off x="5982493" y="2395875"/>
            <a:ext cx="2718012" cy="2717417"/>
          </a:xfrm>
          <a:prstGeom prst="decagon">
            <a:avLst>
              <a:gd name="vf" fmla="val 105146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" name="Google Shape;24;p4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w="38100" cap="flat" cmpd="sng">
            <a:solidFill>
              <a:srgbClr val="6178F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25;p4"/>
          <p:cNvSpPr>
            <a:spLocks noGrp="1"/>
          </p:cNvSpPr>
          <p:nvPr>
            <p:ph type="pic" idx="2"/>
          </p:nvPr>
        </p:nvSpPr>
        <p:spPr>
          <a:xfrm>
            <a:off x="5138050" y="1213950"/>
            <a:ext cx="2886600" cy="2715600"/>
          </a:xfrm>
          <a:prstGeom prst="decagon">
            <a:avLst>
              <a:gd name="vf" fmla="val 105146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732225" y="539500"/>
            <a:ext cx="669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5" name="Google Shape;35;p6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w="38100" cap="flat" cmpd="sng">
            <a:solidFill>
              <a:srgbClr val="6178F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6;p6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w="38100" cap="flat" cmpd="sng">
            <a:solidFill>
              <a:srgbClr val="6178F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1537700" y="1450125"/>
            <a:ext cx="4045200" cy="7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ubTitle" idx="1"/>
          </p:nvPr>
        </p:nvSpPr>
        <p:spPr>
          <a:xfrm>
            <a:off x="3595100" y="23632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6" name="Google Shape;66;p9"/>
          <p:cNvSpPr/>
          <p:nvPr/>
        </p:nvSpPr>
        <p:spPr>
          <a:xfrm rot="-448633">
            <a:off x="6542918" y="2756475"/>
            <a:ext cx="2718012" cy="2717417"/>
          </a:xfrm>
          <a:prstGeom prst="decagon">
            <a:avLst>
              <a:gd name="vf" fmla="val 105146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title" idx="2"/>
          </p:nvPr>
        </p:nvSpPr>
        <p:spPr>
          <a:xfrm rot="-5400000">
            <a:off x="6092850" y="2059650"/>
            <a:ext cx="5756400" cy="6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6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>
            <a:off x="6947125" y="2704652"/>
            <a:ext cx="2718000" cy="2717400"/>
          </a:xfrm>
          <a:prstGeom prst="decagon">
            <a:avLst>
              <a:gd name="vf" fmla="val 105146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hasCustomPrompt="1"/>
          </p:nvPr>
        </p:nvSpPr>
        <p:spPr>
          <a:xfrm flipH="1">
            <a:off x="2644250" y="1722725"/>
            <a:ext cx="1676100" cy="85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8500">
                <a:solidFill>
                  <a:srgbClr val="6178F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1"/>
          </p:nvPr>
        </p:nvSpPr>
        <p:spPr>
          <a:xfrm flipH="1">
            <a:off x="713224" y="1722725"/>
            <a:ext cx="2402400" cy="37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2"/>
          </p:nvPr>
        </p:nvSpPr>
        <p:spPr>
          <a:xfrm flipH="1">
            <a:off x="713225" y="2046325"/>
            <a:ext cx="24024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644275" y="3249525"/>
            <a:ext cx="1676100" cy="85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8000">
                <a:solidFill>
                  <a:srgbClr val="6178F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4"/>
          </p:nvPr>
        </p:nvSpPr>
        <p:spPr>
          <a:xfrm flipH="1">
            <a:off x="713224" y="3249537"/>
            <a:ext cx="2402400" cy="37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5"/>
          </p:nvPr>
        </p:nvSpPr>
        <p:spPr>
          <a:xfrm flipH="1">
            <a:off x="713225" y="3555487"/>
            <a:ext cx="24024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6" hasCustomPrompt="1"/>
          </p:nvPr>
        </p:nvSpPr>
        <p:spPr>
          <a:xfrm>
            <a:off x="4823650" y="1722725"/>
            <a:ext cx="1676100" cy="85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8000">
                <a:solidFill>
                  <a:srgbClr val="6178F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7"/>
          </p:nvPr>
        </p:nvSpPr>
        <p:spPr>
          <a:xfrm>
            <a:off x="6028325" y="1722713"/>
            <a:ext cx="2402400" cy="37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8"/>
          </p:nvPr>
        </p:nvSpPr>
        <p:spPr>
          <a:xfrm>
            <a:off x="6028326" y="2046325"/>
            <a:ext cx="24024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9" hasCustomPrompt="1"/>
          </p:nvPr>
        </p:nvSpPr>
        <p:spPr>
          <a:xfrm>
            <a:off x="4823625" y="3249525"/>
            <a:ext cx="1676100" cy="85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8000">
                <a:solidFill>
                  <a:srgbClr val="6178F6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3"/>
          </p:nvPr>
        </p:nvSpPr>
        <p:spPr>
          <a:xfrm>
            <a:off x="6028325" y="3249534"/>
            <a:ext cx="2402400" cy="37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4"/>
          </p:nvPr>
        </p:nvSpPr>
        <p:spPr>
          <a:xfrm>
            <a:off x="6028326" y="3555487"/>
            <a:ext cx="24024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15"/>
          </p:nvPr>
        </p:nvSpPr>
        <p:spPr>
          <a:xfrm>
            <a:off x="1732325" y="539500"/>
            <a:ext cx="669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23_1_2_2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/>
        </p:nvSpPr>
        <p:spPr>
          <a:xfrm rot="-448633">
            <a:off x="343693" y="2395875"/>
            <a:ext cx="2718012" cy="2717417"/>
          </a:xfrm>
          <a:prstGeom prst="decagon">
            <a:avLst>
              <a:gd name="vf" fmla="val 105146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4"/>
          <p:cNvSpPr>
            <a:spLocks noGrp="1"/>
          </p:cNvSpPr>
          <p:nvPr>
            <p:ph type="pic" idx="2"/>
          </p:nvPr>
        </p:nvSpPr>
        <p:spPr>
          <a:xfrm>
            <a:off x="1785250" y="1545400"/>
            <a:ext cx="2886600" cy="2715300"/>
          </a:xfrm>
          <a:prstGeom prst="decagon">
            <a:avLst>
              <a:gd name="vf" fmla="val 105146"/>
            </a:avLst>
          </a:prstGeom>
          <a:noFill/>
          <a:ln>
            <a:noFill/>
          </a:ln>
        </p:spPr>
      </p:sp>
      <p:sp>
        <p:nvSpPr>
          <p:cNvPr id="99" name="Google Shape;99;p14"/>
          <p:cNvSpPr txBox="1">
            <a:spLocks noGrp="1"/>
          </p:cNvSpPr>
          <p:nvPr>
            <p:ph type="subTitle" idx="1"/>
          </p:nvPr>
        </p:nvSpPr>
        <p:spPr>
          <a:xfrm>
            <a:off x="5619475" y="1722125"/>
            <a:ext cx="2778000" cy="3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3"/>
          </p:nvPr>
        </p:nvSpPr>
        <p:spPr>
          <a:xfrm>
            <a:off x="5619476" y="2028038"/>
            <a:ext cx="27780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4"/>
          </p:nvPr>
        </p:nvSpPr>
        <p:spPr>
          <a:xfrm>
            <a:off x="5619475" y="3248946"/>
            <a:ext cx="2778000" cy="3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 b="1"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5"/>
          </p:nvPr>
        </p:nvSpPr>
        <p:spPr>
          <a:xfrm>
            <a:off x="5619476" y="3554899"/>
            <a:ext cx="2778000" cy="5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1732325" y="539500"/>
            <a:ext cx="669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0" y="0"/>
            <a:ext cx="252300" cy="5143500"/>
          </a:xfrm>
          <a:prstGeom prst="rect">
            <a:avLst/>
          </a:prstGeom>
          <a:gradFill>
            <a:gsLst>
              <a:gs pos="0">
                <a:srgbClr val="6178F6"/>
              </a:gs>
              <a:gs pos="100000">
                <a:srgbClr val="737373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5" name="Google Shape;105;p14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w="38100" cap="flat" cmpd="sng">
            <a:solidFill>
              <a:srgbClr val="6178F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/>
          <p:nvPr/>
        </p:nvSpPr>
        <p:spPr>
          <a:xfrm>
            <a:off x="597253" y="562378"/>
            <a:ext cx="250245" cy="250245"/>
          </a:xfrm>
          <a:custGeom>
            <a:avLst/>
            <a:gdLst/>
            <a:ahLst/>
            <a:cxnLst/>
            <a:rect l="l" t="t" r="r" b="b"/>
            <a:pathLst>
              <a:path w="12076" h="12076" extrusionOk="0">
                <a:moveTo>
                  <a:pt x="6038" y="1"/>
                </a:moveTo>
                <a:lnTo>
                  <a:pt x="5504" y="2336"/>
                </a:lnTo>
                <a:cubicBezTo>
                  <a:pt x="5104" y="3903"/>
                  <a:pt x="3903" y="5104"/>
                  <a:pt x="2335" y="5505"/>
                </a:cubicBezTo>
                <a:lnTo>
                  <a:pt x="0" y="6038"/>
                </a:lnTo>
                <a:lnTo>
                  <a:pt x="2335" y="6605"/>
                </a:lnTo>
                <a:cubicBezTo>
                  <a:pt x="3903" y="6972"/>
                  <a:pt x="5104" y="8207"/>
                  <a:pt x="5504" y="9774"/>
                </a:cubicBezTo>
                <a:lnTo>
                  <a:pt x="6038" y="12076"/>
                </a:lnTo>
                <a:lnTo>
                  <a:pt x="6605" y="9774"/>
                </a:lnTo>
                <a:cubicBezTo>
                  <a:pt x="6972" y="8207"/>
                  <a:pt x="8206" y="6972"/>
                  <a:pt x="9774" y="6605"/>
                </a:cubicBezTo>
                <a:lnTo>
                  <a:pt x="12075" y="6038"/>
                </a:lnTo>
                <a:lnTo>
                  <a:pt x="9774" y="5505"/>
                </a:lnTo>
                <a:cubicBezTo>
                  <a:pt x="8206" y="5104"/>
                  <a:pt x="6972" y="3903"/>
                  <a:pt x="6605" y="2336"/>
                </a:cubicBezTo>
                <a:lnTo>
                  <a:pt x="6038" y="1"/>
                </a:lnTo>
                <a:close/>
              </a:path>
            </a:pathLst>
          </a:custGeom>
          <a:solidFill>
            <a:srgbClr val="F1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7"/>
          <p:cNvSpPr/>
          <p:nvPr/>
        </p:nvSpPr>
        <p:spPr>
          <a:xfrm>
            <a:off x="8296503" y="4330878"/>
            <a:ext cx="250245" cy="250245"/>
          </a:xfrm>
          <a:custGeom>
            <a:avLst/>
            <a:gdLst/>
            <a:ahLst/>
            <a:cxnLst/>
            <a:rect l="l" t="t" r="r" b="b"/>
            <a:pathLst>
              <a:path w="12076" h="12076" extrusionOk="0">
                <a:moveTo>
                  <a:pt x="6038" y="1"/>
                </a:moveTo>
                <a:lnTo>
                  <a:pt x="5504" y="2336"/>
                </a:lnTo>
                <a:cubicBezTo>
                  <a:pt x="5104" y="3903"/>
                  <a:pt x="3903" y="5104"/>
                  <a:pt x="2335" y="5505"/>
                </a:cubicBezTo>
                <a:lnTo>
                  <a:pt x="0" y="6038"/>
                </a:lnTo>
                <a:lnTo>
                  <a:pt x="2335" y="6605"/>
                </a:lnTo>
                <a:cubicBezTo>
                  <a:pt x="3903" y="6972"/>
                  <a:pt x="5104" y="8207"/>
                  <a:pt x="5504" y="9774"/>
                </a:cubicBezTo>
                <a:lnTo>
                  <a:pt x="6038" y="12076"/>
                </a:lnTo>
                <a:lnTo>
                  <a:pt x="6605" y="9774"/>
                </a:lnTo>
                <a:cubicBezTo>
                  <a:pt x="6972" y="8207"/>
                  <a:pt x="8206" y="6972"/>
                  <a:pt x="9774" y="6605"/>
                </a:cubicBezTo>
                <a:lnTo>
                  <a:pt x="12075" y="6038"/>
                </a:lnTo>
                <a:lnTo>
                  <a:pt x="9774" y="5505"/>
                </a:lnTo>
                <a:cubicBezTo>
                  <a:pt x="8206" y="5104"/>
                  <a:pt x="6972" y="3903"/>
                  <a:pt x="6605" y="2336"/>
                </a:cubicBezTo>
                <a:lnTo>
                  <a:pt x="6038" y="1"/>
                </a:lnTo>
                <a:close/>
              </a:path>
            </a:pathLst>
          </a:custGeom>
          <a:solidFill>
            <a:srgbClr val="F1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7"/>
          <p:cNvSpPr/>
          <p:nvPr/>
        </p:nvSpPr>
        <p:spPr>
          <a:xfrm rot="-448633">
            <a:off x="494218" y="-154200"/>
            <a:ext cx="2718012" cy="2717417"/>
          </a:xfrm>
          <a:prstGeom prst="decagon">
            <a:avLst>
              <a:gd name="vf" fmla="val 105146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"/>
          <p:cNvSpPr/>
          <p:nvPr/>
        </p:nvSpPr>
        <p:spPr>
          <a:xfrm>
            <a:off x="597253" y="562378"/>
            <a:ext cx="250245" cy="250245"/>
          </a:xfrm>
          <a:custGeom>
            <a:avLst/>
            <a:gdLst/>
            <a:ahLst/>
            <a:cxnLst/>
            <a:rect l="l" t="t" r="r" b="b"/>
            <a:pathLst>
              <a:path w="12076" h="12076" extrusionOk="0">
                <a:moveTo>
                  <a:pt x="6038" y="1"/>
                </a:moveTo>
                <a:lnTo>
                  <a:pt x="5504" y="2336"/>
                </a:lnTo>
                <a:cubicBezTo>
                  <a:pt x="5104" y="3903"/>
                  <a:pt x="3903" y="5104"/>
                  <a:pt x="2335" y="5505"/>
                </a:cubicBezTo>
                <a:lnTo>
                  <a:pt x="0" y="6038"/>
                </a:lnTo>
                <a:lnTo>
                  <a:pt x="2335" y="6605"/>
                </a:lnTo>
                <a:cubicBezTo>
                  <a:pt x="3903" y="6972"/>
                  <a:pt x="5104" y="8207"/>
                  <a:pt x="5504" y="9774"/>
                </a:cubicBezTo>
                <a:lnTo>
                  <a:pt x="6038" y="12076"/>
                </a:lnTo>
                <a:lnTo>
                  <a:pt x="6605" y="9774"/>
                </a:lnTo>
                <a:cubicBezTo>
                  <a:pt x="6972" y="8207"/>
                  <a:pt x="8206" y="6972"/>
                  <a:pt x="9774" y="6605"/>
                </a:cubicBezTo>
                <a:lnTo>
                  <a:pt x="12075" y="6038"/>
                </a:lnTo>
                <a:lnTo>
                  <a:pt x="9774" y="5505"/>
                </a:lnTo>
                <a:cubicBezTo>
                  <a:pt x="8206" y="5104"/>
                  <a:pt x="6972" y="3903"/>
                  <a:pt x="6605" y="2336"/>
                </a:cubicBezTo>
                <a:lnTo>
                  <a:pt x="6038" y="1"/>
                </a:lnTo>
                <a:close/>
              </a:path>
            </a:pathLst>
          </a:custGeom>
          <a:solidFill>
            <a:srgbClr val="F1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8"/>
          <p:cNvSpPr/>
          <p:nvPr/>
        </p:nvSpPr>
        <p:spPr>
          <a:xfrm>
            <a:off x="8296503" y="4330878"/>
            <a:ext cx="250245" cy="250245"/>
          </a:xfrm>
          <a:custGeom>
            <a:avLst/>
            <a:gdLst/>
            <a:ahLst/>
            <a:cxnLst/>
            <a:rect l="l" t="t" r="r" b="b"/>
            <a:pathLst>
              <a:path w="12076" h="12076" extrusionOk="0">
                <a:moveTo>
                  <a:pt x="6038" y="1"/>
                </a:moveTo>
                <a:lnTo>
                  <a:pt x="5504" y="2336"/>
                </a:lnTo>
                <a:cubicBezTo>
                  <a:pt x="5104" y="3903"/>
                  <a:pt x="3903" y="5104"/>
                  <a:pt x="2335" y="5505"/>
                </a:cubicBezTo>
                <a:lnTo>
                  <a:pt x="0" y="6038"/>
                </a:lnTo>
                <a:lnTo>
                  <a:pt x="2335" y="6605"/>
                </a:lnTo>
                <a:cubicBezTo>
                  <a:pt x="3903" y="6972"/>
                  <a:pt x="5104" y="8207"/>
                  <a:pt x="5504" y="9774"/>
                </a:cubicBezTo>
                <a:lnTo>
                  <a:pt x="6038" y="12076"/>
                </a:lnTo>
                <a:lnTo>
                  <a:pt x="6605" y="9774"/>
                </a:lnTo>
                <a:cubicBezTo>
                  <a:pt x="6972" y="8207"/>
                  <a:pt x="8206" y="6972"/>
                  <a:pt x="9774" y="6605"/>
                </a:cubicBezTo>
                <a:lnTo>
                  <a:pt x="12075" y="6038"/>
                </a:lnTo>
                <a:lnTo>
                  <a:pt x="9774" y="5505"/>
                </a:lnTo>
                <a:cubicBezTo>
                  <a:pt x="8206" y="5104"/>
                  <a:pt x="6972" y="3903"/>
                  <a:pt x="6605" y="2336"/>
                </a:cubicBezTo>
                <a:lnTo>
                  <a:pt x="6038" y="1"/>
                </a:lnTo>
                <a:close/>
              </a:path>
            </a:pathLst>
          </a:custGeom>
          <a:solidFill>
            <a:srgbClr val="F1EF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8"/>
          <p:cNvSpPr/>
          <p:nvPr/>
        </p:nvSpPr>
        <p:spPr>
          <a:xfrm rot="-448633">
            <a:off x="417593" y="2975950"/>
            <a:ext cx="2718012" cy="2717417"/>
          </a:xfrm>
          <a:prstGeom prst="decagon">
            <a:avLst>
              <a:gd name="vf" fmla="val 105146"/>
            </a:avLst>
          </a:prstGeom>
          <a:solidFill>
            <a:srgbClr val="95FFD4">
              <a:alpha val="52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8"/>
          <p:cNvSpPr txBox="1">
            <a:spLocks noGrp="1"/>
          </p:cNvSpPr>
          <p:nvPr>
            <p:ph type="title"/>
          </p:nvPr>
        </p:nvSpPr>
        <p:spPr>
          <a:xfrm rot="-5400000">
            <a:off x="6092850" y="2059650"/>
            <a:ext cx="5756400" cy="6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325" y="539500"/>
            <a:ext cx="6698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bhaya Libre"/>
              <a:buNone/>
              <a:defRPr sz="350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58" r:id="rId5"/>
    <p:sldLayoutId id="2147483659" r:id="rId6"/>
    <p:sldLayoutId id="2147483660" r:id="rId7"/>
    <p:sldLayoutId id="2147483683" r:id="rId8"/>
    <p:sldLayoutId id="2147483684" r:id="rId9"/>
    <p:sldLayoutId id="214748368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9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06" name="Google Shape;306;p39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gilie.com/blog/guide-on-how-to-create-a-price-comparison-websit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spdload.com/blog/price-comparison-website-developmen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2"/>
          <p:cNvSpPr txBox="1">
            <a:spLocks noGrp="1"/>
          </p:cNvSpPr>
          <p:nvPr>
            <p:ph type="ctrTitle"/>
          </p:nvPr>
        </p:nvSpPr>
        <p:spPr>
          <a:xfrm>
            <a:off x="713225" y="1181700"/>
            <a:ext cx="7078500" cy="1581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COS 101</a:t>
            </a:r>
            <a:br>
              <a:rPr lang="en" sz="6000" dirty="0"/>
            </a:br>
            <a:r>
              <a:rPr lang="en" sz="6000" dirty="0"/>
              <a:t>JAVA PROJECT</a:t>
            </a:r>
            <a:endParaRPr sz="6000" dirty="0">
              <a:latin typeface="Abhaya Libre"/>
              <a:ea typeface="Abhaya Libre"/>
              <a:cs typeface="Abhaya Libre"/>
              <a:sym typeface="Abhaya Libre"/>
            </a:endParaRPr>
          </a:p>
        </p:txBody>
      </p:sp>
      <p:sp>
        <p:nvSpPr>
          <p:cNvPr id="315" name="Google Shape;315;p42"/>
          <p:cNvSpPr txBox="1">
            <a:spLocks noGrp="1"/>
          </p:cNvSpPr>
          <p:nvPr>
            <p:ph type="subTitle" idx="1"/>
          </p:nvPr>
        </p:nvSpPr>
        <p:spPr>
          <a:xfrm>
            <a:off x="713225" y="4055075"/>
            <a:ext cx="2304900" cy="55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Khaka Nyiba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4202375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317" name="Google Shape;317;p42"/>
          <p:cNvSpPr/>
          <p:nvPr/>
        </p:nvSpPr>
        <p:spPr>
          <a:xfrm>
            <a:off x="6808925" y="539499"/>
            <a:ext cx="1041300" cy="1041000"/>
          </a:xfrm>
          <a:prstGeom prst="decagon">
            <a:avLst>
              <a:gd name="vf" fmla="val 105146"/>
            </a:avLst>
          </a:prstGeom>
          <a:solidFill>
            <a:srgbClr val="95FF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42"/>
          <p:cNvSpPr txBox="1"/>
          <p:nvPr/>
        </p:nvSpPr>
        <p:spPr>
          <a:xfrm>
            <a:off x="4768186" y="2915356"/>
            <a:ext cx="2561400" cy="6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i="1" dirty="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rPr>
              <a:t>Price </a:t>
            </a:r>
            <a:r>
              <a:rPr lang="en" sz="3600" i="1" dirty="0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rPr>
              <a:t>Comparison System</a:t>
            </a:r>
            <a:endParaRPr lang="en" sz="4000" i="1" dirty="0">
              <a:solidFill>
                <a:schemeClr val="dk1"/>
              </a:solidFill>
              <a:latin typeface="Abhaya Libre"/>
              <a:ea typeface="Abhaya Libre"/>
              <a:cs typeface="Abhaya Libre"/>
              <a:sym typeface="Abhaya Libre"/>
            </a:endParaRPr>
          </a:p>
        </p:txBody>
      </p:sp>
      <p:cxnSp>
        <p:nvCxnSpPr>
          <p:cNvPr id="319" name="Google Shape;319;p42"/>
          <p:cNvCxnSpPr>
            <a:stCxn id="318" idx="1"/>
          </p:cNvCxnSpPr>
          <p:nvPr/>
        </p:nvCxnSpPr>
        <p:spPr>
          <a:xfrm rot="10800000">
            <a:off x="3161986" y="3261106"/>
            <a:ext cx="1606200" cy="0"/>
          </a:xfrm>
          <a:prstGeom prst="straightConnector1">
            <a:avLst/>
          </a:prstGeom>
          <a:solidFill>
            <a:schemeClr val="lt2"/>
          </a:solidFill>
          <a:ln w="76200" cap="flat" cmpd="sng">
            <a:solidFill>
              <a:srgbClr val="95FFD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20" name="Google Shape;320;p42"/>
          <p:cNvGrpSpPr/>
          <p:nvPr/>
        </p:nvGrpSpPr>
        <p:grpSpPr>
          <a:xfrm>
            <a:off x="7005219" y="747465"/>
            <a:ext cx="648944" cy="649017"/>
            <a:chOff x="7513696" y="775342"/>
            <a:chExt cx="718733" cy="718814"/>
          </a:xfrm>
        </p:grpSpPr>
        <p:sp>
          <p:nvSpPr>
            <p:cNvPr id="321" name="Google Shape;321;p42"/>
            <p:cNvSpPr/>
            <p:nvPr/>
          </p:nvSpPr>
          <p:spPr>
            <a:xfrm rot="-1092566">
              <a:off x="7607939" y="869666"/>
              <a:ext cx="552057" cy="552057"/>
            </a:xfrm>
            <a:custGeom>
              <a:avLst/>
              <a:gdLst/>
              <a:ahLst/>
              <a:cxnLst/>
              <a:rect l="l" t="t" r="r" b="b"/>
              <a:pathLst>
                <a:path w="19493" h="19493" extrusionOk="0">
                  <a:moveTo>
                    <a:pt x="3265" y="0"/>
                  </a:moveTo>
                  <a:cubicBezTo>
                    <a:pt x="3069" y="0"/>
                    <a:pt x="2908" y="161"/>
                    <a:pt x="2908" y="357"/>
                  </a:cubicBezTo>
                  <a:lnTo>
                    <a:pt x="2908" y="848"/>
                  </a:lnTo>
                  <a:lnTo>
                    <a:pt x="2908" y="1508"/>
                  </a:lnTo>
                  <a:lnTo>
                    <a:pt x="2677" y="1508"/>
                  </a:lnTo>
                  <a:cubicBezTo>
                    <a:pt x="2025" y="1508"/>
                    <a:pt x="1508" y="2025"/>
                    <a:pt x="1508" y="2668"/>
                  </a:cubicBezTo>
                  <a:lnTo>
                    <a:pt x="1508" y="2909"/>
                  </a:lnTo>
                  <a:lnTo>
                    <a:pt x="357" y="2909"/>
                  </a:lnTo>
                  <a:cubicBezTo>
                    <a:pt x="161" y="2909"/>
                    <a:pt x="0" y="3069"/>
                    <a:pt x="0" y="3265"/>
                  </a:cubicBezTo>
                  <a:lnTo>
                    <a:pt x="0" y="5380"/>
                  </a:lnTo>
                  <a:cubicBezTo>
                    <a:pt x="0" y="5576"/>
                    <a:pt x="161" y="5737"/>
                    <a:pt x="357" y="5737"/>
                  </a:cubicBezTo>
                  <a:lnTo>
                    <a:pt x="1508" y="5737"/>
                  </a:lnTo>
                  <a:lnTo>
                    <a:pt x="1508" y="8333"/>
                  </a:lnTo>
                  <a:lnTo>
                    <a:pt x="357" y="8333"/>
                  </a:lnTo>
                  <a:cubicBezTo>
                    <a:pt x="161" y="8333"/>
                    <a:pt x="0" y="8493"/>
                    <a:pt x="0" y="8689"/>
                  </a:cubicBezTo>
                  <a:lnTo>
                    <a:pt x="0" y="10804"/>
                  </a:lnTo>
                  <a:cubicBezTo>
                    <a:pt x="0" y="11000"/>
                    <a:pt x="161" y="11160"/>
                    <a:pt x="357" y="11160"/>
                  </a:cubicBezTo>
                  <a:lnTo>
                    <a:pt x="1508" y="11160"/>
                  </a:lnTo>
                  <a:lnTo>
                    <a:pt x="1508" y="13756"/>
                  </a:lnTo>
                  <a:lnTo>
                    <a:pt x="357" y="13756"/>
                  </a:lnTo>
                  <a:cubicBezTo>
                    <a:pt x="161" y="13756"/>
                    <a:pt x="0" y="13917"/>
                    <a:pt x="0" y="14113"/>
                  </a:cubicBezTo>
                  <a:lnTo>
                    <a:pt x="0" y="16219"/>
                  </a:lnTo>
                  <a:cubicBezTo>
                    <a:pt x="0" y="16424"/>
                    <a:pt x="161" y="16576"/>
                    <a:pt x="357" y="16576"/>
                  </a:cubicBezTo>
                  <a:lnTo>
                    <a:pt x="1508" y="16576"/>
                  </a:lnTo>
                  <a:lnTo>
                    <a:pt x="1508" y="16816"/>
                  </a:lnTo>
                  <a:cubicBezTo>
                    <a:pt x="1508" y="17459"/>
                    <a:pt x="2025" y="17985"/>
                    <a:pt x="2677" y="17985"/>
                  </a:cubicBezTo>
                  <a:lnTo>
                    <a:pt x="2908" y="17985"/>
                  </a:lnTo>
                  <a:lnTo>
                    <a:pt x="2908" y="18636"/>
                  </a:lnTo>
                  <a:lnTo>
                    <a:pt x="2908" y="19136"/>
                  </a:lnTo>
                  <a:cubicBezTo>
                    <a:pt x="2908" y="19332"/>
                    <a:pt x="3069" y="19493"/>
                    <a:pt x="3265" y="19493"/>
                  </a:cubicBezTo>
                  <a:lnTo>
                    <a:pt x="5380" y="19493"/>
                  </a:lnTo>
                  <a:cubicBezTo>
                    <a:pt x="5576" y="19493"/>
                    <a:pt x="5736" y="19332"/>
                    <a:pt x="5736" y="19136"/>
                  </a:cubicBezTo>
                  <a:lnTo>
                    <a:pt x="5736" y="18636"/>
                  </a:lnTo>
                  <a:lnTo>
                    <a:pt x="5736" y="17985"/>
                  </a:lnTo>
                  <a:lnTo>
                    <a:pt x="8332" y="17985"/>
                  </a:lnTo>
                  <a:lnTo>
                    <a:pt x="8332" y="18636"/>
                  </a:lnTo>
                  <a:lnTo>
                    <a:pt x="8332" y="19136"/>
                  </a:lnTo>
                  <a:cubicBezTo>
                    <a:pt x="8332" y="19332"/>
                    <a:pt x="8493" y="19493"/>
                    <a:pt x="8689" y="19493"/>
                  </a:cubicBezTo>
                  <a:lnTo>
                    <a:pt x="10804" y="19493"/>
                  </a:lnTo>
                  <a:cubicBezTo>
                    <a:pt x="11000" y="19493"/>
                    <a:pt x="11160" y="19332"/>
                    <a:pt x="11160" y="19136"/>
                  </a:cubicBezTo>
                  <a:lnTo>
                    <a:pt x="11160" y="18636"/>
                  </a:lnTo>
                  <a:lnTo>
                    <a:pt x="11160" y="17985"/>
                  </a:lnTo>
                  <a:lnTo>
                    <a:pt x="13756" y="17985"/>
                  </a:lnTo>
                  <a:lnTo>
                    <a:pt x="13756" y="18636"/>
                  </a:lnTo>
                  <a:lnTo>
                    <a:pt x="13756" y="19136"/>
                  </a:lnTo>
                  <a:cubicBezTo>
                    <a:pt x="13756" y="19332"/>
                    <a:pt x="13917" y="19493"/>
                    <a:pt x="14113" y="19493"/>
                  </a:cubicBezTo>
                  <a:lnTo>
                    <a:pt x="16228" y="19493"/>
                  </a:lnTo>
                  <a:cubicBezTo>
                    <a:pt x="16424" y="19493"/>
                    <a:pt x="16584" y="19332"/>
                    <a:pt x="16584" y="19136"/>
                  </a:cubicBezTo>
                  <a:lnTo>
                    <a:pt x="16584" y="18636"/>
                  </a:lnTo>
                  <a:lnTo>
                    <a:pt x="16584" y="17985"/>
                  </a:lnTo>
                  <a:lnTo>
                    <a:pt x="16816" y="17985"/>
                  </a:lnTo>
                  <a:cubicBezTo>
                    <a:pt x="17459" y="17985"/>
                    <a:pt x="17985" y="17459"/>
                    <a:pt x="17985" y="16816"/>
                  </a:cubicBezTo>
                  <a:lnTo>
                    <a:pt x="17985" y="16576"/>
                  </a:lnTo>
                  <a:lnTo>
                    <a:pt x="19136" y="16576"/>
                  </a:lnTo>
                  <a:cubicBezTo>
                    <a:pt x="19332" y="16576"/>
                    <a:pt x="19493" y="16424"/>
                    <a:pt x="19493" y="16219"/>
                  </a:cubicBezTo>
                  <a:lnTo>
                    <a:pt x="19493" y="14113"/>
                  </a:lnTo>
                  <a:cubicBezTo>
                    <a:pt x="19493" y="13917"/>
                    <a:pt x="19332" y="13756"/>
                    <a:pt x="19136" y="13756"/>
                  </a:cubicBezTo>
                  <a:lnTo>
                    <a:pt x="17985" y="13756"/>
                  </a:lnTo>
                  <a:lnTo>
                    <a:pt x="17985" y="11160"/>
                  </a:lnTo>
                  <a:lnTo>
                    <a:pt x="19136" y="11160"/>
                  </a:lnTo>
                  <a:cubicBezTo>
                    <a:pt x="19332" y="11160"/>
                    <a:pt x="19493" y="11000"/>
                    <a:pt x="19493" y="10804"/>
                  </a:cubicBezTo>
                  <a:lnTo>
                    <a:pt x="19493" y="8689"/>
                  </a:lnTo>
                  <a:cubicBezTo>
                    <a:pt x="19493" y="8493"/>
                    <a:pt x="19332" y="8333"/>
                    <a:pt x="19136" y="8333"/>
                  </a:cubicBezTo>
                  <a:lnTo>
                    <a:pt x="17985" y="8333"/>
                  </a:lnTo>
                  <a:lnTo>
                    <a:pt x="17985" y="5737"/>
                  </a:lnTo>
                  <a:lnTo>
                    <a:pt x="19136" y="5737"/>
                  </a:lnTo>
                  <a:cubicBezTo>
                    <a:pt x="19332" y="5737"/>
                    <a:pt x="19493" y="5576"/>
                    <a:pt x="19493" y="5380"/>
                  </a:cubicBezTo>
                  <a:lnTo>
                    <a:pt x="19493" y="3265"/>
                  </a:lnTo>
                  <a:cubicBezTo>
                    <a:pt x="19493" y="3069"/>
                    <a:pt x="19332" y="2909"/>
                    <a:pt x="19136" y="2909"/>
                  </a:cubicBezTo>
                  <a:lnTo>
                    <a:pt x="17985" y="2909"/>
                  </a:lnTo>
                  <a:lnTo>
                    <a:pt x="17985" y="2668"/>
                  </a:lnTo>
                  <a:cubicBezTo>
                    <a:pt x="17985" y="2025"/>
                    <a:pt x="17459" y="1508"/>
                    <a:pt x="16816" y="1508"/>
                  </a:cubicBezTo>
                  <a:lnTo>
                    <a:pt x="16584" y="1508"/>
                  </a:lnTo>
                  <a:lnTo>
                    <a:pt x="16584" y="848"/>
                  </a:lnTo>
                  <a:lnTo>
                    <a:pt x="16584" y="357"/>
                  </a:lnTo>
                  <a:cubicBezTo>
                    <a:pt x="16584" y="161"/>
                    <a:pt x="16424" y="0"/>
                    <a:pt x="16228" y="0"/>
                  </a:cubicBezTo>
                  <a:lnTo>
                    <a:pt x="14113" y="0"/>
                  </a:lnTo>
                  <a:cubicBezTo>
                    <a:pt x="13917" y="0"/>
                    <a:pt x="13756" y="161"/>
                    <a:pt x="13756" y="357"/>
                  </a:cubicBezTo>
                  <a:lnTo>
                    <a:pt x="13756" y="848"/>
                  </a:lnTo>
                  <a:lnTo>
                    <a:pt x="13756" y="1508"/>
                  </a:lnTo>
                  <a:lnTo>
                    <a:pt x="11160" y="1508"/>
                  </a:lnTo>
                  <a:lnTo>
                    <a:pt x="11160" y="848"/>
                  </a:lnTo>
                  <a:lnTo>
                    <a:pt x="11160" y="357"/>
                  </a:lnTo>
                  <a:cubicBezTo>
                    <a:pt x="11160" y="161"/>
                    <a:pt x="11000" y="0"/>
                    <a:pt x="10804" y="0"/>
                  </a:cubicBezTo>
                  <a:lnTo>
                    <a:pt x="8689" y="0"/>
                  </a:lnTo>
                  <a:cubicBezTo>
                    <a:pt x="8493" y="0"/>
                    <a:pt x="8332" y="161"/>
                    <a:pt x="8332" y="357"/>
                  </a:cubicBezTo>
                  <a:lnTo>
                    <a:pt x="8332" y="848"/>
                  </a:lnTo>
                  <a:lnTo>
                    <a:pt x="8332" y="1508"/>
                  </a:lnTo>
                  <a:lnTo>
                    <a:pt x="5736" y="1508"/>
                  </a:lnTo>
                  <a:lnTo>
                    <a:pt x="5736" y="848"/>
                  </a:lnTo>
                  <a:lnTo>
                    <a:pt x="5736" y="357"/>
                  </a:lnTo>
                  <a:cubicBezTo>
                    <a:pt x="5736" y="161"/>
                    <a:pt x="5576" y="0"/>
                    <a:pt x="53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2" name="Google Shape;322;p42"/>
            <p:cNvGrpSpPr/>
            <p:nvPr/>
          </p:nvGrpSpPr>
          <p:grpSpPr>
            <a:xfrm rot="-1092566">
              <a:off x="7584512" y="846112"/>
              <a:ext cx="539426" cy="539681"/>
              <a:chOff x="4178325" y="2207475"/>
              <a:chExt cx="476175" cy="476400"/>
            </a:xfrm>
          </p:grpSpPr>
          <p:sp>
            <p:nvSpPr>
              <p:cNvPr id="323" name="Google Shape;323;p42"/>
              <p:cNvSpPr/>
              <p:nvPr/>
            </p:nvSpPr>
            <p:spPr>
              <a:xfrm>
                <a:off x="4178325" y="2207475"/>
                <a:ext cx="476175" cy="476400"/>
              </a:xfrm>
              <a:custGeom>
                <a:avLst/>
                <a:gdLst/>
                <a:ahLst/>
                <a:cxnLst/>
                <a:rect l="l" t="t" r="r" b="b"/>
                <a:pathLst>
                  <a:path w="19047" h="19056" extrusionOk="0">
                    <a:moveTo>
                      <a:pt x="5380" y="562"/>
                    </a:moveTo>
                    <a:cubicBezTo>
                      <a:pt x="5406" y="562"/>
                      <a:pt x="5433" y="589"/>
                      <a:pt x="5433" y="625"/>
                    </a:cubicBezTo>
                    <a:lnTo>
                      <a:pt x="5433" y="1437"/>
                    </a:lnTo>
                    <a:lnTo>
                      <a:pt x="3319" y="1437"/>
                    </a:lnTo>
                    <a:lnTo>
                      <a:pt x="3319" y="625"/>
                    </a:lnTo>
                    <a:cubicBezTo>
                      <a:pt x="3319" y="589"/>
                      <a:pt x="3346" y="562"/>
                      <a:pt x="3372" y="562"/>
                    </a:cubicBezTo>
                    <a:close/>
                    <a:moveTo>
                      <a:pt x="10518" y="562"/>
                    </a:moveTo>
                    <a:cubicBezTo>
                      <a:pt x="10554" y="562"/>
                      <a:pt x="10580" y="589"/>
                      <a:pt x="10580" y="625"/>
                    </a:cubicBezTo>
                    <a:lnTo>
                      <a:pt x="10580" y="1437"/>
                    </a:lnTo>
                    <a:lnTo>
                      <a:pt x="8457" y="1437"/>
                    </a:lnTo>
                    <a:lnTo>
                      <a:pt x="8457" y="625"/>
                    </a:lnTo>
                    <a:cubicBezTo>
                      <a:pt x="8457" y="589"/>
                      <a:pt x="8484" y="562"/>
                      <a:pt x="8520" y="562"/>
                    </a:cubicBezTo>
                    <a:close/>
                    <a:moveTo>
                      <a:pt x="15665" y="562"/>
                    </a:moveTo>
                    <a:cubicBezTo>
                      <a:pt x="15701" y="562"/>
                      <a:pt x="15728" y="589"/>
                      <a:pt x="15728" y="625"/>
                    </a:cubicBezTo>
                    <a:lnTo>
                      <a:pt x="15728" y="1437"/>
                    </a:lnTo>
                    <a:lnTo>
                      <a:pt x="13605" y="1437"/>
                    </a:lnTo>
                    <a:lnTo>
                      <a:pt x="13605" y="625"/>
                    </a:lnTo>
                    <a:cubicBezTo>
                      <a:pt x="13605" y="589"/>
                      <a:pt x="13631" y="562"/>
                      <a:pt x="13667" y="562"/>
                    </a:cubicBezTo>
                    <a:close/>
                    <a:moveTo>
                      <a:pt x="1427" y="3319"/>
                    </a:moveTo>
                    <a:lnTo>
                      <a:pt x="1427" y="5442"/>
                    </a:lnTo>
                    <a:lnTo>
                      <a:pt x="616" y="5442"/>
                    </a:lnTo>
                    <a:cubicBezTo>
                      <a:pt x="580" y="5442"/>
                      <a:pt x="553" y="5415"/>
                      <a:pt x="553" y="5389"/>
                    </a:cubicBezTo>
                    <a:lnTo>
                      <a:pt x="553" y="3381"/>
                    </a:lnTo>
                    <a:cubicBezTo>
                      <a:pt x="553" y="3346"/>
                      <a:pt x="580" y="3319"/>
                      <a:pt x="616" y="3319"/>
                    </a:cubicBezTo>
                    <a:close/>
                    <a:moveTo>
                      <a:pt x="18431" y="3319"/>
                    </a:moveTo>
                    <a:cubicBezTo>
                      <a:pt x="18458" y="3319"/>
                      <a:pt x="18485" y="3346"/>
                      <a:pt x="18485" y="3381"/>
                    </a:cubicBezTo>
                    <a:lnTo>
                      <a:pt x="18485" y="5389"/>
                    </a:lnTo>
                    <a:cubicBezTo>
                      <a:pt x="18485" y="5415"/>
                      <a:pt x="18458" y="5442"/>
                      <a:pt x="18431" y="5442"/>
                    </a:cubicBezTo>
                    <a:lnTo>
                      <a:pt x="17619" y="5442"/>
                    </a:lnTo>
                    <a:lnTo>
                      <a:pt x="17619" y="3319"/>
                    </a:lnTo>
                    <a:close/>
                    <a:moveTo>
                      <a:pt x="1427" y="8466"/>
                    </a:moveTo>
                    <a:lnTo>
                      <a:pt x="1427" y="10589"/>
                    </a:lnTo>
                    <a:lnTo>
                      <a:pt x="616" y="10589"/>
                    </a:lnTo>
                    <a:cubicBezTo>
                      <a:pt x="580" y="10589"/>
                      <a:pt x="553" y="10563"/>
                      <a:pt x="553" y="10527"/>
                    </a:cubicBezTo>
                    <a:lnTo>
                      <a:pt x="553" y="8529"/>
                    </a:lnTo>
                    <a:cubicBezTo>
                      <a:pt x="553" y="8493"/>
                      <a:pt x="580" y="8466"/>
                      <a:pt x="616" y="8466"/>
                    </a:cubicBezTo>
                    <a:close/>
                    <a:moveTo>
                      <a:pt x="18431" y="8466"/>
                    </a:moveTo>
                    <a:cubicBezTo>
                      <a:pt x="18458" y="8466"/>
                      <a:pt x="18485" y="8493"/>
                      <a:pt x="18485" y="8529"/>
                    </a:cubicBezTo>
                    <a:lnTo>
                      <a:pt x="18485" y="10527"/>
                    </a:lnTo>
                    <a:cubicBezTo>
                      <a:pt x="18485" y="10563"/>
                      <a:pt x="18458" y="10589"/>
                      <a:pt x="18431" y="10589"/>
                    </a:cubicBezTo>
                    <a:lnTo>
                      <a:pt x="17619" y="10589"/>
                    </a:lnTo>
                    <a:lnTo>
                      <a:pt x="17619" y="8466"/>
                    </a:lnTo>
                    <a:close/>
                    <a:moveTo>
                      <a:pt x="1427" y="13614"/>
                    </a:moveTo>
                    <a:lnTo>
                      <a:pt x="1427" y="15737"/>
                    </a:lnTo>
                    <a:lnTo>
                      <a:pt x="616" y="15737"/>
                    </a:lnTo>
                    <a:cubicBezTo>
                      <a:pt x="580" y="15737"/>
                      <a:pt x="553" y="15710"/>
                      <a:pt x="553" y="15674"/>
                    </a:cubicBezTo>
                    <a:lnTo>
                      <a:pt x="553" y="13676"/>
                    </a:lnTo>
                    <a:cubicBezTo>
                      <a:pt x="553" y="13640"/>
                      <a:pt x="580" y="13614"/>
                      <a:pt x="616" y="13614"/>
                    </a:cubicBezTo>
                    <a:close/>
                    <a:moveTo>
                      <a:pt x="18431" y="13614"/>
                    </a:moveTo>
                    <a:cubicBezTo>
                      <a:pt x="18458" y="13614"/>
                      <a:pt x="18485" y="13640"/>
                      <a:pt x="18485" y="13676"/>
                    </a:cubicBezTo>
                    <a:lnTo>
                      <a:pt x="18485" y="15674"/>
                    </a:lnTo>
                    <a:cubicBezTo>
                      <a:pt x="18485" y="15710"/>
                      <a:pt x="18458" y="15737"/>
                      <a:pt x="18431" y="15737"/>
                    </a:cubicBezTo>
                    <a:lnTo>
                      <a:pt x="17619" y="15737"/>
                    </a:lnTo>
                    <a:lnTo>
                      <a:pt x="17619" y="13614"/>
                    </a:lnTo>
                    <a:close/>
                    <a:moveTo>
                      <a:pt x="16227" y="1990"/>
                    </a:moveTo>
                    <a:cubicBezTo>
                      <a:pt x="16682" y="1990"/>
                      <a:pt x="17057" y="2364"/>
                      <a:pt x="17057" y="2819"/>
                    </a:cubicBezTo>
                    <a:lnTo>
                      <a:pt x="17057" y="16236"/>
                    </a:lnTo>
                    <a:cubicBezTo>
                      <a:pt x="17057" y="16691"/>
                      <a:pt x="16682" y="17066"/>
                      <a:pt x="16227" y="17066"/>
                    </a:cubicBezTo>
                    <a:lnTo>
                      <a:pt x="2810" y="17066"/>
                    </a:lnTo>
                    <a:cubicBezTo>
                      <a:pt x="2355" y="17066"/>
                      <a:pt x="1990" y="16691"/>
                      <a:pt x="1990" y="16236"/>
                    </a:cubicBezTo>
                    <a:lnTo>
                      <a:pt x="1990" y="2819"/>
                    </a:lnTo>
                    <a:cubicBezTo>
                      <a:pt x="1990" y="2364"/>
                      <a:pt x="2355" y="1990"/>
                      <a:pt x="2810" y="1990"/>
                    </a:cubicBezTo>
                    <a:close/>
                    <a:moveTo>
                      <a:pt x="10580" y="17619"/>
                    </a:moveTo>
                    <a:lnTo>
                      <a:pt x="10580" y="18431"/>
                    </a:lnTo>
                    <a:cubicBezTo>
                      <a:pt x="10580" y="18467"/>
                      <a:pt x="10554" y="18493"/>
                      <a:pt x="10518" y="18493"/>
                    </a:cubicBezTo>
                    <a:lnTo>
                      <a:pt x="8520" y="18493"/>
                    </a:lnTo>
                    <a:cubicBezTo>
                      <a:pt x="8484" y="18493"/>
                      <a:pt x="8457" y="18467"/>
                      <a:pt x="8457" y="18431"/>
                    </a:cubicBezTo>
                    <a:lnTo>
                      <a:pt x="8457" y="17619"/>
                    </a:lnTo>
                    <a:close/>
                    <a:moveTo>
                      <a:pt x="15728" y="17619"/>
                    </a:moveTo>
                    <a:lnTo>
                      <a:pt x="15728" y="18431"/>
                    </a:lnTo>
                    <a:cubicBezTo>
                      <a:pt x="15728" y="18467"/>
                      <a:pt x="15701" y="18493"/>
                      <a:pt x="15665" y="18493"/>
                    </a:cubicBezTo>
                    <a:lnTo>
                      <a:pt x="13667" y="18493"/>
                    </a:lnTo>
                    <a:cubicBezTo>
                      <a:pt x="13631" y="18493"/>
                      <a:pt x="13605" y="18467"/>
                      <a:pt x="13605" y="18431"/>
                    </a:cubicBezTo>
                    <a:lnTo>
                      <a:pt x="13605" y="17619"/>
                    </a:lnTo>
                    <a:close/>
                    <a:moveTo>
                      <a:pt x="3372" y="0"/>
                    </a:moveTo>
                    <a:cubicBezTo>
                      <a:pt x="3033" y="0"/>
                      <a:pt x="2757" y="277"/>
                      <a:pt x="2757" y="625"/>
                    </a:cubicBezTo>
                    <a:lnTo>
                      <a:pt x="2757" y="1437"/>
                    </a:lnTo>
                    <a:cubicBezTo>
                      <a:pt x="2034" y="1463"/>
                      <a:pt x="1454" y="2043"/>
                      <a:pt x="1427" y="2766"/>
                    </a:cubicBezTo>
                    <a:lnTo>
                      <a:pt x="616" y="2766"/>
                    </a:lnTo>
                    <a:cubicBezTo>
                      <a:pt x="277" y="2766"/>
                      <a:pt x="0" y="3042"/>
                      <a:pt x="0" y="3381"/>
                    </a:cubicBezTo>
                    <a:lnTo>
                      <a:pt x="0" y="5389"/>
                    </a:lnTo>
                    <a:cubicBezTo>
                      <a:pt x="0" y="5728"/>
                      <a:pt x="277" y="6004"/>
                      <a:pt x="616" y="6004"/>
                    </a:cubicBezTo>
                    <a:lnTo>
                      <a:pt x="1427" y="6004"/>
                    </a:lnTo>
                    <a:lnTo>
                      <a:pt x="1427" y="7913"/>
                    </a:lnTo>
                    <a:lnTo>
                      <a:pt x="616" y="7913"/>
                    </a:lnTo>
                    <a:cubicBezTo>
                      <a:pt x="277" y="7913"/>
                      <a:pt x="0" y="8190"/>
                      <a:pt x="0" y="8529"/>
                    </a:cubicBezTo>
                    <a:lnTo>
                      <a:pt x="0" y="10527"/>
                    </a:lnTo>
                    <a:cubicBezTo>
                      <a:pt x="0" y="10866"/>
                      <a:pt x="277" y="11143"/>
                      <a:pt x="616" y="11143"/>
                    </a:cubicBezTo>
                    <a:lnTo>
                      <a:pt x="1427" y="11143"/>
                    </a:lnTo>
                    <a:lnTo>
                      <a:pt x="1427" y="13052"/>
                    </a:lnTo>
                    <a:lnTo>
                      <a:pt x="616" y="13052"/>
                    </a:lnTo>
                    <a:cubicBezTo>
                      <a:pt x="277" y="13052"/>
                      <a:pt x="0" y="13328"/>
                      <a:pt x="0" y="13676"/>
                    </a:cubicBezTo>
                    <a:lnTo>
                      <a:pt x="0" y="15674"/>
                    </a:lnTo>
                    <a:cubicBezTo>
                      <a:pt x="0" y="16013"/>
                      <a:pt x="277" y="16290"/>
                      <a:pt x="616" y="16290"/>
                    </a:cubicBezTo>
                    <a:lnTo>
                      <a:pt x="1427" y="16290"/>
                    </a:lnTo>
                    <a:cubicBezTo>
                      <a:pt x="1454" y="17013"/>
                      <a:pt x="2034" y="17592"/>
                      <a:pt x="2757" y="17619"/>
                    </a:cubicBezTo>
                    <a:lnTo>
                      <a:pt x="2757" y="18431"/>
                    </a:lnTo>
                    <a:cubicBezTo>
                      <a:pt x="2757" y="18779"/>
                      <a:pt x="3033" y="19056"/>
                      <a:pt x="3372" y="19056"/>
                    </a:cubicBezTo>
                    <a:lnTo>
                      <a:pt x="3604" y="19056"/>
                    </a:lnTo>
                    <a:cubicBezTo>
                      <a:pt x="3765" y="19056"/>
                      <a:pt x="3890" y="18931"/>
                      <a:pt x="3890" y="18770"/>
                    </a:cubicBezTo>
                    <a:cubicBezTo>
                      <a:pt x="3890" y="18618"/>
                      <a:pt x="3765" y="18493"/>
                      <a:pt x="3604" y="18493"/>
                    </a:cubicBezTo>
                    <a:lnTo>
                      <a:pt x="3372" y="18493"/>
                    </a:lnTo>
                    <a:cubicBezTo>
                      <a:pt x="3346" y="18493"/>
                      <a:pt x="3319" y="18467"/>
                      <a:pt x="3319" y="18431"/>
                    </a:cubicBezTo>
                    <a:lnTo>
                      <a:pt x="3319" y="17619"/>
                    </a:lnTo>
                    <a:lnTo>
                      <a:pt x="5433" y="17619"/>
                    </a:lnTo>
                    <a:lnTo>
                      <a:pt x="5433" y="18431"/>
                    </a:lnTo>
                    <a:cubicBezTo>
                      <a:pt x="5433" y="18467"/>
                      <a:pt x="5406" y="18493"/>
                      <a:pt x="5380" y="18493"/>
                    </a:cubicBezTo>
                    <a:lnTo>
                      <a:pt x="4746" y="18493"/>
                    </a:lnTo>
                    <a:cubicBezTo>
                      <a:pt x="4594" y="18493"/>
                      <a:pt x="4470" y="18618"/>
                      <a:pt x="4470" y="18770"/>
                    </a:cubicBezTo>
                    <a:cubicBezTo>
                      <a:pt x="4470" y="18931"/>
                      <a:pt x="4594" y="19056"/>
                      <a:pt x="4746" y="19056"/>
                    </a:cubicBezTo>
                    <a:lnTo>
                      <a:pt x="5380" y="19056"/>
                    </a:lnTo>
                    <a:cubicBezTo>
                      <a:pt x="5719" y="19056"/>
                      <a:pt x="5995" y="18779"/>
                      <a:pt x="5995" y="18431"/>
                    </a:cubicBezTo>
                    <a:lnTo>
                      <a:pt x="5995" y="17619"/>
                    </a:lnTo>
                    <a:lnTo>
                      <a:pt x="7904" y="17619"/>
                    </a:lnTo>
                    <a:lnTo>
                      <a:pt x="7904" y="18431"/>
                    </a:lnTo>
                    <a:cubicBezTo>
                      <a:pt x="7904" y="18779"/>
                      <a:pt x="8181" y="19056"/>
                      <a:pt x="8520" y="19056"/>
                    </a:cubicBezTo>
                    <a:lnTo>
                      <a:pt x="10518" y="19056"/>
                    </a:lnTo>
                    <a:cubicBezTo>
                      <a:pt x="10866" y="19056"/>
                      <a:pt x="11142" y="18779"/>
                      <a:pt x="11142" y="18431"/>
                    </a:cubicBezTo>
                    <a:lnTo>
                      <a:pt x="11142" y="17619"/>
                    </a:lnTo>
                    <a:lnTo>
                      <a:pt x="13052" y="17619"/>
                    </a:lnTo>
                    <a:lnTo>
                      <a:pt x="13052" y="18431"/>
                    </a:lnTo>
                    <a:cubicBezTo>
                      <a:pt x="13052" y="18779"/>
                      <a:pt x="13328" y="19056"/>
                      <a:pt x="13667" y="19056"/>
                    </a:cubicBezTo>
                    <a:lnTo>
                      <a:pt x="15665" y="19056"/>
                    </a:lnTo>
                    <a:cubicBezTo>
                      <a:pt x="16004" y="19056"/>
                      <a:pt x="16281" y="18779"/>
                      <a:pt x="16281" y="18431"/>
                    </a:cubicBezTo>
                    <a:lnTo>
                      <a:pt x="16281" y="17619"/>
                    </a:lnTo>
                    <a:cubicBezTo>
                      <a:pt x="17004" y="17592"/>
                      <a:pt x="17583" y="17013"/>
                      <a:pt x="17610" y="16290"/>
                    </a:cubicBezTo>
                    <a:lnTo>
                      <a:pt x="18431" y="16290"/>
                    </a:lnTo>
                    <a:cubicBezTo>
                      <a:pt x="18770" y="16290"/>
                      <a:pt x="19047" y="16013"/>
                      <a:pt x="19047" y="15674"/>
                    </a:cubicBezTo>
                    <a:lnTo>
                      <a:pt x="19047" y="13676"/>
                    </a:lnTo>
                    <a:cubicBezTo>
                      <a:pt x="19047" y="13328"/>
                      <a:pt x="18770" y="13052"/>
                      <a:pt x="18431" y="13052"/>
                    </a:cubicBezTo>
                    <a:lnTo>
                      <a:pt x="17619" y="13052"/>
                    </a:lnTo>
                    <a:lnTo>
                      <a:pt x="17619" y="11143"/>
                    </a:lnTo>
                    <a:lnTo>
                      <a:pt x="18431" y="11143"/>
                    </a:lnTo>
                    <a:cubicBezTo>
                      <a:pt x="18770" y="11143"/>
                      <a:pt x="19047" y="10866"/>
                      <a:pt x="19047" y="10527"/>
                    </a:cubicBezTo>
                    <a:lnTo>
                      <a:pt x="19047" y="8529"/>
                    </a:lnTo>
                    <a:cubicBezTo>
                      <a:pt x="19047" y="8190"/>
                      <a:pt x="18770" y="7913"/>
                      <a:pt x="18431" y="7913"/>
                    </a:cubicBezTo>
                    <a:lnTo>
                      <a:pt x="17619" y="7913"/>
                    </a:lnTo>
                    <a:lnTo>
                      <a:pt x="17619" y="6004"/>
                    </a:lnTo>
                    <a:lnTo>
                      <a:pt x="18431" y="6004"/>
                    </a:lnTo>
                    <a:cubicBezTo>
                      <a:pt x="18770" y="6004"/>
                      <a:pt x="19047" y="5728"/>
                      <a:pt x="19047" y="5389"/>
                    </a:cubicBezTo>
                    <a:lnTo>
                      <a:pt x="19047" y="3381"/>
                    </a:lnTo>
                    <a:cubicBezTo>
                      <a:pt x="19047" y="3042"/>
                      <a:pt x="18770" y="2766"/>
                      <a:pt x="18431" y="2766"/>
                    </a:cubicBezTo>
                    <a:lnTo>
                      <a:pt x="17610" y="2766"/>
                    </a:lnTo>
                    <a:cubicBezTo>
                      <a:pt x="17583" y="2043"/>
                      <a:pt x="17004" y="1463"/>
                      <a:pt x="16281" y="1437"/>
                    </a:cubicBezTo>
                    <a:lnTo>
                      <a:pt x="16281" y="625"/>
                    </a:lnTo>
                    <a:cubicBezTo>
                      <a:pt x="16281" y="277"/>
                      <a:pt x="16004" y="0"/>
                      <a:pt x="15665" y="0"/>
                    </a:cubicBezTo>
                    <a:lnTo>
                      <a:pt x="13667" y="0"/>
                    </a:lnTo>
                    <a:cubicBezTo>
                      <a:pt x="13328" y="0"/>
                      <a:pt x="13052" y="277"/>
                      <a:pt x="13052" y="625"/>
                    </a:cubicBezTo>
                    <a:lnTo>
                      <a:pt x="13052" y="1437"/>
                    </a:lnTo>
                    <a:lnTo>
                      <a:pt x="11142" y="1437"/>
                    </a:lnTo>
                    <a:lnTo>
                      <a:pt x="11142" y="625"/>
                    </a:lnTo>
                    <a:cubicBezTo>
                      <a:pt x="11142" y="277"/>
                      <a:pt x="10866" y="0"/>
                      <a:pt x="10518" y="0"/>
                    </a:cubicBezTo>
                    <a:lnTo>
                      <a:pt x="8520" y="0"/>
                    </a:lnTo>
                    <a:cubicBezTo>
                      <a:pt x="8181" y="0"/>
                      <a:pt x="7904" y="277"/>
                      <a:pt x="7904" y="625"/>
                    </a:cubicBezTo>
                    <a:lnTo>
                      <a:pt x="7904" y="1437"/>
                    </a:lnTo>
                    <a:lnTo>
                      <a:pt x="5995" y="1437"/>
                    </a:lnTo>
                    <a:lnTo>
                      <a:pt x="5995" y="625"/>
                    </a:lnTo>
                    <a:cubicBezTo>
                      <a:pt x="5995" y="277"/>
                      <a:pt x="5719" y="0"/>
                      <a:pt x="538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42"/>
              <p:cNvSpPr/>
              <p:nvPr/>
            </p:nvSpPr>
            <p:spPr>
              <a:xfrm>
                <a:off x="4267750" y="2297125"/>
                <a:ext cx="297325" cy="297100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1884" extrusionOk="0">
                    <a:moveTo>
                      <a:pt x="848" y="1"/>
                    </a:moveTo>
                    <a:cubicBezTo>
                      <a:pt x="384" y="1"/>
                      <a:pt x="0" y="375"/>
                      <a:pt x="0" y="848"/>
                    </a:cubicBezTo>
                    <a:lnTo>
                      <a:pt x="0" y="11036"/>
                    </a:lnTo>
                    <a:cubicBezTo>
                      <a:pt x="0" y="11509"/>
                      <a:pt x="384" y="11883"/>
                      <a:pt x="848" y="11883"/>
                    </a:cubicBezTo>
                    <a:lnTo>
                      <a:pt x="2266" y="11883"/>
                    </a:lnTo>
                    <a:cubicBezTo>
                      <a:pt x="2418" y="11883"/>
                      <a:pt x="2543" y="11758"/>
                      <a:pt x="2543" y="11607"/>
                    </a:cubicBezTo>
                    <a:cubicBezTo>
                      <a:pt x="2543" y="11455"/>
                      <a:pt x="2418" y="11330"/>
                      <a:pt x="2266" y="11330"/>
                    </a:cubicBezTo>
                    <a:lnTo>
                      <a:pt x="848" y="11330"/>
                    </a:lnTo>
                    <a:cubicBezTo>
                      <a:pt x="687" y="11330"/>
                      <a:pt x="554" y="11196"/>
                      <a:pt x="554" y="11036"/>
                    </a:cubicBezTo>
                    <a:lnTo>
                      <a:pt x="554" y="848"/>
                    </a:lnTo>
                    <a:cubicBezTo>
                      <a:pt x="554" y="687"/>
                      <a:pt x="687" y="554"/>
                      <a:pt x="848" y="554"/>
                    </a:cubicBezTo>
                    <a:lnTo>
                      <a:pt x="11036" y="554"/>
                    </a:lnTo>
                    <a:cubicBezTo>
                      <a:pt x="11196" y="554"/>
                      <a:pt x="11330" y="687"/>
                      <a:pt x="11330" y="848"/>
                    </a:cubicBezTo>
                    <a:lnTo>
                      <a:pt x="11330" y="3105"/>
                    </a:lnTo>
                    <a:cubicBezTo>
                      <a:pt x="11330" y="3257"/>
                      <a:pt x="11455" y="3382"/>
                      <a:pt x="11607" y="3382"/>
                    </a:cubicBezTo>
                    <a:cubicBezTo>
                      <a:pt x="11767" y="3382"/>
                      <a:pt x="11892" y="3257"/>
                      <a:pt x="11892" y="3105"/>
                    </a:cubicBezTo>
                    <a:lnTo>
                      <a:pt x="11892" y="848"/>
                    </a:lnTo>
                    <a:cubicBezTo>
                      <a:pt x="11892" y="375"/>
                      <a:pt x="11509" y="1"/>
                      <a:pt x="1103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42"/>
              <p:cNvSpPr/>
              <p:nvPr/>
            </p:nvSpPr>
            <p:spPr>
              <a:xfrm>
                <a:off x="4345800" y="2396150"/>
                <a:ext cx="219275" cy="198075"/>
              </a:xfrm>
              <a:custGeom>
                <a:avLst/>
                <a:gdLst/>
                <a:ahLst/>
                <a:cxnLst/>
                <a:rect l="l" t="t" r="r" b="b"/>
                <a:pathLst>
                  <a:path w="8771" h="7923" extrusionOk="0">
                    <a:moveTo>
                      <a:pt x="8485" y="0"/>
                    </a:moveTo>
                    <a:cubicBezTo>
                      <a:pt x="8333" y="0"/>
                      <a:pt x="8208" y="125"/>
                      <a:pt x="8208" y="277"/>
                    </a:cubicBezTo>
                    <a:lnTo>
                      <a:pt x="8208" y="7075"/>
                    </a:lnTo>
                    <a:cubicBezTo>
                      <a:pt x="8208" y="7235"/>
                      <a:pt x="8074" y="7369"/>
                      <a:pt x="7914" y="7369"/>
                    </a:cubicBezTo>
                    <a:lnTo>
                      <a:pt x="277" y="7369"/>
                    </a:lnTo>
                    <a:cubicBezTo>
                      <a:pt x="126" y="7369"/>
                      <a:pt x="1" y="7494"/>
                      <a:pt x="1" y="7646"/>
                    </a:cubicBezTo>
                    <a:cubicBezTo>
                      <a:pt x="1" y="7797"/>
                      <a:pt x="126" y="7922"/>
                      <a:pt x="277" y="7922"/>
                    </a:cubicBezTo>
                    <a:lnTo>
                      <a:pt x="7914" y="7922"/>
                    </a:lnTo>
                    <a:cubicBezTo>
                      <a:pt x="8387" y="7922"/>
                      <a:pt x="8770" y="7548"/>
                      <a:pt x="8770" y="7075"/>
                    </a:cubicBezTo>
                    <a:lnTo>
                      <a:pt x="8770" y="277"/>
                    </a:lnTo>
                    <a:cubicBezTo>
                      <a:pt x="8770" y="125"/>
                      <a:pt x="8645" y="0"/>
                      <a:pt x="848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42"/>
              <p:cNvSpPr/>
              <p:nvPr/>
            </p:nvSpPr>
            <p:spPr>
              <a:xfrm>
                <a:off x="4310575" y="2354900"/>
                <a:ext cx="13850" cy="18155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7262" extrusionOk="0">
                    <a:moveTo>
                      <a:pt x="277" y="0"/>
                    </a:moveTo>
                    <a:cubicBezTo>
                      <a:pt x="125" y="0"/>
                      <a:pt x="0" y="125"/>
                      <a:pt x="0" y="277"/>
                    </a:cubicBezTo>
                    <a:lnTo>
                      <a:pt x="0" y="6985"/>
                    </a:lnTo>
                    <a:cubicBezTo>
                      <a:pt x="0" y="7137"/>
                      <a:pt x="125" y="7262"/>
                      <a:pt x="277" y="7262"/>
                    </a:cubicBezTo>
                    <a:cubicBezTo>
                      <a:pt x="429" y="7262"/>
                      <a:pt x="553" y="7137"/>
                      <a:pt x="553" y="6985"/>
                    </a:cubicBezTo>
                    <a:lnTo>
                      <a:pt x="553" y="277"/>
                    </a:lnTo>
                    <a:cubicBezTo>
                      <a:pt x="553" y="125"/>
                      <a:pt x="429" y="0"/>
                      <a:pt x="2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42"/>
              <p:cNvSpPr/>
              <p:nvPr/>
            </p:nvSpPr>
            <p:spPr>
              <a:xfrm>
                <a:off x="4508175" y="2354900"/>
                <a:ext cx="14075" cy="181550"/>
              </a:xfrm>
              <a:custGeom>
                <a:avLst/>
                <a:gdLst/>
                <a:ahLst/>
                <a:cxnLst/>
                <a:rect l="l" t="t" r="r" b="b"/>
                <a:pathLst>
                  <a:path w="563" h="7262" extrusionOk="0">
                    <a:moveTo>
                      <a:pt x="286" y="0"/>
                    </a:moveTo>
                    <a:cubicBezTo>
                      <a:pt x="125" y="0"/>
                      <a:pt x="0" y="125"/>
                      <a:pt x="0" y="277"/>
                    </a:cubicBezTo>
                    <a:lnTo>
                      <a:pt x="0" y="6985"/>
                    </a:lnTo>
                    <a:cubicBezTo>
                      <a:pt x="0" y="7137"/>
                      <a:pt x="125" y="7262"/>
                      <a:pt x="286" y="7262"/>
                    </a:cubicBezTo>
                    <a:cubicBezTo>
                      <a:pt x="437" y="7262"/>
                      <a:pt x="562" y="7137"/>
                      <a:pt x="562" y="6985"/>
                    </a:cubicBezTo>
                    <a:lnTo>
                      <a:pt x="562" y="277"/>
                    </a:lnTo>
                    <a:cubicBezTo>
                      <a:pt x="562" y="125"/>
                      <a:pt x="437" y="0"/>
                      <a:pt x="28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42"/>
              <p:cNvSpPr/>
              <p:nvPr/>
            </p:nvSpPr>
            <p:spPr>
              <a:xfrm>
                <a:off x="4325525" y="2339725"/>
                <a:ext cx="181550" cy="14075"/>
              </a:xfrm>
              <a:custGeom>
                <a:avLst/>
                <a:gdLst/>
                <a:ahLst/>
                <a:cxnLst/>
                <a:rect l="l" t="t" r="r" b="b"/>
                <a:pathLst>
                  <a:path w="7262" h="563" extrusionOk="0">
                    <a:moveTo>
                      <a:pt x="277" y="0"/>
                    </a:moveTo>
                    <a:cubicBezTo>
                      <a:pt x="125" y="0"/>
                      <a:pt x="0" y="125"/>
                      <a:pt x="0" y="286"/>
                    </a:cubicBezTo>
                    <a:cubicBezTo>
                      <a:pt x="0" y="438"/>
                      <a:pt x="125" y="562"/>
                      <a:pt x="277" y="562"/>
                    </a:cubicBezTo>
                    <a:lnTo>
                      <a:pt x="6985" y="562"/>
                    </a:lnTo>
                    <a:cubicBezTo>
                      <a:pt x="7137" y="562"/>
                      <a:pt x="7262" y="438"/>
                      <a:pt x="7262" y="286"/>
                    </a:cubicBezTo>
                    <a:cubicBezTo>
                      <a:pt x="7262" y="125"/>
                      <a:pt x="7137" y="0"/>
                      <a:pt x="698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42"/>
              <p:cNvSpPr/>
              <p:nvPr/>
            </p:nvSpPr>
            <p:spPr>
              <a:xfrm>
                <a:off x="4325525" y="2537550"/>
                <a:ext cx="181550" cy="14075"/>
              </a:xfrm>
              <a:custGeom>
                <a:avLst/>
                <a:gdLst/>
                <a:ahLst/>
                <a:cxnLst/>
                <a:rect l="l" t="t" r="r" b="b"/>
                <a:pathLst>
                  <a:path w="7262" h="563" extrusionOk="0">
                    <a:moveTo>
                      <a:pt x="277" y="0"/>
                    </a:moveTo>
                    <a:cubicBezTo>
                      <a:pt x="125" y="0"/>
                      <a:pt x="0" y="125"/>
                      <a:pt x="0" y="277"/>
                    </a:cubicBezTo>
                    <a:cubicBezTo>
                      <a:pt x="0" y="437"/>
                      <a:pt x="125" y="562"/>
                      <a:pt x="277" y="562"/>
                    </a:cubicBezTo>
                    <a:lnTo>
                      <a:pt x="6985" y="562"/>
                    </a:lnTo>
                    <a:cubicBezTo>
                      <a:pt x="7137" y="562"/>
                      <a:pt x="7262" y="437"/>
                      <a:pt x="7262" y="277"/>
                    </a:cubicBezTo>
                    <a:cubicBezTo>
                      <a:pt x="7262" y="125"/>
                      <a:pt x="7137" y="0"/>
                      <a:pt x="698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42"/>
              <p:cNvSpPr/>
              <p:nvPr/>
            </p:nvSpPr>
            <p:spPr>
              <a:xfrm>
                <a:off x="4417625" y="2366275"/>
                <a:ext cx="78750" cy="78750"/>
              </a:xfrm>
              <a:custGeom>
                <a:avLst/>
                <a:gdLst/>
                <a:ahLst/>
                <a:cxnLst/>
                <a:rect l="l" t="t" r="r" b="b"/>
                <a:pathLst>
                  <a:path w="3150" h="3150" extrusionOk="0">
                    <a:moveTo>
                      <a:pt x="277" y="0"/>
                    </a:moveTo>
                    <a:cubicBezTo>
                      <a:pt x="125" y="0"/>
                      <a:pt x="0" y="125"/>
                      <a:pt x="0" y="277"/>
                    </a:cubicBezTo>
                    <a:cubicBezTo>
                      <a:pt x="0" y="437"/>
                      <a:pt x="125" y="562"/>
                      <a:pt x="277" y="562"/>
                    </a:cubicBezTo>
                    <a:lnTo>
                      <a:pt x="2587" y="562"/>
                    </a:lnTo>
                    <a:lnTo>
                      <a:pt x="2587" y="2873"/>
                    </a:lnTo>
                    <a:cubicBezTo>
                      <a:pt x="2587" y="3024"/>
                      <a:pt x="2712" y="3149"/>
                      <a:pt x="2873" y="3149"/>
                    </a:cubicBezTo>
                    <a:cubicBezTo>
                      <a:pt x="3025" y="3149"/>
                      <a:pt x="3150" y="3024"/>
                      <a:pt x="3150" y="2873"/>
                    </a:cubicBezTo>
                    <a:lnTo>
                      <a:pt x="3150" y="277"/>
                    </a:lnTo>
                    <a:cubicBezTo>
                      <a:pt x="3150" y="125"/>
                      <a:pt x="3025" y="0"/>
                      <a:pt x="287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42"/>
              <p:cNvSpPr/>
              <p:nvPr/>
            </p:nvSpPr>
            <p:spPr>
              <a:xfrm>
                <a:off x="4336450" y="2465950"/>
                <a:ext cx="59125" cy="59125"/>
              </a:xfrm>
              <a:custGeom>
                <a:avLst/>
                <a:gdLst/>
                <a:ahLst/>
                <a:cxnLst/>
                <a:rect l="l" t="t" r="r" b="b"/>
                <a:pathLst>
                  <a:path w="2365" h="2365" extrusionOk="0">
                    <a:moveTo>
                      <a:pt x="1758" y="554"/>
                    </a:moveTo>
                    <a:cubicBezTo>
                      <a:pt x="1784" y="554"/>
                      <a:pt x="1802" y="581"/>
                      <a:pt x="1802" y="607"/>
                    </a:cubicBezTo>
                    <a:lnTo>
                      <a:pt x="1802" y="1758"/>
                    </a:lnTo>
                    <a:cubicBezTo>
                      <a:pt x="1802" y="1785"/>
                      <a:pt x="1784" y="1803"/>
                      <a:pt x="1758" y="1803"/>
                    </a:cubicBezTo>
                    <a:lnTo>
                      <a:pt x="607" y="1803"/>
                    </a:lnTo>
                    <a:cubicBezTo>
                      <a:pt x="580" y="1803"/>
                      <a:pt x="553" y="1785"/>
                      <a:pt x="553" y="1758"/>
                    </a:cubicBezTo>
                    <a:lnTo>
                      <a:pt x="553" y="607"/>
                    </a:lnTo>
                    <a:cubicBezTo>
                      <a:pt x="553" y="581"/>
                      <a:pt x="580" y="554"/>
                      <a:pt x="607" y="554"/>
                    </a:cubicBezTo>
                    <a:close/>
                    <a:moveTo>
                      <a:pt x="607" y="1"/>
                    </a:moveTo>
                    <a:cubicBezTo>
                      <a:pt x="268" y="1"/>
                      <a:pt x="0" y="268"/>
                      <a:pt x="0" y="607"/>
                    </a:cubicBezTo>
                    <a:lnTo>
                      <a:pt x="0" y="1758"/>
                    </a:lnTo>
                    <a:cubicBezTo>
                      <a:pt x="0" y="2088"/>
                      <a:pt x="268" y="2365"/>
                      <a:pt x="607" y="2365"/>
                    </a:cubicBezTo>
                    <a:lnTo>
                      <a:pt x="1758" y="2365"/>
                    </a:lnTo>
                    <a:cubicBezTo>
                      <a:pt x="2088" y="2365"/>
                      <a:pt x="2364" y="2088"/>
                      <a:pt x="2364" y="1758"/>
                    </a:cubicBezTo>
                    <a:lnTo>
                      <a:pt x="2364" y="607"/>
                    </a:lnTo>
                    <a:cubicBezTo>
                      <a:pt x="2364" y="268"/>
                      <a:pt x="2088" y="1"/>
                      <a:pt x="175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332" name="Google Shape;332;p42"/>
          <p:cNvCxnSpPr/>
          <p:nvPr/>
        </p:nvCxnSpPr>
        <p:spPr>
          <a:xfrm rot="10800000">
            <a:off x="4326926" y="1667331"/>
            <a:ext cx="1606200" cy="0"/>
          </a:xfrm>
          <a:prstGeom prst="straightConnector1">
            <a:avLst/>
          </a:prstGeom>
          <a:solidFill>
            <a:schemeClr val="lt2"/>
          </a:solidFill>
          <a:ln w="76200" cap="flat" cmpd="sng">
            <a:solidFill>
              <a:srgbClr val="6178F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4"/>
          <p:cNvSpPr/>
          <p:nvPr/>
        </p:nvSpPr>
        <p:spPr>
          <a:xfrm>
            <a:off x="2854425" y="998250"/>
            <a:ext cx="2143392" cy="113957"/>
          </a:xfrm>
          <a:custGeom>
            <a:avLst/>
            <a:gdLst/>
            <a:ahLst/>
            <a:cxnLst/>
            <a:rect l="l" t="t" r="r" b="b"/>
            <a:pathLst>
              <a:path w="139794" h="8509" extrusionOk="0">
                <a:moveTo>
                  <a:pt x="304" y="0"/>
                </a:moveTo>
                <a:lnTo>
                  <a:pt x="0" y="8509"/>
                </a:lnTo>
                <a:lnTo>
                  <a:pt x="139490" y="7597"/>
                </a:lnTo>
                <a:lnTo>
                  <a:pt x="139794" y="121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/>
          <a:lstStyle/>
          <a:p>
            <a:endParaRPr lang="en-ZA"/>
          </a:p>
        </p:txBody>
      </p:sp>
      <p:sp>
        <p:nvSpPr>
          <p:cNvPr id="364" name="Google Shape;364;p44"/>
          <p:cNvSpPr txBox="1">
            <a:spLocks noGrp="1"/>
          </p:cNvSpPr>
          <p:nvPr>
            <p:ph type="title" idx="15"/>
          </p:nvPr>
        </p:nvSpPr>
        <p:spPr>
          <a:xfrm>
            <a:off x="1732325" y="539500"/>
            <a:ext cx="669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65" name="Google Shape;365;p44"/>
          <p:cNvSpPr txBox="1">
            <a:spLocks noGrp="1"/>
          </p:cNvSpPr>
          <p:nvPr>
            <p:ph type="title"/>
          </p:nvPr>
        </p:nvSpPr>
        <p:spPr>
          <a:xfrm flipH="1">
            <a:off x="2644250" y="1722725"/>
            <a:ext cx="1676100" cy="85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66" name="Google Shape;366;p44"/>
          <p:cNvSpPr txBox="1">
            <a:spLocks noGrp="1"/>
          </p:cNvSpPr>
          <p:nvPr>
            <p:ph type="subTitle" idx="1"/>
          </p:nvPr>
        </p:nvSpPr>
        <p:spPr>
          <a:xfrm flipH="1">
            <a:off x="713224" y="1722725"/>
            <a:ext cx="2402400" cy="37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Vision</a:t>
            </a:r>
            <a:endParaRPr dirty="0"/>
          </a:p>
        </p:txBody>
      </p:sp>
      <p:sp>
        <p:nvSpPr>
          <p:cNvPr id="367" name="Google Shape;367;p44"/>
          <p:cNvSpPr txBox="1">
            <a:spLocks noGrp="1"/>
          </p:cNvSpPr>
          <p:nvPr>
            <p:ph type="subTitle" idx="2"/>
          </p:nvPr>
        </p:nvSpPr>
        <p:spPr>
          <a:xfrm flipH="1">
            <a:off x="713225" y="2046325"/>
            <a:ext cx="2402400" cy="52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Product Vision and Goals</a:t>
            </a:r>
            <a:endParaRPr dirty="0"/>
          </a:p>
        </p:txBody>
      </p:sp>
      <p:sp>
        <p:nvSpPr>
          <p:cNvPr id="368" name="Google Shape;368;p44"/>
          <p:cNvSpPr txBox="1">
            <a:spLocks noGrp="1"/>
          </p:cNvSpPr>
          <p:nvPr>
            <p:ph type="title" idx="3"/>
          </p:nvPr>
        </p:nvSpPr>
        <p:spPr>
          <a:xfrm flipH="1">
            <a:off x="2644275" y="3249525"/>
            <a:ext cx="1676100" cy="85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69" name="Google Shape;369;p44"/>
          <p:cNvSpPr txBox="1">
            <a:spLocks noGrp="1"/>
          </p:cNvSpPr>
          <p:nvPr>
            <p:ph type="subTitle" idx="4"/>
          </p:nvPr>
        </p:nvSpPr>
        <p:spPr>
          <a:xfrm flipH="1">
            <a:off x="713224" y="3249537"/>
            <a:ext cx="2402400" cy="37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Stakeholders</a:t>
            </a:r>
            <a:endParaRPr dirty="0"/>
          </a:p>
        </p:txBody>
      </p:sp>
      <p:sp>
        <p:nvSpPr>
          <p:cNvPr id="370" name="Google Shape;370;p44"/>
          <p:cNvSpPr txBox="1">
            <a:spLocks noGrp="1"/>
          </p:cNvSpPr>
          <p:nvPr>
            <p:ph type="subTitle" idx="5"/>
          </p:nvPr>
        </p:nvSpPr>
        <p:spPr>
          <a:xfrm flipH="1">
            <a:off x="713225" y="3555487"/>
            <a:ext cx="2402400" cy="52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Individuals/Groups Invested in the Project</a:t>
            </a:r>
            <a:endParaRPr dirty="0"/>
          </a:p>
        </p:txBody>
      </p:sp>
      <p:sp>
        <p:nvSpPr>
          <p:cNvPr id="371" name="Google Shape;371;p44"/>
          <p:cNvSpPr txBox="1">
            <a:spLocks noGrp="1"/>
          </p:cNvSpPr>
          <p:nvPr>
            <p:ph type="title" idx="6"/>
          </p:nvPr>
        </p:nvSpPr>
        <p:spPr>
          <a:xfrm>
            <a:off x="4823625" y="1722725"/>
            <a:ext cx="1676100" cy="85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72" name="Google Shape;372;p44"/>
          <p:cNvSpPr txBox="1">
            <a:spLocks noGrp="1"/>
          </p:cNvSpPr>
          <p:nvPr>
            <p:ph type="subTitle" idx="7"/>
          </p:nvPr>
        </p:nvSpPr>
        <p:spPr>
          <a:xfrm>
            <a:off x="6028325" y="1722713"/>
            <a:ext cx="2402400" cy="37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Scrum Team</a:t>
            </a:r>
            <a:endParaRPr dirty="0"/>
          </a:p>
        </p:txBody>
      </p:sp>
      <p:sp>
        <p:nvSpPr>
          <p:cNvPr id="373" name="Google Shape;373;p44"/>
          <p:cNvSpPr txBox="1">
            <a:spLocks noGrp="1"/>
          </p:cNvSpPr>
          <p:nvPr>
            <p:ph type="subTitle" idx="8"/>
          </p:nvPr>
        </p:nvSpPr>
        <p:spPr>
          <a:xfrm>
            <a:off x="6028326" y="2046325"/>
            <a:ext cx="2402399" cy="52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dirty="0"/>
              <a:t>Collaborators Working Towards Project Success</a:t>
            </a:r>
            <a:endParaRPr dirty="0"/>
          </a:p>
        </p:txBody>
      </p:sp>
      <p:sp>
        <p:nvSpPr>
          <p:cNvPr id="374" name="Google Shape;374;p44"/>
          <p:cNvSpPr txBox="1">
            <a:spLocks noGrp="1"/>
          </p:cNvSpPr>
          <p:nvPr>
            <p:ph type="title" idx="9"/>
          </p:nvPr>
        </p:nvSpPr>
        <p:spPr>
          <a:xfrm>
            <a:off x="4823625" y="3249525"/>
            <a:ext cx="1676100" cy="85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75" name="Google Shape;375;p44"/>
          <p:cNvSpPr txBox="1">
            <a:spLocks noGrp="1"/>
          </p:cNvSpPr>
          <p:nvPr>
            <p:ph type="subTitle" idx="13"/>
          </p:nvPr>
        </p:nvSpPr>
        <p:spPr>
          <a:xfrm>
            <a:off x="6028325" y="3249534"/>
            <a:ext cx="2402400" cy="37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Product Backlog</a:t>
            </a:r>
            <a:endParaRPr dirty="0"/>
          </a:p>
        </p:txBody>
      </p:sp>
      <p:sp>
        <p:nvSpPr>
          <p:cNvPr id="376" name="Google Shape;376;p44"/>
          <p:cNvSpPr txBox="1">
            <a:spLocks noGrp="1"/>
          </p:cNvSpPr>
          <p:nvPr>
            <p:ph type="subTitle" idx="14"/>
          </p:nvPr>
        </p:nvSpPr>
        <p:spPr>
          <a:xfrm>
            <a:off x="6028326" y="3555487"/>
            <a:ext cx="2402400" cy="52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Needs and Requirements</a:t>
            </a:r>
            <a:endParaRPr dirty="0"/>
          </a:p>
        </p:txBody>
      </p:sp>
      <p:cxnSp>
        <p:nvCxnSpPr>
          <p:cNvPr id="377" name="Google Shape;377;p44"/>
          <p:cNvCxnSpPr/>
          <p:nvPr/>
        </p:nvCxnSpPr>
        <p:spPr>
          <a:xfrm rot="10800000">
            <a:off x="820750" y="948675"/>
            <a:ext cx="791400" cy="0"/>
          </a:xfrm>
          <a:prstGeom prst="straightConnector1">
            <a:avLst/>
          </a:prstGeom>
          <a:noFill/>
          <a:ln w="38100" cap="flat" cmpd="sng">
            <a:solidFill>
              <a:srgbClr val="6178F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8" name="Google Shape;378;p44"/>
          <p:cNvSpPr/>
          <p:nvPr/>
        </p:nvSpPr>
        <p:spPr>
          <a:xfrm>
            <a:off x="6842050" y="329531"/>
            <a:ext cx="1041300" cy="1041000"/>
          </a:xfrm>
          <a:prstGeom prst="decagon">
            <a:avLst>
              <a:gd name="vf" fmla="val 105146"/>
            </a:avLst>
          </a:prstGeom>
          <a:solidFill>
            <a:srgbClr val="95FF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9" name="Google Shape;379;p44"/>
          <p:cNvGrpSpPr/>
          <p:nvPr/>
        </p:nvGrpSpPr>
        <p:grpSpPr>
          <a:xfrm rot="1189201">
            <a:off x="7018406" y="563527"/>
            <a:ext cx="688347" cy="572675"/>
            <a:chOff x="3155625" y="1773900"/>
            <a:chExt cx="496375" cy="412963"/>
          </a:xfrm>
        </p:grpSpPr>
        <p:sp>
          <p:nvSpPr>
            <p:cNvPr id="380" name="Google Shape;380;p44"/>
            <p:cNvSpPr/>
            <p:nvPr/>
          </p:nvSpPr>
          <p:spPr>
            <a:xfrm>
              <a:off x="3163550" y="1773900"/>
              <a:ext cx="488450" cy="394525"/>
            </a:xfrm>
            <a:custGeom>
              <a:avLst/>
              <a:gdLst/>
              <a:ahLst/>
              <a:cxnLst/>
              <a:rect l="l" t="t" r="r" b="b"/>
              <a:pathLst>
                <a:path w="19538" h="15781" extrusionOk="0">
                  <a:moveTo>
                    <a:pt x="10384" y="1"/>
                  </a:moveTo>
                  <a:cubicBezTo>
                    <a:pt x="7280" y="1"/>
                    <a:pt x="4702" y="2186"/>
                    <a:pt x="4077" y="5095"/>
                  </a:cubicBezTo>
                  <a:cubicBezTo>
                    <a:pt x="3765" y="4997"/>
                    <a:pt x="3435" y="4952"/>
                    <a:pt x="3087" y="4952"/>
                  </a:cubicBezTo>
                  <a:cubicBezTo>
                    <a:pt x="1392" y="4988"/>
                    <a:pt x="9" y="6379"/>
                    <a:pt x="0" y="8074"/>
                  </a:cubicBezTo>
                  <a:cubicBezTo>
                    <a:pt x="0" y="8217"/>
                    <a:pt x="0" y="8360"/>
                    <a:pt x="18" y="8494"/>
                  </a:cubicBezTo>
                  <a:cubicBezTo>
                    <a:pt x="107" y="9145"/>
                    <a:pt x="661" y="9636"/>
                    <a:pt x="1321" y="9636"/>
                  </a:cubicBezTo>
                  <a:lnTo>
                    <a:pt x="8627" y="9636"/>
                  </a:lnTo>
                  <a:lnTo>
                    <a:pt x="8627" y="14783"/>
                  </a:lnTo>
                  <a:cubicBezTo>
                    <a:pt x="8627" y="15015"/>
                    <a:pt x="8734" y="15229"/>
                    <a:pt x="8912" y="15363"/>
                  </a:cubicBezTo>
                  <a:lnTo>
                    <a:pt x="9430" y="15746"/>
                  </a:lnTo>
                  <a:cubicBezTo>
                    <a:pt x="9459" y="15770"/>
                    <a:pt x="9491" y="15780"/>
                    <a:pt x="9523" y="15780"/>
                  </a:cubicBezTo>
                  <a:cubicBezTo>
                    <a:pt x="9599" y="15780"/>
                    <a:pt x="9671" y="15719"/>
                    <a:pt x="9671" y="15630"/>
                  </a:cubicBezTo>
                  <a:lnTo>
                    <a:pt x="9671" y="9636"/>
                  </a:lnTo>
                  <a:lnTo>
                    <a:pt x="11062" y="9636"/>
                  </a:lnTo>
                  <a:lnTo>
                    <a:pt x="11080" y="15497"/>
                  </a:lnTo>
                  <a:cubicBezTo>
                    <a:pt x="11080" y="15665"/>
                    <a:pt x="11218" y="15777"/>
                    <a:pt x="11363" y="15777"/>
                  </a:cubicBezTo>
                  <a:cubicBezTo>
                    <a:pt x="11433" y="15777"/>
                    <a:pt x="11504" y="15751"/>
                    <a:pt x="11562" y="15693"/>
                  </a:cubicBezTo>
                  <a:lnTo>
                    <a:pt x="13578" y="13668"/>
                  </a:lnTo>
                  <a:cubicBezTo>
                    <a:pt x="13748" y="13498"/>
                    <a:pt x="13623" y="13204"/>
                    <a:pt x="13382" y="13204"/>
                  </a:cubicBezTo>
                  <a:lnTo>
                    <a:pt x="12124" y="13213"/>
                  </a:lnTo>
                  <a:lnTo>
                    <a:pt x="12106" y="9636"/>
                  </a:lnTo>
                  <a:lnTo>
                    <a:pt x="18181" y="9636"/>
                  </a:lnTo>
                  <a:cubicBezTo>
                    <a:pt x="18940" y="9636"/>
                    <a:pt x="19537" y="8993"/>
                    <a:pt x="19484" y="8235"/>
                  </a:cubicBezTo>
                  <a:cubicBezTo>
                    <a:pt x="19484" y="8226"/>
                    <a:pt x="19484" y="8217"/>
                    <a:pt x="19484" y="8208"/>
                  </a:cubicBezTo>
                  <a:cubicBezTo>
                    <a:pt x="19395" y="7227"/>
                    <a:pt x="18494" y="6344"/>
                    <a:pt x="17512" y="6272"/>
                  </a:cubicBezTo>
                  <a:cubicBezTo>
                    <a:pt x="17462" y="6269"/>
                    <a:pt x="17412" y="6267"/>
                    <a:pt x="17363" y="6267"/>
                  </a:cubicBezTo>
                  <a:cubicBezTo>
                    <a:pt x="17175" y="6267"/>
                    <a:pt x="16995" y="6292"/>
                    <a:pt x="16825" y="6335"/>
                  </a:cubicBezTo>
                  <a:cubicBezTo>
                    <a:pt x="16772" y="2829"/>
                    <a:pt x="13908" y="1"/>
                    <a:pt x="103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1" name="Google Shape;381;p44"/>
            <p:cNvGrpSpPr/>
            <p:nvPr/>
          </p:nvGrpSpPr>
          <p:grpSpPr>
            <a:xfrm>
              <a:off x="3155625" y="1798538"/>
              <a:ext cx="477075" cy="388325"/>
              <a:chOff x="2308475" y="1609975"/>
              <a:chExt cx="477075" cy="388325"/>
            </a:xfrm>
          </p:grpSpPr>
          <p:sp>
            <p:nvSpPr>
              <p:cNvPr id="382" name="Google Shape;382;p44"/>
              <p:cNvSpPr/>
              <p:nvPr/>
            </p:nvSpPr>
            <p:spPr>
              <a:xfrm>
                <a:off x="2308475" y="1660025"/>
                <a:ext cx="392975" cy="338275"/>
              </a:xfrm>
              <a:custGeom>
                <a:avLst/>
                <a:gdLst/>
                <a:ahLst/>
                <a:cxnLst/>
                <a:rect l="l" t="t" r="r" b="b"/>
                <a:pathLst>
                  <a:path w="15719" h="13531" extrusionOk="0">
                    <a:moveTo>
                      <a:pt x="11053" y="3271"/>
                    </a:moveTo>
                    <a:lnTo>
                      <a:pt x="11321" y="3467"/>
                    </a:lnTo>
                    <a:cubicBezTo>
                      <a:pt x="11428" y="3548"/>
                      <a:pt x="11490" y="3673"/>
                      <a:pt x="11490" y="3798"/>
                    </a:cubicBezTo>
                    <a:lnTo>
                      <a:pt x="11490" y="10818"/>
                    </a:lnTo>
                    <a:cubicBezTo>
                      <a:pt x="11490" y="10979"/>
                      <a:pt x="11615" y="11104"/>
                      <a:pt x="11767" y="11104"/>
                    </a:cubicBezTo>
                    <a:lnTo>
                      <a:pt x="12909" y="11104"/>
                    </a:lnTo>
                    <a:lnTo>
                      <a:pt x="11053" y="12951"/>
                    </a:lnTo>
                    <a:lnTo>
                      <a:pt x="11053" y="3271"/>
                    </a:lnTo>
                    <a:close/>
                    <a:moveTo>
                      <a:pt x="5616" y="0"/>
                    </a:moveTo>
                    <a:cubicBezTo>
                      <a:pt x="5540" y="0"/>
                      <a:pt x="5463" y="29"/>
                      <a:pt x="5406" y="86"/>
                    </a:cubicBezTo>
                    <a:cubicBezTo>
                      <a:pt x="4710" y="854"/>
                      <a:pt x="4211" y="1781"/>
                      <a:pt x="3952" y="2781"/>
                    </a:cubicBezTo>
                    <a:cubicBezTo>
                      <a:pt x="3742" y="2734"/>
                      <a:pt x="3525" y="2708"/>
                      <a:pt x="3307" y="2708"/>
                    </a:cubicBezTo>
                    <a:cubicBezTo>
                      <a:pt x="3275" y="2708"/>
                      <a:pt x="3243" y="2708"/>
                      <a:pt x="3212" y="2709"/>
                    </a:cubicBezTo>
                    <a:cubicBezTo>
                      <a:pt x="2355" y="2718"/>
                      <a:pt x="1552" y="3066"/>
                      <a:pt x="955" y="3673"/>
                    </a:cubicBezTo>
                    <a:cubicBezTo>
                      <a:pt x="348" y="4279"/>
                      <a:pt x="9" y="5091"/>
                      <a:pt x="0" y="5939"/>
                    </a:cubicBezTo>
                    <a:cubicBezTo>
                      <a:pt x="0" y="6081"/>
                      <a:pt x="9" y="6233"/>
                      <a:pt x="27" y="6376"/>
                    </a:cubicBezTo>
                    <a:cubicBezTo>
                      <a:pt x="125" y="7134"/>
                      <a:pt x="767" y="7705"/>
                      <a:pt x="1534" y="7705"/>
                    </a:cubicBezTo>
                    <a:lnTo>
                      <a:pt x="8190" y="7705"/>
                    </a:lnTo>
                    <a:lnTo>
                      <a:pt x="8190" y="8410"/>
                    </a:lnTo>
                    <a:cubicBezTo>
                      <a:pt x="8190" y="8561"/>
                      <a:pt x="8314" y="8686"/>
                      <a:pt x="8466" y="8686"/>
                    </a:cubicBezTo>
                    <a:cubicBezTo>
                      <a:pt x="8618" y="8686"/>
                      <a:pt x="8743" y="8561"/>
                      <a:pt x="8743" y="8410"/>
                    </a:cubicBezTo>
                    <a:lnTo>
                      <a:pt x="8743" y="5287"/>
                    </a:lnTo>
                    <a:cubicBezTo>
                      <a:pt x="8743" y="5127"/>
                      <a:pt x="8618" y="5002"/>
                      <a:pt x="8466" y="5002"/>
                    </a:cubicBezTo>
                    <a:lnTo>
                      <a:pt x="7324" y="5002"/>
                    </a:lnTo>
                    <a:lnTo>
                      <a:pt x="9180" y="3155"/>
                    </a:lnTo>
                    <a:lnTo>
                      <a:pt x="9180" y="12835"/>
                    </a:lnTo>
                    <a:lnTo>
                      <a:pt x="8912" y="12638"/>
                    </a:lnTo>
                    <a:cubicBezTo>
                      <a:pt x="8805" y="12558"/>
                      <a:pt x="8743" y="12433"/>
                      <a:pt x="8743" y="12308"/>
                    </a:cubicBezTo>
                    <a:lnTo>
                      <a:pt x="8743" y="9552"/>
                    </a:lnTo>
                    <a:cubicBezTo>
                      <a:pt x="8743" y="9391"/>
                      <a:pt x="8618" y="9266"/>
                      <a:pt x="8466" y="9266"/>
                    </a:cubicBezTo>
                    <a:cubicBezTo>
                      <a:pt x="8314" y="9266"/>
                      <a:pt x="8190" y="9391"/>
                      <a:pt x="8190" y="9552"/>
                    </a:cubicBezTo>
                    <a:lnTo>
                      <a:pt x="8190" y="12308"/>
                    </a:lnTo>
                    <a:cubicBezTo>
                      <a:pt x="8190" y="12612"/>
                      <a:pt x="8332" y="12897"/>
                      <a:pt x="8573" y="13084"/>
                    </a:cubicBezTo>
                    <a:lnTo>
                      <a:pt x="9055" y="13450"/>
                    </a:lnTo>
                    <a:cubicBezTo>
                      <a:pt x="9135" y="13504"/>
                      <a:pt x="9224" y="13530"/>
                      <a:pt x="9314" y="13530"/>
                    </a:cubicBezTo>
                    <a:cubicBezTo>
                      <a:pt x="9376" y="13530"/>
                      <a:pt x="9439" y="13521"/>
                      <a:pt x="9501" y="13486"/>
                    </a:cubicBezTo>
                    <a:cubicBezTo>
                      <a:pt x="9644" y="13414"/>
                      <a:pt x="9733" y="13272"/>
                      <a:pt x="9733" y="13111"/>
                    </a:cubicBezTo>
                    <a:lnTo>
                      <a:pt x="9733" y="7705"/>
                    </a:lnTo>
                    <a:lnTo>
                      <a:pt x="10500" y="7705"/>
                    </a:lnTo>
                    <a:lnTo>
                      <a:pt x="10500" y="12986"/>
                    </a:lnTo>
                    <a:cubicBezTo>
                      <a:pt x="10500" y="13209"/>
                      <a:pt x="10634" y="13405"/>
                      <a:pt x="10830" y="13495"/>
                    </a:cubicBezTo>
                    <a:cubicBezTo>
                      <a:pt x="10902" y="13521"/>
                      <a:pt x="10973" y="13530"/>
                      <a:pt x="11044" y="13530"/>
                    </a:cubicBezTo>
                    <a:cubicBezTo>
                      <a:pt x="11187" y="13530"/>
                      <a:pt x="11321" y="13477"/>
                      <a:pt x="11428" y="13370"/>
                    </a:cubicBezTo>
                    <a:lnTo>
                      <a:pt x="13346" y="11452"/>
                    </a:lnTo>
                    <a:cubicBezTo>
                      <a:pt x="13498" y="11300"/>
                      <a:pt x="13542" y="11077"/>
                      <a:pt x="13462" y="10872"/>
                    </a:cubicBezTo>
                    <a:cubicBezTo>
                      <a:pt x="13373" y="10676"/>
                      <a:pt x="13185" y="10542"/>
                      <a:pt x="12962" y="10542"/>
                    </a:cubicBezTo>
                    <a:lnTo>
                      <a:pt x="12043" y="10542"/>
                    </a:lnTo>
                    <a:lnTo>
                      <a:pt x="12043" y="7705"/>
                    </a:lnTo>
                    <a:lnTo>
                      <a:pt x="15442" y="7705"/>
                    </a:lnTo>
                    <a:cubicBezTo>
                      <a:pt x="15594" y="7705"/>
                      <a:pt x="15719" y="7580"/>
                      <a:pt x="15719" y="7419"/>
                    </a:cubicBezTo>
                    <a:cubicBezTo>
                      <a:pt x="15719" y="7268"/>
                      <a:pt x="15594" y="7143"/>
                      <a:pt x="15442" y="7143"/>
                    </a:cubicBezTo>
                    <a:lnTo>
                      <a:pt x="12043" y="7143"/>
                    </a:lnTo>
                    <a:lnTo>
                      <a:pt x="12043" y="3798"/>
                    </a:lnTo>
                    <a:cubicBezTo>
                      <a:pt x="12043" y="3494"/>
                      <a:pt x="11901" y="3209"/>
                      <a:pt x="11660" y="3021"/>
                    </a:cubicBezTo>
                    <a:lnTo>
                      <a:pt x="11178" y="2656"/>
                    </a:lnTo>
                    <a:cubicBezTo>
                      <a:pt x="11102" y="2600"/>
                      <a:pt x="11015" y="2573"/>
                      <a:pt x="10928" y="2573"/>
                    </a:cubicBezTo>
                    <a:cubicBezTo>
                      <a:pt x="10861" y="2573"/>
                      <a:pt x="10794" y="2589"/>
                      <a:pt x="10732" y="2620"/>
                    </a:cubicBezTo>
                    <a:cubicBezTo>
                      <a:pt x="10589" y="2691"/>
                      <a:pt x="10500" y="2834"/>
                      <a:pt x="10500" y="2995"/>
                    </a:cubicBezTo>
                    <a:lnTo>
                      <a:pt x="10500" y="7143"/>
                    </a:lnTo>
                    <a:lnTo>
                      <a:pt x="9733" y="7143"/>
                    </a:lnTo>
                    <a:lnTo>
                      <a:pt x="9733" y="3120"/>
                    </a:lnTo>
                    <a:cubicBezTo>
                      <a:pt x="9733" y="2897"/>
                      <a:pt x="9599" y="2700"/>
                      <a:pt x="9403" y="2611"/>
                    </a:cubicBezTo>
                    <a:cubicBezTo>
                      <a:pt x="9336" y="2585"/>
                      <a:pt x="9267" y="2572"/>
                      <a:pt x="9198" y="2572"/>
                    </a:cubicBezTo>
                    <a:cubicBezTo>
                      <a:pt x="9054" y="2572"/>
                      <a:pt x="8913" y="2628"/>
                      <a:pt x="8805" y="2736"/>
                    </a:cubicBezTo>
                    <a:lnTo>
                      <a:pt x="6887" y="4654"/>
                    </a:lnTo>
                    <a:cubicBezTo>
                      <a:pt x="6735" y="4806"/>
                      <a:pt x="6691" y="5029"/>
                      <a:pt x="6771" y="5234"/>
                    </a:cubicBezTo>
                    <a:cubicBezTo>
                      <a:pt x="6860" y="5430"/>
                      <a:pt x="7048" y="5564"/>
                      <a:pt x="7271" y="5564"/>
                    </a:cubicBezTo>
                    <a:lnTo>
                      <a:pt x="8190" y="5564"/>
                    </a:lnTo>
                    <a:lnTo>
                      <a:pt x="8190" y="7143"/>
                    </a:lnTo>
                    <a:lnTo>
                      <a:pt x="1534" y="7143"/>
                    </a:lnTo>
                    <a:cubicBezTo>
                      <a:pt x="1053" y="7143"/>
                      <a:pt x="642" y="6786"/>
                      <a:pt x="580" y="6304"/>
                    </a:cubicBezTo>
                    <a:cubicBezTo>
                      <a:pt x="571" y="6188"/>
                      <a:pt x="562" y="6063"/>
                      <a:pt x="562" y="5948"/>
                    </a:cubicBezTo>
                    <a:cubicBezTo>
                      <a:pt x="571" y="4493"/>
                      <a:pt x="1766" y="3289"/>
                      <a:pt x="3221" y="3262"/>
                    </a:cubicBezTo>
                    <a:cubicBezTo>
                      <a:pt x="3506" y="3262"/>
                      <a:pt x="3800" y="3298"/>
                      <a:pt x="4068" y="3387"/>
                    </a:cubicBezTo>
                    <a:cubicBezTo>
                      <a:pt x="4095" y="3393"/>
                      <a:pt x="4122" y="3396"/>
                      <a:pt x="4148" y="3396"/>
                    </a:cubicBezTo>
                    <a:cubicBezTo>
                      <a:pt x="4201" y="3396"/>
                      <a:pt x="4252" y="3384"/>
                      <a:pt x="4300" y="3360"/>
                    </a:cubicBezTo>
                    <a:cubicBezTo>
                      <a:pt x="4362" y="3316"/>
                      <a:pt x="4416" y="3253"/>
                      <a:pt x="4425" y="3173"/>
                    </a:cubicBezTo>
                    <a:cubicBezTo>
                      <a:pt x="4639" y="2165"/>
                      <a:pt x="5121" y="1228"/>
                      <a:pt x="5817" y="470"/>
                    </a:cubicBezTo>
                    <a:cubicBezTo>
                      <a:pt x="5924" y="354"/>
                      <a:pt x="5915" y="176"/>
                      <a:pt x="5799" y="69"/>
                    </a:cubicBezTo>
                    <a:cubicBezTo>
                      <a:pt x="5749" y="23"/>
                      <a:pt x="5683" y="0"/>
                      <a:pt x="561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44"/>
              <p:cNvSpPr/>
              <p:nvPr/>
            </p:nvSpPr>
            <p:spPr>
              <a:xfrm>
                <a:off x="2461900" y="1609975"/>
                <a:ext cx="323650" cy="242675"/>
              </a:xfrm>
              <a:custGeom>
                <a:avLst/>
                <a:gdLst/>
                <a:ahLst/>
                <a:cxnLst/>
                <a:rect l="l" t="t" r="r" b="b"/>
                <a:pathLst>
                  <a:path w="12946" h="9707" extrusionOk="0">
                    <a:moveTo>
                      <a:pt x="3997" y="1"/>
                    </a:moveTo>
                    <a:cubicBezTo>
                      <a:pt x="2597" y="1"/>
                      <a:pt x="1268" y="447"/>
                      <a:pt x="152" y="1286"/>
                    </a:cubicBezTo>
                    <a:cubicBezTo>
                      <a:pt x="28" y="1384"/>
                      <a:pt x="1" y="1553"/>
                      <a:pt x="99" y="1678"/>
                    </a:cubicBezTo>
                    <a:cubicBezTo>
                      <a:pt x="151" y="1752"/>
                      <a:pt x="235" y="1791"/>
                      <a:pt x="320" y="1791"/>
                    </a:cubicBezTo>
                    <a:cubicBezTo>
                      <a:pt x="380" y="1791"/>
                      <a:pt x="440" y="1772"/>
                      <a:pt x="491" y="1732"/>
                    </a:cubicBezTo>
                    <a:cubicBezTo>
                      <a:pt x="1508" y="964"/>
                      <a:pt x="2722" y="563"/>
                      <a:pt x="3997" y="563"/>
                    </a:cubicBezTo>
                    <a:cubicBezTo>
                      <a:pt x="7164" y="563"/>
                      <a:pt x="9778" y="3132"/>
                      <a:pt x="9823" y="6299"/>
                    </a:cubicBezTo>
                    <a:cubicBezTo>
                      <a:pt x="9823" y="6388"/>
                      <a:pt x="9867" y="6469"/>
                      <a:pt x="9939" y="6522"/>
                    </a:cubicBezTo>
                    <a:cubicBezTo>
                      <a:pt x="9982" y="6559"/>
                      <a:pt x="10039" y="6575"/>
                      <a:pt x="10099" y="6575"/>
                    </a:cubicBezTo>
                    <a:cubicBezTo>
                      <a:pt x="10126" y="6575"/>
                      <a:pt x="10153" y="6572"/>
                      <a:pt x="10180" y="6567"/>
                    </a:cubicBezTo>
                    <a:cubicBezTo>
                      <a:pt x="10328" y="6530"/>
                      <a:pt x="10483" y="6511"/>
                      <a:pt x="10644" y="6511"/>
                    </a:cubicBezTo>
                    <a:cubicBezTo>
                      <a:pt x="10677" y="6511"/>
                      <a:pt x="10709" y="6512"/>
                      <a:pt x="10742" y="6513"/>
                    </a:cubicBezTo>
                    <a:cubicBezTo>
                      <a:pt x="11545" y="6567"/>
                      <a:pt x="12285" y="7289"/>
                      <a:pt x="12347" y="8092"/>
                    </a:cubicBezTo>
                    <a:lnTo>
                      <a:pt x="12356" y="8119"/>
                    </a:lnTo>
                    <a:cubicBezTo>
                      <a:pt x="12374" y="8387"/>
                      <a:pt x="12285" y="8636"/>
                      <a:pt x="12098" y="8842"/>
                    </a:cubicBezTo>
                    <a:cubicBezTo>
                      <a:pt x="11919" y="9038"/>
                      <a:pt x="11661" y="9145"/>
                      <a:pt x="11393" y="9145"/>
                    </a:cubicBezTo>
                    <a:lnTo>
                      <a:pt x="10447" y="9145"/>
                    </a:lnTo>
                    <a:cubicBezTo>
                      <a:pt x="10296" y="9145"/>
                      <a:pt x="10171" y="9270"/>
                      <a:pt x="10171" y="9421"/>
                    </a:cubicBezTo>
                    <a:cubicBezTo>
                      <a:pt x="10171" y="9582"/>
                      <a:pt x="10296" y="9707"/>
                      <a:pt x="10447" y="9707"/>
                    </a:cubicBezTo>
                    <a:lnTo>
                      <a:pt x="11393" y="9707"/>
                    </a:lnTo>
                    <a:cubicBezTo>
                      <a:pt x="11812" y="9707"/>
                      <a:pt x="12223" y="9529"/>
                      <a:pt x="12508" y="9216"/>
                    </a:cubicBezTo>
                    <a:cubicBezTo>
                      <a:pt x="12794" y="8913"/>
                      <a:pt x="12945" y="8494"/>
                      <a:pt x="12909" y="8074"/>
                    </a:cubicBezTo>
                    <a:lnTo>
                      <a:pt x="12909" y="8048"/>
                    </a:lnTo>
                    <a:cubicBezTo>
                      <a:pt x="12865" y="7530"/>
                      <a:pt x="12615" y="7022"/>
                      <a:pt x="12205" y="6629"/>
                    </a:cubicBezTo>
                    <a:cubicBezTo>
                      <a:pt x="11803" y="6228"/>
                      <a:pt x="11295" y="5996"/>
                      <a:pt x="10777" y="5960"/>
                    </a:cubicBezTo>
                    <a:cubicBezTo>
                      <a:pt x="10722" y="5956"/>
                      <a:pt x="10667" y="5954"/>
                      <a:pt x="10610" y="5954"/>
                    </a:cubicBezTo>
                    <a:cubicBezTo>
                      <a:pt x="10531" y="5954"/>
                      <a:pt x="10451" y="5959"/>
                      <a:pt x="10367" y="5969"/>
                    </a:cubicBezTo>
                    <a:cubicBezTo>
                      <a:pt x="10269" y="4399"/>
                      <a:pt x="9600" y="2954"/>
                      <a:pt x="8485" y="1839"/>
                    </a:cubicBezTo>
                    <a:cubicBezTo>
                      <a:pt x="7280" y="652"/>
                      <a:pt x="5683" y="1"/>
                      <a:pt x="399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44"/>
              <p:cNvSpPr/>
              <p:nvPr/>
            </p:nvSpPr>
            <p:spPr>
              <a:xfrm>
                <a:off x="2621375" y="1763200"/>
                <a:ext cx="14075" cy="49975"/>
              </a:xfrm>
              <a:custGeom>
                <a:avLst/>
                <a:gdLst/>
                <a:ahLst/>
                <a:cxnLst/>
                <a:rect l="l" t="t" r="r" b="b"/>
                <a:pathLst>
                  <a:path w="563" h="1999" extrusionOk="0">
                    <a:moveTo>
                      <a:pt x="286" y="1"/>
                    </a:moveTo>
                    <a:cubicBezTo>
                      <a:pt x="125" y="1"/>
                      <a:pt x="0" y="126"/>
                      <a:pt x="0" y="277"/>
                    </a:cubicBezTo>
                    <a:lnTo>
                      <a:pt x="0" y="1722"/>
                    </a:lnTo>
                    <a:cubicBezTo>
                      <a:pt x="0" y="1874"/>
                      <a:pt x="125" y="1999"/>
                      <a:pt x="286" y="1999"/>
                    </a:cubicBezTo>
                    <a:cubicBezTo>
                      <a:pt x="437" y="1999"/>
                      <a:pt x="562" y="1874"/>
                      <a:pt x="562" y="1722"/>
                    </a:cubicBezTo>
                    <a:lnTo>
                      <a:pt x="562" y="277"/>
                    </a:lnTo>
                    <a:cubicBezTo>
                      <a:pt x="562" y="126"/>
                      <a:pt x="437" y="1"/>
                      <a:pt x="28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44"/>
              <p:cNvSpPr/>
              <p:nvPr/>
            </p:nvSpPr>
            <p:spPr>
              <a:xfrm>
                <a:off x="2487325" y="1909500"/>
                <a:ext cx="14075" cy="50000"/>
              </a:xfrm>
              <a:custGeom>
                <a:avLst/>
                <a:gdLst/>
                <a:ahLst/>
                <a:cxnLst/>
                <a:rect l="l" t="t" r="r" b="b"/>
                <a:pathLst>
                  <a:path w="563" h="2000" extrusionOk="0">
                    <a:moveTo>
                      <a:pt x="286" y="1"/>
                    </a:moveTo>
                    <a:cubicBezTo>
                      <a:pt x="126" y="1"/>
                      <a:pt x="1" y="126"/>
                      <a:pt x="1" y="277"/>
                    </a:cubicBezTo>
                    <a:lnTo>
                      <a:pt x="1" y="1723"/>
                    </a:lnTo>
                    <a:cubicBezTo>
                      <a:pt x="1" y="1874"/>
                      <a:pt x="126" y="1999"/>
                      <a:pt x="286" y="1999"/>
                    </a:cubicBezTo>
                    <a:cubicBezTo>
                      <a:pt x="438" y="1999"/>
                      <a:pt x="563" y="1874"/>
                      <a:pt x="563" y="1723"/>
                    </a:cubicBezTo>
                    <a:lnTo>
                      <a:pt x="563" y="277"/>
                    </a:lnTo>
                    <a:cubicBezTo>
                      <a:pt x="563" y="126"/>
                      <a:pt x="438" y="1"/>
                      <a:pt x="28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44"/>
              <p:cNvSpPr/>
              <p:nvPr/>
            </p:nvSpPr>
            <p:spPr>
              <a:xfrm>
                <a:off x="2554900" y="1643225"/>
                <a:ext cx="128950" cy="127150"/>
              </a:xfrm>
              <a:custGeom>
                <a:avLst/>
                <a:gdLst/>
                <a:ahLst/>
                <a:cxnLst/>
                <a:rect l="l" t="t" r="r" b="b"/>
                <a:pathLst>
                  <a:path w="5158" h="5086" extrusionOk="0">
                    <a:moveTo>
                      <a:pt x="277" y="0"/>
                    </a:moveTo>
                    <a:cubicBezTo>
                      <a:pt x="126" y="0"/>
                      <a:pt x="1" y="125"/>
                      <a:pt x="1" y="277"/>
                    </a:cubicBezTo>
                    <a:cubicBezTo>
                      <a:pt x="1" y="428"/>
                      <a:pt x="126" y="553"/>
                      <a:pt x="277" y="553"/>
                    </a:cubicBezTo>
                    <a:cubicBezTo>
                      <a:pt x="2624" y="553"/>
                      <a:pt x="4559" y="2462"/>
                      <a:pt x="4595" y="4809"/>
                    </a:cubicBezTo>
                    <a:cubicBezTo>
                      <a:pt x="4595" y="4960"/>
                      <a:pt x="4720" y="5085"/>
                      <a:pt x="4872" y="5085"/>
                    </a:cubicBezTo>
                    <a:lnTo>
                      <a:pt x="4881" y="5085"/>
                    </a:lnTo>
                    <a:cubicBezTo>
                      <a:pt x="5032" y="5085"/>
                      <a:pt x="5157" y="4951"/>
                      <a:pt x="5157" y="4800"/>
                    </a:cubicBezTo>
                    <a:cubicBezTo>
                      <a:pt x="5130" y="3515"/>
                      <a:pt x="4622" y="2311"/>
                      <a:pt x="3703" y="1401"/>
                    </a:cubicBezTo>
                    <a:cubicBezTo>
                      <a:pt x="2784" y="500"/>
                      <a:pt x="1562" y="0"/>
                      <a:pt x="2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3"/>
          <p:cNvSpPr/>
          <p:nvPr/>
        </p:nvSpPr>
        <p:spPr>
          <a:xfrm>
            <a:off x="4036650" y="998250"/>
            <a:ext cx="2504759" cy="113957"/>
          </a:xfrm>
          <a:custGeom>
            <a:avLst/>
            <a:gdLst/>
            <a:ahLst/>
            <a:cxnLst/>
            <a:rect l="l" t="t" r="r" b="b"/>
            <a:pathLst>
              <a:path w="139794" h="8509" extrusionOk="0">
                <a:moveTo>
                  <a:pt x="304" y="0"/>
                </a:moveTo>
                <a:lnTo>
                  <a:pt x="0" y="8509"/>
                </a:lnTo>
                <a:lnTo>
                  <a:pt x="139490" y="7597"/>
                </a:lnTo>
                <a:lnTo>
                  <a:pt x="139794" y="121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/>
          <a:lstStyle/>
          <a:p>
            <a:endParaRPr lang="en-ZA"/>
          </a:p>
        </p:txBody>
      </p:sp>
      <p:sp>
        <p:nvSpPr>
          <p:cNvPr id="338" name="Google Shape;338;p43"/>
          <p:cNvSpPr txBox="1">
            <a:spLocks noGrp="1"/>
          </p:cNvSpPr>
          <p:nvPr>
            <p:ph type="title"/>
          </p:nvPr>
        </p:nvSpPr>
        <p:spPr>
          <a:xfrm>
            <a:off x="1732225" y="539500"/>
            <a:ext cx="669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Vision</a:t>
            </a:r>
            <a:endParaRPr dirty="0"/>
          </a:p>
        </p:txBody>
      </p:sp>
      <p:sp>
        <p:nvSpPr>
          <p:cNvPr id="340" name="Google Shape;340;p43"/>
          <p:cNvSpPr txBox="1"/>
          <p:nvPr/>
        </p:nvSpPr>
        <p:spPr>
          <a:xfrm>
            <a:off x="720000" y="1319832"/>
            <a:ext cx="77040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Developing a Price Comparison System for Consumers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ZA" sz="1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Build a program offering a vast range of products from multiple retailers.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ZA" sz="1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Allow users to compare prices of any product they wish to purchase.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ZA" sz="1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Provide a user-friendly interface that caters to all users.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ZA" sz="1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Real-time updates for product prices.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ZA" sz="1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Ensure accuracy, details and availability of products to reduce user dissatisfaction.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ZA" sz="1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Save users’ time with a centralized platform for price comparison.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ZA" sz="1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Include products from reputable retailers and not limited to a single source.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ZA" sz="1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Transparent and impartial listings to avoid bias.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ZA" sz="1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Prioritize security and privacy to gain users’ trust. 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ZA" sz="12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ZA" sz="12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3" name="Google Shape;343;p43"/>
          <p:cNvSpPr/>
          <p:nvPr/>
        </p:nvSpPr>
        <p:spPr>
          <a:xfrm>
            <a:off x="7615000" y="343724"/>
            <a:ext cx="1041300" cy="1041000"/>
          </a:xfrm>
          <a:prstGeom prst="decagon">
            <a:avLst>
              <a:gd name="vf" fmla="val 105146"/>
            </a:avLst>
          </a:prstGeom>
          <a:solidFill>
            <a:srgbClr val="95FF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Google Shape;344;p43"/>
          <p:cNvGrpSpPr/>
          <p:nvPr/>
        </p:nvGrpSpPr>
        <p:grpSpPr>
          <a:xfrm rot="765838">
            <a:off x="7902858" y="624770"/>
            <a:ext cx="477825" cy="505259"/>
            <a:chOff x="-220625" y="1153025"/>
            <a:chExt cx="462410" cy="488960"/>
          </a:xfrm>
        </p:grpSpPr>
        <p:sp>
          <p:nvSpPr>
            <p:cNvPr id="345" name="Google Shape;345;p43"/>
            <p:cNvSpPr/>
            <p:nvPr/>
          </p:nvSpPr>
          <p:spPr>
            <a:xfrm>
              <a:off x="-200925" y="1181863"/>
              <a:ext cx="442710" cy="460122"/>
            </a:xfrm>
            <a:custGeom>
              <a:avLst/>
              <a:gdLst/>
              <a:ahLst/>
              <a:cxnLst/>
              <a:rect l="l" t="t" r="r" b="b"/>
              <a:pathLst>
                <a:path w="18129" h="18842" extrusionOk="0">
                  <a:moveTo>
                    <a:pt x="6968" y="1"/>
                  </a:moveTo>
                  <a:cubicBezTo>
                    <a:pt x="6763" y="1"/>
                    <a:pt x="6602" y="161"/>
                    <a:pt x="6602" y="366"/>
                  </a:cubicBezTo>
                  <a:lnTo>
                    <a:pt x="286" y="366"/>
                  </a:lnTo>
                  <a:cubicBezTo>
                    <a:pt x="126" y="366"/>
                    <a:pt x="1" y="491"/>
                    <a:pt x="1" y="652"/>
                  </a:cubicBezTo>
                  <a:cubicBezTo>
                    <a:pt x="1" y="812"/>
                    <a:pt x="126" y="946"/>
                    <a:pt x="286" y="946"/>
                  </a:cubicBezTo>
                  <a:lnTo>
                    <a:pt x="6602" y="946"/>
                  </a:lnTo>
                  <a:lnTo>
                    <a:pt x="6602" y="1071"/>
                  </a:lnTo>
                  <a:cubicBezTo>
                    <a:pt x="6602" y="1276"/>
                    <a:pt x="6763" y="1437"/>
                    <a:pt x="6968" y="1437"/>
                  </a:cubicBezTo>
                  <a:lnTo>
                    <a:pt x="8056" y="1437"/>
                  </a:lnTo>
                  <a:lnTo>
                    <a:pt x="8056" y="2811"/>
                  </a:lnTo>
                  <a:lnTo>
                    <a:pt x="1482" y="2811"/>
                  </a:lnTo>
                  <a:cubicBezTo>
                    <a:pt x="750" y="2811"/>
                    <a:pt x="161" y="3400"/>
                    <a:pt x="161" y="4131"/>
                  </a:cubicBezTo>
                  <a:lnTo>
                    <a:pt x="161" y="12820"/>
                  </a:lnTo>
                  <a:lnTo>
                    <a:pt x="161" y="13766"/>
                  </a:lnTo>
                  <a:lnTo>
                    <a:pt x="161" y="15416"/>
                  </a:lnTo>
                  <a:cubicBezTo>
                    <a:pt x="161" y="15737"/>
                    <a:pt x="420" y="15996"/>
                    <a:pt x="741" y="15996"/>
                  </a:cubicBezTo>
                  <a:lnTo>
                    <a:pt x="6986" y="15996"/>
                  </a:lnTo>
                  <a:cubicBezTo>
                    <a:pt x="6986" y="16014"/>
                    <a:pt x="6977" y="16023"/>
                    <a:pt x="6977" y="16032"/>
                  </a:cubicBezTo>
                  <a:cubicBezTo>
                    <a:pt x="6968" y="16058"/>
                    <a:pt x="6968" y="16085"/>
                    <a:pt x="6959" y="16103"/>
                  </a:cubicBezTo>
                  <a:cubicBezTo>
                    <a:pt x="6959" y="16121"/>
                    <a:pt x="6950" y="16139"/>
                    <a:pt x="6950" y="16157"/>
                  </a:cubicBezTo>
                  <a:cubicBezTo>
                    <a:pt x="6941" y="16183"/>
                    <a:pt x="6932" y="16210"/>
                    <a:pt x="6923" y="16237"/>
                  </a:cubicBezTo>
                  <a:cubicBezTo>
                    <a:pt x="6923" y="16255"/>
                    <a:pt x="6914" y="16273"/>
                    <a:pt x="6914" y="16290"/>
                  </a:cubicBezTo>
                  <a:cubicBezTo>
                    <a:pt x="6906" y="16317"/>
                    <a:pt x="6897" y="16344"/>
                    <a:pt x="6888" y="16371"/>
                  </a:cubicBezTo>
                  <a:cubicBezTo>
                    <a:pt x="6888" y="16389"/>
                    <a:pt x="6879" y="16406"/>
                    <a:pt x="6870" y="16424"/>
                  </a:cubicBezTo>
                  <a:cubicBezTo>
                    <a:pt x="6852" y="16487"/>
                    <a:pt x="6834" y="16549"/>
                    <a:pt x="6807" y="16612"/>
                  </a:cubicBezTo>
                  <a:cubicBezTo>
                    <a:pt x="6763" y="16736"/>
                    <a:pt x="6718" y="16852"/>
                    <a:pt x="6656" y="16977"/>
                  </a:cubicBezTo>
                  <a:cubicBezTo>
                    <a:pt x="6433" y="17450"/>
                    <a:pt x="6094" y="17950"/>
                    <a:pt x="5567" y="18342"/>
                  </a:cubicBezTo>
                  <a:cubicBezTo>
                    <a:pt x="5353" y="18503"/>
                    <a:pt x="5469" y="18842"/>
                    <a:pt x="5746" y="18842"/>
                  </a:cubicBezTo>
                  <a:lnTo>
                    <a:pt x="12392" y="18842"/>
                  </a:lnTo>
                  <a:cubicBezTo>
                    <a:pt x="12660" y="18842"/>
                    <a:pt x="12776" y="18503"/>
                    <a:pt x="12561" y="18342"/>
                  </a:cubicBezTo>
                  <a:cubicBezTo>
                    <a:pt x="12035" y="17950"/>
                    <a:pt x="11696" y="17450"/>
                    <a:pt x="11473" y="16977"/>
                  </a:cubicBezTo>
                  <a:cubicBezTo>
                    <a:pt x="11402" y="16826"/>
                    <a:pt x="11348" y="16683"/>
                    <a:pt x="11304" y="16549"/>
                  </a:cubicBezTo>
                  <a:cubicBezTo>
                    <a:pt x="11286" y="16513"/>
                    <a:pt x="11277" y="16478"/>
                    <a:pt x="11268" y="16442"/>
                  </a:cubicBezTo>
                  <a:cubicBezTo>
                    <a:pt x="11259" y="16415"/>
                    <a:pt x="11250" y="16389"/>
                    <a:pt x="11241" y="16371"/>
                  </a:cubicBezTo>
                  <a:cubicBezTo>
                    <a:pt x="11232" y="16344"/>
                    <a:pt x="11223" y="16317"/>
                    <a:pt x="11223" y="16290"/>
                  </a:cubicBezTo>
                  <a:cubicBezTo>
                    <a:pt x="11214" y="16273"/>
                    <a:pt x="11205" y="16255"/>
                    <a:pt x="11205" y="16237"/>
                  </a:cubicBezTo>
                  <a:cubicBezTo>
                    <a:pt x="11197" y="16210"/>
                    <a:pt x="11188" y="16183"/>
                    <a:pt x="11188" y="16157"/>
                  </a:cubicBezTo>
                  <a:cubicBezTo>
                    <a:pt x="11179" y="16139"/>
                    <a:pt x="11179" y="16121"/>
                    <a:pt x="11170" y="16103"/>
                  </a:cubicBezTo>
                  <a:cubicBezTo>
                    <a:pt x="11161" y="16085"/>
                    <a:pt x="11161" y="16058"/>
                    <a:pt x="11152" y="16032"/>
                  </a:cubicBezTo>
                  <a:cubicBezTo>
                    <a:pt x="11152" y="16023"/>
                    <a:pt x="11152" y="16005"/>
                    <a:pt x="11143" y="15996"/>
                  </a:cubicBezTo>
                  <a:lnTo>
                    <a:pt x="17388" y="15996"/>
                  </a:lnTo>
                  <a:cubicBezTo>
                    <a:pt x="17709" y="15996"/>
                    <a:pt x="17968" y="15737"/>
                    <a:pt x="17968" y="15416"/>
                  </a:cubicBezTo>
                  <a:lnTo>
                    <a:pt x="17968" y="13525"/>
                  </a:lnTo>
                  <a:lnTo>
                    <a:pt x="17968" y="4131"/>
                  </a:lnTo>
                  <a:cubicBezTo>
                    <a:pt x="17968" y="3400"/>
                    <a:pt x="17379" y="2811"/>
                    <a:pt x="16647" y="2811"/>
                  </a:cubicBezTo>
                  <a:lnTo>
                    <a:pt x="10072" y="2811"/>
                  </a:lnTo>
                  <a:lnTo>
                    <a:pt x="10072" y="1437"/>
                  </a:lnTo>
                  <a:lnTo>
                    <a:pt x="11170" y="1437"/>
                  </a:lnTo>
                  <a:cubicBezTo>
                    <a:pt x="11366" y="1437"/>
                    <a:pt x="11527" y="1276"/>
                    <a:pt x="11527" y="1071"/>
                  </a:cubicBezTo>
                  <a:lnTo>
                    <a:pt x="11527" y="946"/>
                  </a:lnTo>
                  <a:lnTo>
                    <a:pt x="17843" y="946"/>
                  </a:lnTo>
                  <a:cubicBezTo>
                    <a:pt x="18003" y="946"/>
                    <a:pt x="18128" y="812"/>
                    <a:pt x="18128" y="652"/>
                  </a:cubicBezTo>
                  <a:cubicBezTo>
                    <a:pt x="18128" y="491"/>
                    <a:pt x="18003" y="366"/>
                    <a:pt x="17843" y="366"/>
                  </a:cubicBezTo>
                  <a:lnTo>
                    <a:pt x="11527" y="366"/>
                  </a:lnTo>
                  <a:cubicBezTo>
                    <a:pt x="11527" y="161"/>
                    <a:pt x="11366" y="1"/>
                    <a:pt x="111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6" name="Google Shape;346;p43"/>
            <p:cNvGrpSpPr/>
            <p:nvPr/>
          </p:nvGrpSpPr>
          <p:grpSpPr>
            <a:xfrm>
              <a:off x="-220625" y="1153025"/>
              <a:ext cx="442725" cy="476175"/>
              <a:chOff x="495050" y="1631400"/>
              <a:chExt cx="442725" cy="476175"/>
            </a:xfrm>
          </p:grpSpPr>
          <p:sp>
            <p:nvSpPr>
              <p:cNvPr id="347" name="Google Shape;347;p43"/>
              <p:cNvSpPr/>
              <p:nvPr/>
            </p:nvSpPr>
            <p:spPr>
              <a:xfrm>
                <a:off x="863700" y="1678675"/>
                <a:ext cx="70950" cy="14075"/>
              </a:xfrm>
              <a:custGeom>
                <a:avLst/>
                <a:gdLst/>
                <a:ahLst/>
                <a:cxnLst/>
                <a:rect l="l" t="t" r="r" b="b"/>
                <a:pathLst>
                  <a:path w="2838" h="563" extrusionOk="0">
                    <a:moveTo>
                      <a:pt x="277" y="1"/>
                    </a:moveTo>
                    <a:cubicBezTo>
                      <a:pt x="125" y="1"/>
                      <a:pt x="1" y="125"/>
                      <a:pt x="1" y="277"/>
                    </a:cubicBezTo>
                    <a:cubicBezTo>
                      <a:pt x="1" y="438"/>
                      <a:pt x="125" y="563"/>
                      <a:pt x="277" y="563"/>
                    </a:cubicBezTo>
                    <a:lnTo>
                      <a:pt x="2561" y="563"/>
                    </a:lnTo>
                    <a:cubicBezTo>
                      <a:pt x="2713" y="563"/>
                      <a:pt x="2837" y="438"/>
                      <a:pt x="2837" y="277"/>
                    </a:cubicBezTo>
                    <a:cubicBezTo>
                      <a:pt x="2837" y="125"/>
                      <a:pt x="2713" y="1"/>
                      <a:pt x="256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43"/>
              <p:cNvSpPr/>
              <p:nvPr/>
            </p:nvSpPr>
            <p:spPr>
              <a:xfrm>
                <a:off x="498150" y="1631400"/>
                <a:ext cx="38625" cy="14075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563" extrusionOk="0">
                    <a:moveTo>
                      <a:pt x="277" y="0"/>
                    </a:moveTo>
                    <a:cubicBezTo>
                      <a:pt x="126" y="0"/>
                      <a:pt x="1" y="125"/>
                      <a:pt x="1" y="277"/>
                    </a:cubicBezTo>
                    <a:cubicBezTo>
                      <a:pt x="1" y="437"/>
                      <a:pt x="126" y="562"/>
                      <a:pt x="277" y="562"/>
                    </a:cubicBezTo>
                    <a:lnTo>
                      <a:pt x="1268" y="562"/>
                    </a:lnTo>
                    <a:cubicBezTo>
                      <a:pt x="1419" y="562"/>
                      <a:pt x="1544" y="437"/>
                      <a:pt x="1544" y="277"/>
                    </a:cubicBezTo>
                    <a:cubicBezTo>
                      <a:pt x="1544" y="125"/>
                      <a:pt x="1419" y="0"/>
                      <a:pt x="126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43"/>
              <p:cNvSpPr/>
              <p:nvPr/>
            </p:nvSpPr>
            <p:spPr>
              <a:xfrm>
                <a:off x="495050" y="1707675"/>
                <a:ext cx="442725" cy="399900"/>
              </a:xfrm>
              <a:custGeom>
                <a:avLst/>
                <a:gdLst/>
                <a:ahLst/>
                <a:cxnLst/>
                <a:rect l="l" t="t" r="r" b="b"/>
                <a:pathLst>
                  <a:path w="17709" h="15996" extrusionOk="0">
                    <a:moveTo>
                      <a:pt x="10634" y="13257"/>
                    </a:moveTo>
                    <a:cubicBezTo>
                      <a:pt x="10821" y="13935"/>
                      <a:pt x="11205" y="14800"/>
                      <a:pt x="12026" y="15443"/>
                    </a:cubicBezTo>
                    <a:lnTo>
                      <a:pt x="5683" y="15443"/>
                    </a:lnTo>
                    <a:cubicBezTo>
                      <a:pt x="6503" y="14800"/>
                      <a:pt x="6896" y="13935"/>
                      <a:pt x="7074" y="13257"/>
                    </a:cubicBezTo>
                    <a:close/>
                    <a:moveTo>
                      <a:pt x="1552" y="0"/>
                    </a:moveTo>
                    <a:cubicBezTo>
                      <a:pt x="696" y="0"/>
                      <a:pt x="0" y="696"/>
                      <a:pt x="0" y="1553"/>
                    </a:cubicBezTo>
                    <a:lnTo>
                      <a:pt x="0" y="12409"/>
                    </a:lnTo>
                    <a:cubicBezTo>
                      <a:pt x="0" y="12873"/>
                      <a:pt x="384" y="13257"/>
                      <a:pt x="848" y="13257"/>
                    </a:cubicBezTo>
                    <a:lnTo>
                      <a:pt x="6495" y="13257"/>
                    </a:lnTo>
                    <a:cubicBezTo>
                      <a:pt x="6316" y="13828"/>
                      <a:pt x="5986" y="14515"/>
                      <a:pt x="5326" y="15014"/>
                    </a:cubicBezTo>
                    <a:cubicBezTo>
                      <a:pt x="5130" y="15157"/>
                      <a:pt x="5058" y="15398"/>
                      <a:pt x="5130" y="15621"/>
                    </a:cubicBezTo>
                    <a:cubicBezTo>
                      <a:pt x="5210" y="15853"/>
                      <a:pt x="5415" y="15996"/>
                      <a:pt x="5656" y="15996"/>
                    </a:cubicBezTo>
                    <a:lnTo>
                      <a:pt x="12052" y="15996"/>
                    </a:lnTo>
                    <a:cubicBezTo>
                      <a:pt x="12293" y="15996"/>
                      <a:pt x="12498" y="15853"/>
                      <a:pt x="12579" y="15621"/>
                    </a:cubicBezTo>
                    <a:cubicBezTo>
                      <a:pt x="12650" y="15398"/>
                      <a:pt x="12579" y="15157"/>
                      <a:pt x="12391" y="15014"/>
                    </a:cubicBezTo>
                    <a:cubicBezTo>
                      <a:pt x="11731" y="14515"/>
                      <a:pt x="11392" y="13828"/>
                      <a:pt x="11214" y="13257"/>
                    </a:cubicBezTo>
                    <a:lnTo>
                      <a:pt x="13533" y="13257"/>
                    </a:lnTo>
                    <a:cubicBezTo>
                      <a:pt x="13685" y="13257"/>
                      <a:pt x="13810" y="13132"/>
                      <a:pt x="13810" y="12971"/>
                    </a:cubicBezTo>
                    <a:cubicBezTo>
                      <a:pt x="13810" y="12820"/>
                      <a:pt x="13685" y="12695"/>
                      <a:pt x="13533" y="12695"/>
                    </a:cubicBezTo>
                    <a:lnTo>
                      <a:pt x="848" y="12695"/>
                    </a:lnTo>
                    <a:cubicBezTo>
                      <a:pt x="687" y="12695"/>
                      <a:pt x="562" y="12570"/>
                      <a:pt x="562" y="12409"/>
                    </a:cubicBezTo>
                    <a:lnTo>
                      <a:pt x="562" y="10875"/>
                    </a:lnTo>
                    <a:lnTo>
                      <a:pt x="17146" y="10875"/>
                    </a:lnTo>
                    <a:lnTo>
                      <a:pt x="17146" y="12409"/>
                    </a:lnTo>
                    <a:cubicBezTo>
                      <a:pt x="17146" y="12570"/>
                      <a:pt x="17021" y="12695"/>
                      <a:pt x="16870" y="12695"/>
                    </a:cubicBezTo>
                    <a:lnTo>
                      <a:pt x="14666" y="12695"/>
                    </a:lnTo>
                    <a:cubicBezTo>
                      <a:pt x="14515" y="12695"/>
                      <a:pt x="14390" y="12820"/>
                      <a:pt x="14390" y="12971"/>
                    </a:cubicBezTo>
                    <a:cubicBezTo>
                      <a:pt x="14390" y="13132"/>
                      <a:pt x="14515" y="13257"/>
                      <a:pt x="14666" y="13257"/>
                    </a:cubicBezTo>
                    <a:lnTo>
                      <a:pt x="16870" y="13257"/>
                    </a:lnTo>
                    <a:cubicBezTo>
                      <a:pt x="17334" y="13257"/>
                      <a:pt x="17708" y="12873"/>
                      <a:pt x="17708" y="12409"/>
                    </a:cubicBezTo>
                    <a:lnTo>
                      <a:pt x="17708" y="5246"/>
                    </a:lnTo>
                    <a:cubicBezTo>
                      <a:pt x="17708" y="5094"/>
                      <a:pt x="17583" y="4969"/>
                      <a:pt x="17432" y="4969"/>
                    </a:cubicBezTo>
                    <a:cubicBezTo>
                      <a:pt x="17271" y="4969"/>
                      <a:pt x="17146" y="5094"/>
                      <a:pt x="17146" y="5246"/>
                    </a:cubicBezTo>
                    <a:lnTo>
                      <a:pt x="17146" y="10322"/>
                    </a:lnTo>
                    <a:lnTo>
                      <a:pt x="562" y="10322"/>
                    </a:lnTo>
                    <a:lnTo>
                      <a:pt x="562" y="1553"/>
                    </a:lnTo>
                    <a:cubicBezTo>
                      <a:pt x="562" y="999"/>
                      <a:pt x="1008" y="562"/>
                      <a:pt x="1552" y="562"/>
                    </a:cubicBezTo>
                    <a:lnTo>
                      <a:pt x="3631" y="562"/>
                    </a:lnTo>
                    <a:cubicBezTo>
                      <a:pt x="3791" y="562"/>
                      <a:pt x="3916" y="437"/>
                      <a:pt x="3916" y="277"/>
                    </a:cubicBezTo>
                    <a:cubicBezTo>
                      <a:pt x="3916" y="125"/>
                      <a:pt x="3791" y="0"/>
                      <a:pt x="363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43"/>
              <p:cNvSpPr/>
              <p:nvPr/>
            </p:nvSpPr>
            <p:spPr>
              <a:xfrm>
                <a:off x="498150" y="1640100"/>
                <a:ext cx="439625" cy="177325"/>
              </a:xfrm>
              <a:custGeom>
                <a:avLst/>
                <a:gdLst/>
                <a:ahLst/>
                <a:cxnLst/>
                <a:rect l="l" t="t" r="r" b="b"/>
                <a:pathLst>
                  <a:path w="17585" h="7093" extrusionOk="0">
                    <a:moveTo>
                      <a:pt x="10751" y="553"/>
                    </a:moveTo>
                    <a:cubicBezTo>
                      <a:pt x="10786" y="553"/>
                      <a:pt x="10822" y="589"/>
                      <a:pt x="10822" y="625"/>
                    </a:cubicBezTo>
                    <a:lnTo>
                      <a:pt x="10822" y="1312"/>
                    </a:lnTo>
                    <a:cubicBezTo>
                      <a:pt x="10822" y="1347"/>
                      <a:pt x="10786" y="1374"/>
                      <a:pt x="10751" y="1374"/>
                    </a:cubicBezTo>
                    <a:lnTo>
                      <a:pt x="6710" y="1374"/>
                    </a:lnTo>
                    <a:cubicBezTo>
                      <a:pt x="6674" y="1374"/>
                      <a:pt x="6638" y="1347"/>
                      <a:pt x="6638" y="1312"/>
                    </a:cubicBezTo>
                    <a:lnTo>
                      <a:pt x="6638" y="625"/>
                    </a:lnTo>
                    <a:cubicBezTo>
                      <a:pt x="6638" y="589"/>
                      <a:pt x="6674" y="553"/>
                      <a:pt x="6710" y="553"/>
                    </a:cubicBezTo>
                    <a:close/>
                    <a:moveTo>
                      <a:pt x="9422" y="1936"/>
                    </a:moveTo>
                    <a:lnTo>
                      <a:pt x="9422" y="2703"/>
                    </a:lnTo>
                    <a:lnTo>
                      <a:pt x="8039" y="2703"/>
                    </a:lnTo>
                    <a:lnTo>
                      <a:pt x="8039" y="1936"/>
                    </a:lnTo>
                    <a:close/>
                    <a:moveTo>
                      <a:pt x="6710" y="0"/>
                    </a:moveTo>
                    <a:cubicBezTo>
                      <a:pt x="6362" y="0"/>
                      <a:pt x="6085" y="277"/>
                      <a:pt x="6085" y="625"/>
                    </a:cubicBezTo>
                    <a:lnTo>
                      <a:pt x="277" y="625"/>
                    </a:lnTo>
                    <a:cubicBezTo>
                      <a:pt x="126" y="625"/>
                      <a:pt x="1" y="750"/>
                      <a:pt x="1" y="910"/>
                    </a:cubicBezTo>
                    <a:cubicBezTo>
                      <a:pt x="1" y="1062"/>
                      <a:pt x="126" y="1187"/>
                      <a:pt x="277" y="1187"/>
                    </a:cubicBezTo>
                    <a:lnTo>
                      <a:pt x="6085" y="1187"/>
                    </a:lnTo>
                    <a:lnTo>
                      <a:pt x="6085" y="1312"/>
                    </a:lnTo>
                    <a:cubicBezTo>
                      <a:pt x="6085" y="1651"/>
                      <a:pt x="6362" y="1936"/>
                      <a:pt x="6710" y="1936"/>
                    </a:cubicBezTo>
                    <a:lnTo>
                      <a:pt x="7486" y="1936"/>
                    </a:lnTo>
                    <a:lnTo>
                      <a:pt x="7486" y="2703"/>
                    </a:lnTo>
                    <a:lnTo>
                      <a:pt x="4649" y="2703"/>
                    </a:lnTo>
                    <a:cubicBezTo>
                      <a:pt x="4497" y="2703"/>
                      <a:pt x="4372" y="2828"/>
                      <a:pt x="4372" y="2980"/>
                    </a:cubicBezTo>
                    <a:cubicBezTo>
                      <a:pt x="4372" y="3140"/>
                      <a:pt x="4497" y="3265"/>
                      <a:pt x="4649" y="3265"/>
                    </a:cubicBezTo>
                    <a:lnTo>
                      <a:pt x="16032" y="3265"/>
                    </a:lnTo>
                    <a:cubicBezTo>
                      <a:pt x="16585" y="3265"/>
                      <a:pt x="17022" y="3702"/>
                      <a:pt x="17022" y="4256"/>
                    </a:cubicBezTo>
                    <a:lnTo>
                      <a:pt x="17022" y="6807"/>
                    </a:lnTo>
                    <a:cubicBezTo>
                      <a:pt x="17022" y="6968"/>
                      <a:pt x="17147" y="7092"/>
                      <a:pt x="17308" y="7092"/>
                    </a:cubicBezTo>
                    <a:cubicBezTo>
                      <a:pt x="17459" y="7092"/>
                      <a:pt x="17584" y="6968"/>
                      <a:pt x="17584" y="6807"/>
                    </a:cubicBezTo>
                    <a:lnTo>
                      <a:pt x="17584" y="4256"/>
                    </a:lnTo>
                    <a:cubicBezTo>
                      <a:pt x="17584" y="3399"/>
                      <a:pt x="16888" y="2703"/>
                      <a:pt x="16032" y="2703"/>
                    </a:cubicBezTo>
                    <a:lnTo>
                      <a:pt x="9984" y="2703"/>
                    </a:lnTo>
                    <a:lnTo>
                      <a:pt x="9984" y="1936"/>
                    </a:lnTo>
                    <a:lnTo>
                      <a:pt x="10751" y="1936"/>
                    </a:lnTo>
                    <a:cubicBezTo>
                      <a:pt x="11099" y="1936"/>
                      <a:pt x="11375" y="1651"/>
                      <a:pt x="11375" y="1312"/>
                    </a:cubicBezTo>
                    <a:lnTo>
                      <a:pt x="11375" y="1187"/>
                    </a:lnTo>
                    <a:lnTo>
                      <a:pt x="17183" y="1187"/>
                    </a:lnTo>
                    <a:cubicBezTo>
                      <a:pt x="17335" y="1187"/>
                      <a:pt x="17459" y="1062"/>
                      <a:pt x="17459" y="910"/>
                    </a:cubicBezTo>
                    <a:cubicBezTo>
                      <a:pt x="17459" y="750"/>
                      <a:pt x="17335" y="625"/>
                      <a:pt x="17183" y="625"/>
                    </a:cubicBezTo>
                    <a:lnTo>
                      <a:pt x="11375" y="625"/>
                    </a:lnTo>
                    <a:cubicBezTo>
                      <a:pt x="11375" y="277"/>
                      <a:pt x="11099" y="0"/>
                      <a:pt x="1075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43"/>
              <p:cNvSpPr/>
              <p:nvPr/>
            </p:nvSpPr>
            <p:spPr>
              <a:xfrm>
                <a:off x="676125" y="1756525"/>
                <a:ext cx="13875" cy="15400"/>
              </a:xfrm>
              <a:custGeom>
                <a:avLst/>
                <a:gdLst/>
                <a:ahLst/>
                <a:cxnLst/>
                <a:rect l="l" t="t" r="r" b="b"/>
                <a:pathLst>
                  <a:path w="555" h="616" extrusionOk="0">
                    <a:moveTo>
                      <a:pt x="277" y="0"/>
                    </a:moveTo>
                    <a:cubicBezTo>
                      <a:pt x="126" y="0"/>
                      <a:pt x="1" y="125"/>
                      <a:pt x="1" y="285"/>
                    </a:cubicBezTo>
                    <a:lnTo>
                      <a:pt x="1" y="339"/>
                    </a:lnTo>
                    <a:cubicBezTo>
                      <a:pt x="1" y="491"/>
                      <a:pt x="126" y="616"/>
                      <a:pt x="277" y="616"/>
                    </a:cubicBezTo>
                    <a:cubicBezTo>
                      <a:pt x="429" y="616"/>
                      <a:pt x="554" y="491"/>
                      <a:pt x="554" y="339"/>
                    </a:cubicBezTo>
                    <a:lnTo>
                      <a:pt x="554" y="285"/>
                    </a:lnTo>
                    <a:cubicBezTo>
                      <a:pt x="554" y="125"/>
                      <a:pt x="429" y="0"/>
                      <a:pt x="2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43"/>
              <p:cNvSpPr/>
              <p:nvPr/>
            </p:nvSpPr>
            <p:spPr>
              <a:xfrm>
                <a:off x="709375" y="1756525"/>
                <a:ext cx="14075" cy="15400"/>
              </a:xfrm>
              <a:custGeom>
                <a:avLst/>
                <a:gdLst/>
                <a:ahLst/>
                <a:cxnLst/>
                <a:rect l="l" t="t" r="r" b="b"/>
                <a:pathLst>
                  <a:path w="563" h="616" extrusionOk="0">
                    <a:moveTo>
                      <a:pt x="286" y="0"/>
                    </a:moveTo>
                    <a:cubicBezTo>
                      <a:pt x="125" y="0"/>
                      <a:pt x="0" y="125"/>
                      <a:pt x="0" y="285"/>
                    </a:cubicBezTo>
                    <a:lnTo>
                      <a:pt x="0" y="339"/>
                    </a:lnTo>
                    <a:cubicBezTo>
                      <a:pt x="0" y="491"/>
                      <a:pt x="125" y="616"/>
                      <a:pt x="286" y="616"/>
                    </a:cubicBezTo>
                    <a:cubicBezTo>
                      <a:pt x="437" y="616"/>
                      <a:pt x="562" y="491"/>
                      <a:pt x="562" y="339"/>
                    </a:cubicBezTo>
                    <a:lnTo>
                      <a:pt x="562" y="285"/>
                    </a:lnTo>
                    <a:cubicBezTo>
                      <a:pt x="562" y="125"/>
                      <a:pt x="437" y="0"/>
                      <a:pt x="28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43"/>
              <p:cNvSpPr/>
              <p:nvPr/>
            </p:nvSpPr>
            <p:spPr>
              <a:xfrm>
                <a:off x="742825" y="1756525"/>
                <a:ext cx="13850" cy="1540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616" extrusionOk="0">
                    <a:moveTo>
                      <a:pt x="277" y="0"/>
                    </a:moveTo>
                    <a:cubicBezTo>
                      <a:pt x="125" y="0"/>
                      <a:pt x="0" y="125"/>
                      <a:pt x="0" y="285"/>
                    </a:cubicBezTo>
                    <a:lnTo>
                      <a:pt x="0" y="339"/>
                    </a:lnTo>
                    <a:cubicBezTo>
                      <a:pt x="0" y="491"/>
                      <a:pt x="125" y="616"/>
                      <a:pt x="277" y="616"/>
                    </a:cubicBezTo>
                    <a:cubicBezTo>
                      <a:pt x="429" y="616"/>
                      <a:pt x="553" y="491"/>
                      <a:pt x="553" y="339"/>
                    </a:cubicBezTo>
                    <a:lnTo>
                      <a:pt x="553" y="285"/>
                    </a:lnTo>
                    <a:cubicBezTo>
                      <a:pt x="553" y="125"/>
                      <a:pt x="429" y="0"/>
                      <a:pt x="2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43"/>
              <p:cNvSpPr/>
              <p:nvPr/>
            </p:nvSpPr>
            <p:spPr>
              <a:xfrm>
                <a:off x="699775" y="1985775"/>
                <a:ext cx="33250" cy="33275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1331" extrusionOk="0">
                    <a:moveTo>
                      <a:pt x="670" y="554"/>
                    </a:moveTo>
                    <a:cubicBezTo>
                      <a:pt x="723" y="554"/>
                      <a:pt x="777" y="607"/>
                      <a:pt x="777" y="661"/>
                    </a:cubicBezTo>
                    <a:cubicBezTo>
                      <a:pt x="777" y="723"/>
                      <a:pt x="723" y="768"/>
                      <a:pt x="670" y="768"/>
                    </a:cubicBezTo>
                    <a:cubicBezTo>
                      <a:pt x="607" y="768"/>
                      <a:pt x="563" y="723"/>
                      <a:pt x="563" y="661"/>
                    </a:cubicBezTo>
                    <a:cubicBezTo>
                      <a:pt x="563" y="607"/>
                      <a:pt x="607" y="554"/>
                      <a:pt x="670" y="554"/>
                    </a:cubicBezTo>
                    <a:close/>
                    <a:moveTo>
                      <a:pt x="670" y="1"/>
                    </a:moveTo>
                    <a:cubicBezTo>
                      <a:pt x="304" y="1"/>
                      <a:pt x="1" y="295"/>
                      <a:pt x="1" y="661"/>
                    </a:cubicBezTo>
                    <a:cubicBezTo>
                      <a:pt x="1" y="1027"/>
                      <a:pt x="304" y="1330"/>
                      <a:pt x="670" y="1330"/>
                    </a:cubicBezTo>
                    <a:cubicBezTo>
                      <a:pt x="1035" y="1330"/>
                      <a:pt x="1330" y="1027"/>
                      <a:pt x="1330" y="661"/>
                    </a:cubicBezTo>
                    <a:cubicBezTo>
                      <a:pt x="1330" y="295"/>
                      <a:pt x="1035" y="1"/>
                      <a:pt x="67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43"/>
              <p:cNvSpPr/>
              <p:nvPr/>
            </p:nvSpPr>
            <p:spPr>
              <a:xfrm>
                <a:off x="651150" y="1827200"/>
                <a:ext cx="13850" cy="54675"/>
              </a:xfrm>
              <a:custGeom>
                <a:avLst/>
                <a:gdLst/>
                <a:ahLst/>
                <a:cxnLst/>
                <a:rect l="l" t="t" r="r" b="b"/>
                <a:pathLst>
                  <a:path w="554" h="2187" extrusionOk="0">
                    <a:moveTo>
                      <a:pt x="277" y="1"/>
                    </a:moveTo>
                    <a:cubicBezTo>
                      <a:pt x="126" y="1"/>
                      <a:pt x="1" y="126"/>
                      <a:pt x="1" y="278"/>
                    </a:cubicBezTo>
                    <a:lnTo>
                      <a:pt x="1" y="1910"/>
                    </a:lnTo>
                    <a:cubicBezTo>
                      <a:pt x="1" y="2062"/>
                      <a:pt x="126" y="2187"/>
                      <a:pt x="277" y="2187"/>
                    </a:cubicBezTo>
                    <a:cubicBezTo>
                      <a:pt x="429" y="2187"/>
                      <a:pt x="554" y="2062"/>
                      <a:pt x="554" y="1910"/>
                    </a:cubicBezTo>
                    <a:lnTo>
                      <a:pt x="554" y="278"/>
                    </a:lnTo>
                    <a:cubicBezTo>
                      <a:pt x="554" y="126"/>
                      <a:pt x="429" y="1"/>
                      <a:pt x="2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43"/>
              <p:cNvSpPr/>
              <p:nvPr/>
            </p:nvSpPr>
            <p:spPr>
              <a:xfrm>
                <a:off x="689975" y="1827200"/>
                <a:ext cx="14075" cy="54675"/>
              </a:xfrm>
              <a:custGeom>
                <a:avLst/>
                <a:gdLst/>
                <a:ahLst/>
                <a:cxnLst/>
                <a:rect l="l" t="t" r="r" b="b"/>
                <a:pathLst>
                  <a:path w="563" h="2187" extrusionOk="0">
                    <a:moveTo>
                      <a:pt x="277" y="1"/>
                    </a:moveTo>
                    <a:cubicBezTo>
                      <a:pt x="125" y="1"/>
                      <a:pt x="0" y="126"/>
                      <a:pt x="0" y="278"/>
                    </a:cubicBezTo>
                    <a:lnTo>
                      <a:pt x="0" y="1910"/>
                    </a:lnTo>
                    <a:cubicBezTo>
                      <a:pt x="0" y="2062"/>
                      <a:pt x="125" y="2187"/>
                      <a:pt x="277" y="2187"/>
                    </a:cubicBezTo>
                    <a:cubicBezTo>
                      <a:pt x="437" y="2187"/>
                      <a:pt x="562" y="2062"/>
                      <a:pt x="562" y="1910"/>
                    </a:cubicBezTo>
                    <a:lnTo>
                      <a:pt x="562" y="278"/>
                    </a:lnTo>
                    <a:cubicBezTo>
                      <a:pt x="562" y="126"/>
                      <a:pt x="437" y="1"/>
                      <a:pt x="2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43"/>
              <p:cNvSpPr/>
              <p:nvPr/>
            </p:nvSpPr>
            <p:spPr>
              <a:xfrm>
                <a:off x="728775" y="1827200"/>
                <a:ext cx="14075" cy="54675"/>
              </a:xfrm>
              <a:custGeom>
                <a:avLst/>
                <a:gdLst/>
                <a:ahLst/>
                <a:cxnLst/>
                <a:rect l="l" t="t" r="r" b="b"/>
                <a:pathLst>
                  <a:path w="563" h="2187" extrusionOk="0">
                    <a:moveTo>
                      <a:pt x="286" y="1"/>
                    </a:moveTo>
                    <a:cubicBezTo>
                      <a:pt x="125" y="1"/>
                      <a:pt x="0" y="126"/>
                      <a:pt x="0" y="278"/>
                    </a:cubicBezTo>
                    <a:lnTo>
                      <a:pt x="0" y="1910"/>
                    </a:lnTo>
                    <a:cubicBezTo>
                      <a:pt x="0" y="2062"/>
                      <a:pt x="125" y="2187"/>
                      <a:pt x="286" y="2187"/>
                    </a:cubicBezTo>
                    <a:cubicBezTo>
                      <a:pt x="437" y="2187"/>
                      <a:pt x="562" y="2062"/>
                      <a:pt x="562" y="1910"/>
                    </a:cubicBezTo>
                    <a:lnTo>
                      <a:pt x="562" y="278"/>
                    </a:lnTo>
                    <a:cubicBezTo>
                      <a:pt x="562" y="126"/>
                      <a:pt x="437" y="1"/>
                      <a:pt x="28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43"/>
              <p:cNvSpPr/>
              <p:nvPr/>
            </p:nvSpPr>
            <p:spPr>
              <a:xfrm>
                <a:off x="767800" y="1827200"/>
                <a:ext cx="13850" cy="54675"/>
              </a:xfrm>
              <a:custGeom>
                <a:avLst/>
                <a:gdLst/>
                <a:ahLst/>
                <a:cxnLst/>
                <a:rect l="l" t="t" r="r" b="b"/>
                <a:pathLst>
                  <a:path w="554" h="2187" extrusionOk="0">
                    <a:moveTo>
                      <a:pt x="277" y="1"/>
                    </a:moveTo>
                    <a:cubicBezTo>
                      <a:pt x="125" y="1"/>
                      <a:pt x="0" y="126"/>
                      <a:pt x="0" y="278"/>
                    </a:cubicBezTo>
                    <a:lnTo>
                      <a:pt x="0" y="1910"/>
                    </a:lnTo>
                    <a:cubicBezTo>
                      <a:pt x="0" y="2062"/>
                      <a:pt x="125" y="2187"/>
                      <a:pt x="277" y="2187"/>
                    </a:cubicBezTo>
                    <a:cubicBezTo>
                      <a:pt x="429" y="2187"/>
                      <a:pt x="554" y="2062"/>
                      <a:pt x="554" y="1910"/>
                    </a:cubicBezTo>
                    <a:lnTo>
                      <a:pt x="554" y="278"/>
                    </a:lnTo>
                    <a:cubicBezTo>
                      <a:pt x="554" y="126"/>
                      <a:pt x="429" y="1"/>
                      <a:pt x="2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5"/>
          <p:cNvSpPr/>
          <p:nvPr/>
        </p:nvSpPr>
        <p:spPr>
          <a:xfrm>
            <a:off x="1058950" y="3333906"/>
            <a:ext cx="1041300" cy="1041000"/>
          </a:xfrm>
          <a:prstGeom prst="decagon">
            <a:avLst>
              <a:gd name="vf" fmla="val 105146"/>
            </a:avLst>
          </a:prstGeom>
          <a:solidFill>
            <a:srgbClr val="95FF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45"/>
          <p:cNvSpPr/>
          <p:nvPr/>
        </p:nvSpPr>
        <p:spPr>
          <a:xfrm>
            <a:off x="1593250" y="1996250"/>
            <a:ext cx="2862282" cy="130230"/>
          </a:xfrm>
          <a:custGeom>
            <a:avLst/>
            <a:gdLst/>
            <a:ahLst/>
            <a:cxnLst/>
            <a:rect l="l" t="t" r="r" b="b"/>
            <a:pathLst>
              <a:path w="139794" h="8509" extrusionOk="0">
                <a:moveTo>
                  <a:pt x="304" y="0"/>
                </a:moveTo>
                <a:lnTo>
                  <a:pt x="0" y="8509"/>
                </a:lnTo>
                <a:lnTo>
                  <a:pt x="139490" y="7597"/>
                </a:lnTo>
                <a:lnTo>
                  <a:pt x="139794" y="121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/>
          <a:lstStyle/>
          <a:p>
            <a:endParaRPr lang="en-ZA"/>
          </a:p>
        </p:txBody>
      </p:sp>
      <p:sp>
        <p:nvSpPr>
          <p:cNvPr id="394" name="Google Shape;394;p45"/>
          <p:cNvSpPr txBox="1">
            <a:spLocks noGrp="1"/>
          </p:cNvSpPr>
          <p:nvPr>
            <p:ph type="title"/>
          </p:nvPr>
        </p:nvSpPr>
        <p:spPr>
          <a:xfrm>
            <a:off x="1535247" y="1352928"/>
            <a:ext cx="4045200" cy="7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Stakeholders</a:t>
            </a:r>
            <a:endParaRPr dirty="0"/>
          </a:p>
        </p:txBody>
      </p:sp>
      <p:sp>
        <p:nvSpPr>
          <p:cNvPr id="395" name="Google Shape;395;p45"/>
          <p:cNvSpPr txBox="1">
            <a:spLocks noGrp="1"/>
          </p:cNvSpPr>
          <p:nvPr>
            <p:ph type="subTitle" idx="1"/>
          </p:nvPr>
        </p:nvSpPr>
        <p:spPr>
          <a:xfrm>
            <a:off x="3535469" y="3215448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Consumers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Business Owners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Retailers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ZA" dirty="0"/>
              <a:t>UI Researchers</a:t>
            </a:r>
            <a:endParaRPr lang="en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Project Team and Manager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User Support Team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Analytics Team</a:t>
            </a:r>
          </a:p>
        </p:txBody>
      </p:sp>
      <p:cxnSp>
        <p:nvCxnSpPr>
          <p:cNvPr id="396" name="Google Shape;396;p45"/>
          <p:cNvCxnSpPr/>
          <p:nvPr/>
        </p:nvCxnSpPr>
        <p:spPr>
          <a:xfrm>
            <a:off x="1626272" y="1353714"/>
            <a:ext cx="8520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97" name="Google Shape;397;p45"/>
          <p:cNvGrpSpPr/>
          <p:nvPr/>
        </p:nvGrpSpPr>
        <p:grpSpPr>
          <a:xfrm rot="900245">
            <a:off x="1279924" y="3602427"/>
            <a:ext cx="599271" cy="543125"/>
            <a:chOff x="487903" y="3023794"/>
            <a:chExt cx="1092563" cy="990202"/>
          </a:xfrm>
        </p:grpSpPr>
        <p:sp>
          <p:nvSpPr>
            <p:cNvPr id="398" name="Google Shape;398;p45"/>
            <p:cNvSpPr/>
            <p:nvPr/>
          </p:nvSpPr>
          <p:spPr>
            <a:xfrm>
              <a:off x="524720" y="3023794"/>
              <a:ext cx="1055746" cy="950366"/>
            </a:xfrm>
            <a:custGeom>
              <a:avLst/>
              <a:gdLst/>
              <a:ahLst/>
              <a:cxnLst/>
              <a:rect l="l" t="t" r="r" b="b"/>
              <a:pathLst>
                <a:path w="19494" h="17549" extrusionOk="0">
                  <a:moveTo>
                    <a:pt x="1446" y="1"/>
                  </a:moveTo>
                  <a:cubicBezTo>
                    <a:pt x="643" y="1"/>
                    <a:pt x="1" y="643"/>
                    <a:pt x="1" y="1437"/>
                  </a:cubicBezTo>
                  <a:lnTo>
                    <a:pt x="1" y="11125"/>
                  </a:lnTo>
                  <a:lnTo>
                    <a:pt x="1" y="11732"/>
                  </a:lnTo>
                  <a:lnTo>
                    <a:pt x="1" y="11991"/>
                  </a:lnTo>
                  <a:lnTo>
                    <a:pt x="1" y="13793"/>
                  </a:lnTo>
                  <a:cubicBezTo>
                    <a:pt x="1" y="14141"/>
                    <a:pt x="286" y="14426"/>
                    <a:pt x="634" y="14426"/>
                  </a:cubicBezTo>
                  <a:lnTo>
                    <a:pt x="7468" y="14426"/>
                  </a:lnTo>
                  <a:cubicBezTo>
                    <a:pt x="7459" y="14444"/>
                    <a:pt x="7459" y="14462"/>
                    <a:pt x="7459" y="14480"/>
                  </a:cubicBezTo>
                  <a:cubicBezTo>
                    <a:pt x="7450" y="14498"/>
                    <a:pt x="7450" y="14524"/>
                    <a:pt x="7441" y="14542"/>
                  </a:cubicBezTo>
                  <a:cubicBezTo>
                    <a:pt x="7432" y="14569"/>
                    <a:pt x="7432" y="14596"/>
                    <a:pt x="7423" y="14614"/>
                  </a:cubicBezTo>
                  <a:cubicBezTo>
                    <a:pt x="7414" y="14640"/>
                    <a:pt x="7414" y="14667"/>
                    <a:pt x="7405" y="14685"/>
                  </a:cubicBezTo>
                  <a:cubicBezTo>
                    <a:pt x="7397" y="14712"/>
                    <a:pt x="7388" y="14738"/>
                    <a:pt x="7388" y="14765"/>
                  </a:cubicBezTo>
                  <a:cubicBezTo>
                    <a:pt x="7379" y="14783"/>
                    <a:pt x="7370" y="14810"/>
                    <a:pt x="7361" y="14837"/>
                  </a:cubicBezTo>
                  <a:cubicBezTo>
                    <a:pt x="7352" y="14863"/>
                    <a:pt x="7343" y="14890"/>
                    <a:pt x="7334" y="14917"/>
                  </a:cubicBezTo>
                  <a:cubicBezTo>
                    <a:pt x="7325" y="14953"/>
                    <a:pt x="7307" y="14997"/>
                    <a:pt x="7298" y="15033"/>
                  </a:cubicBezTo>
                  <a:cubicBezTo>
                    <a:pt x="7245" y="15184"/>
                    <a:pt x="7182" y="15345"/>
                    <a:pt x="7111" y="15506"/>
                  </a:cubicBezTo>
                  <a:cubicBezTo>
                    <a:pt x="6861" y="16023"/>
                    <a:pt x="6487" y="16567"/>
                    <a:pt x="5916" y="16995"/>
                  </a:cubicBezTo>
                  <a:cubicBezTo>
                    <a:pt x="5684" y="17174"/>
                    <a:pt x="5809" y="17549"/>
                    <a:pt x="6103" y="17549"/>
                  </a:cubicBezTo>
                  <a:lnTo>
                    <a:pt x="13383" y="17549"/>
                  </a:lnTo>
                  <a:cubicBezTo>
                    <a:pt x="13677" y="17549"/>
                    <a:pt x="13802" y="17174"/>
                    <a:pt x="13570" y="16995"/>
                  </a:cubicBezTo>
                  <a:cubicBezTo>
                    <a:pt x="12999" y="16567"/>
                    <a:pt x="12624" y="16023"/>
                    <a:pt x="12383" y="15506"/>
                  </a:cubicBezTo>
                  <a:cubicBezTo>
                    <a:pt x="12303" y="15345"/>
                    <a:pt x="12241" y="15184"/>
                    <a:pt x="12187" y="15033"/>
                  </a:cubicBezTo>
                  <a:cubicBezTo>
                    <a:pt x="12178" y="14997"/>
                    <a:pt x="12160" y="14953"/>
                    <a:pt x="12151" y="14917"/>
                  </a:cubicBezTo>
                  <a:cubicBezTo>
                    <a:pt x="12143" y="14890"/>
                    <a:pt x="12134" y="14863"/>
                    <a:pt x="12125" y="14837"/>
                  </a:cubicBezTo>
                  <a:cubicBezTo>
                    <a:pt x="12116" y="14810"/>
                    <a:pt x="12116" y="14783"/>
                    <a:pt x="12107" y="14765"/>
                  </a:cubicBezTo>
                  <a:cubicBezTo>
                    <a:pt x="12098" y="14738"/>
                    <a:pt x="12089" y="14712"/>
                    <a:pt x="12080" y="14685"/>
                  </a:cubicBezTo>
                  <a:cubicBezTo>
                    <a:pt x="12080" y="14667"/>
                    <a:pt x="12071" y="14640"/>
                    <a:pt x="12062" y="14614"/>
                  </a:cubicBezTo>
                  <a:cubicBezTo>
                    <a:pt x="12062" y="14596"/>
                    <a:pt x="12053" y="14569"/>
                    <a:pt x="12044" y="14542"/>
                  </a:cubicBezTo>
                  <a:cubicBezTo>
                    <a:pt x="12044" y="14524"/>
                    <a:pt x="12035" y="14498"/>
                    <a:pt x="12035" y="14480"/>
                  </a:cubicBezTo>
                  <a:cubicBezTo>
                    <a:pt x="12027" y="14462"/>
                    <a:pt x="12027" y="14444"/>
                    <a:pt x="12018" y="14426"/>
                  </a:cubicBezTo>
                  <a:lnTo>
                    <a:pt x="18851" y="14426"/>
                  </a:lnTo>
                  <a:cubicBezTo>
                    <a:pt x="19208" y="14426"/>
                    <a:pt x="19493" y="14141"/>
                    <a:pt x="19493" y="13793"/>
                  </a:cubicBezTo>
                  <a:lnTo>
                    <a:pt x="19493" y="11732"/>
                  </a:lnTo>
                  <a:lnTo>
                    <a:pt x="19493" y="11125"/>
                  </a:lnTo>
                  <a:lnTo>
                    <a:pt x="19493" y="1437"/>
                  </a:lnTo>
                  <a:cubicBezTo>
                    <a:pt x="19493" y="643"/>
                    <a:pt x="18842" y="1"/>
                    <a:pt x="180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9" name="Google Shape;399;p45"/>
            <p:cNvGrpSpPr/>
            <p:nvPr/>
          </p:nvGrpSpPr>
          <p:grpSpPr>
            <a:xfrm>
              <a:off x="487903" y="3060089"/>
              <a:ext cx="1055728" cy="953907"/>
              <a:chOff x="479650" y="2294000"/>
              <a:chExt cx="476175" cy="430250"/>
            </a:xfrm>
          </p:grpSpPr>
          <p:sp>
            <p:nvSpPr>
              <p:cNvPr id="400" name="Google Shape;400;p45"/>
              <p:cNvSpPr/>
              <p:nvPr/>
            </p:nvSpPr>
            <p:spPr>
              <a:xfrm>
                <a:off x="479650" y="2294000"/>
                <a:ext cx="476175" cy="430250"/>
              </a:xfrm>
              <a:custGeom>
                <a:avLst/>
                <a:gdLst/>
                <a:ahLst/>
                <a:cxnLst/>
                <a:rect l="l" t="t" r="r" b="b"/>
                <a:pathLst>
                  <a:path w="19047" h="17210" extrusionOk="0">
                    <a:moveTo>
                      <a:pt x="11464" y="14247"/>
                    </a:moveTo>
                    <a:cubicBezTo>
                      <a:pt x="11660" y="14979"/>
                      <a:pt x="12080" y="15934"/>
                      <a:pt x="12990" y="16629"/>
                    </a:cubicBezTo>
                    <a:cubicBezTo>
                      <a:pt x="12990" y="16638"/>
                      <a:pt x="12990" y="16647"/>
                      <a:pt x="12990" y="16647"/>
                    </a:cubicBezTo>
                    <a:lnTo>
                      <a:pt x="6067" y="16647"/>
                    </a:lnTo>
                    <a:cubicBezTo>
                      <a:pt x="6067" y="16647"/>
                      <a:pt x="6058" y="16638"/>
                      <a:pt x="6067" y="16629"/>
                    </a:cubicBezTo>
                    <a:cubicBezTo>
                      <a:pt x="6977" y="15942"/>
                      <a:pt x="7396" y="14997"/>
                      <a:pt x="7592" y="14247"/>
                    </a:cubicBezTo>
                    <a:close/>
                    <a:moveTo>
                      <a:pt x="1651" y="1"/>
                    </a:moveTo>
                    <a:cubicBezTo>
                      <a:pt x="741" y="1"/>
                      <a:pt x="0" y="741"/>
                      <a:pt x="0" y="1651"/>
                    </a:cubicBezTo>
                    <a:lnTo>
                      <a:pt x="0" y="13364"/>
                    </a:lnTo>
                    <a:cubicBezTo>
                      <a:pt x="0" y="13855"/>
                      <a:pt x="402" y="14247"/>
                      <a:pt x="893" y="14247"/>
                    </a:cubicBezTo>
                    <a:lnTo>
                      <a:pt x="7012" y="14247"/>
                    </a:lnTo>
                    <a:cubicBezTo>
                      <a:pt x="6825" y="14881"/>
                      <a:pt x="6459" y="15630"/>
                      <a:pt x="5728" y="16183"/>
                    </a:cubicBezTo>
                    <a:cubicBezTo>
                      <a:pt x="5532" y="16335"/>
                      <a:pt x="5460" y="16585"/>
                      <a:pt x="5532" y="16817"/>
                    </a:cubicBezTo>
                    <a:cubicBezTo>
                      <a:pt x="5612" y="17058"/>
                      <a:pt x="5826" y="17209"/>
                      <a:pt x="6076" y="17209"/>
                    </a:cubicBezTo>
                    <a:lnTo>
                      <a:pt x="12981" y="17209"/>
                    </a:lnTo>
                    <a:cubicBezTo>
                      <a:pt x="13230" y="17209"/>
                      <a:pt x="13436" y="17058"/>
                      <a:pt x="13516" y="16817"/>
                    </a:cubicBezTo>
                    <a:cubicBezTo>
                      <a:pt x="13596" y="16585"/>
                      <a:pt x="13525" y="16335"/>
                      <a:pt x="13320" y="16183"/>
                    </a:cubicBezTo>
                    <a:cubicBezTo>
                      <a:pt x="12597" y="15630"/>
                      <a:pt x="12231" y="14872"/>
                      <a:pt x="12044" y="14247"/>
                    </a:cubicBezTo>
                    <a:lnTo>
                      <a:pt x="14328" y="14247"/>
                    </a:lnTo>
                    <a:cubicBezTo>
                      <a:pt x="14479" y="14247"/>
                      <a:pt x="14604" y="14123"/>
                      <a:pt x="14604" y="13971"/>
                    </a:cubicBezTo>
                    <a:cubicBezTo>
                      <a:pt x="14604" y="13819"/>
                      <a:pt x="14479" y="13694"/>
                      <a:pt x="14328" y="13694"/>
                    </a:cubicBezTo>
                    <a:lnTo>
                      <a:pt x="893" y="13694"/>
                    </a:lnTo>
                    <a:cubicBezTo>
                      <a:pt x="705" y="13694"/>
                      <a:pt x="563" y="13543"/>
                      <a:pt x="563" y="13364"/>
                    </a:cubicBezTo>
                    <a:lnTo>
                      <a:pt x="563" y="11687"/>
                    </a:lnTo>
                    <a:lnTo>
                      <a:pt x="18494" y="11687"/>
                    </a:lnTo>
                    <a:lnTo>
                      <a:pt x="18494" y="13364"/>
                    </a:lnTo>
                    <a:cubicBezTo>
                      <a:pt x="18494" y="13543"/>
                      <a:pt x="18342" y="13694"/>
                      <a:pt x="18164" y="13694"/>
                    </a:cubicBezTo>
                    <a:lnTo>
                      <a:pt x="15470" y="13694"/>
                    </a:lnTo>
                    <a:cubicBezTo>
                      <a:pt x="15309" y="13694"/>
                      <a:pt x="15184" y="13819"/>
                      <a:pt x="15184" y="13971"/>
                    </a:cubicBezTo>
                    <a:cubicBezTo>
                      <a:pt x="15184" y="14123"/>
                      <a:pt x="15309" y="14247"/>
                      <a:pt x="15470" y="14247"/>
                    </a:cubicBezTo>
                    <a:lnTo>
                      <a:pt x="18164" y="14247"/>
                    </a:lnTo>
                    <a:cubicBezTo>
                      <a:pt x="18654" y="14247"/>
                      <a:pt x="19047" y="13855"/>
                      <a:pt x="19047" y="13364"/>
                    </a:cubicBezTo>
                    <a:lnTo>
                      <a:pt x="19047" y="5665"/>
                    </a:lnTo>
                    <a:cubicBezTo>
                      <a:pt x="19047" y="5505"/>
                      <a:pt x="18922" y="5380"/>
                      <a:pt x="18770" y="5380"/>
                    </a:cubicBezTo>
                    <a:cubicBezTo>
                      <a:pt x="18619" y="5380"/>
                      <a:pt x="18494" y="5505"/>
                      <a:pt x="18494" y="5665"/>
                    </a:cubicBezTo>
                    <a:lnTo>
                      <a:pt x="18494" y="11125"/>
                    </a:lnTo>
                    <a:lnTo>
                      <a:pt x="563" y="11125"/>
                    </a:lnTo>
                    <a:lnTo>
                      <a:pt x="563" y="1651"/>
                    </a:lnTo>
                    <a:cubicBezTo>
                      <a:pt x="563" y="1044"/>
                      <a:pt x="1053" y="563"/>
                      <a:pt x="1651" y="563"/>
                    </a:cubicBezTo>
                    <a:lnTo>
                      <a:pt x="17405" y="563"/>
                    </a:lnTo>
                    <a:cubicBezTo>
                      <a:pt x="18003" y="563"/>
                      <a:pt x="18494" y="1044"/>
                      <a:pt x="18494" y="1651"/>
                    </a:cubicBezTo>
                    <a:lnTo>
                      <a:pt x="18494" y="4524"/>
                    </a:lnTo>
                    <a:cubicBezTo>
                      <a:pt x="18494" y="4675"/>
                      <a:pt x="18619" y="4800"/>
                      <a:pt x="18770" y="4800"/>
                    </a:cubicBezTo>
                    <a:cubicBezTo>
                      <a:pt x="18922" y="4800"/>
                      <a:pt x="19047" y="4675"/>
                      <a:pt x="19047" y="4524"/>
                    </a:cubicBezTo>
                    <a:lnTo>
                      <a:pt x="19047" y="1651"/>
                    </a:lnTo>
                    <a:cubicBezTo>
                      <a:pt x="19047" y="741"/>
                      <a:pt x="18315" y="1"/>
                      <a:pt x="1740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45"/>
              <p:cNvSpPr/>
              <p:nvPr/>
            </p:nvSpPr>
            <p:spPr>
              <a:xfrm>
                <a:off x="700450" y="2593750"/>
                <a:ext cx="34825" cy="34825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1393" extrusionOk="0">
                    <a:moveTo>
                      <a:pt x="696" y="562"/>
                    </a:moveTo>
                    <a:cubicBezTo>
                      <a:pt x="768" y="562"/>
                      <a:pt x="830" y="625"/>
                      <a:pt x="830" y="696"/>
                    </a:cubicBezTo>
                    <a:cubicBezTo>
                      <a:pt x="830" y="777"/>
                      <a:pt x="768" y="839"/>
                      <a:pt x="696" y="839"/>
                    </a:cubicBezTo>
                    <a:cubicBezTo>
                      <a:pt x="616" y="839"/>
                      <a:pt x="562" y="777"/>
                      <a:pt x="562" y="696"/>
                    </a:cubicBezTo>
                    <a:cubicBezTo>
                      <a:pt x="562" y="625"/>
                      <a:pt x="616" y="562"/>
                      <a:pt x="696" y="562"/>
                    </a:cubicBezTo>
                    <a:close/>
                    <a:moveTo>
                      <a:pt x="696" y="0"/>
                    </a:moveTo>
                    <a:cubicBezTo>
                      <a:pt x="313" y="0"/>
                      <a:pt x="0" y="313"/>
                      <a:pt x="0" y="696"/>
                    </a:cubicBezTo>
                    <a:cubicBezTo>
                      <a:pt x="0" y="1080"/>
                      <a:pt x="313" y="1392"/>
                      <a:pt x="696" y="1392"/>
                    </a:cubicBezTo>
                    <a:cubicBezTo>
                      <a:pt x="1080" y="1392"/>
                      <a:pt x="1392" y="1080"/>
                      <a:pt x="1392" y="696"/>
                    </a:cubicBezTo>
                    <a:cubicBezTo>
                      <a:pt x="1392" y="313"/>
                      <a:pt x="1080" y="0"/>
                      <a:pt x="69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45"/>
              <p:cNvSpPr/>
              <p:nvPr/>
            </p:nvSpPr>
            <p:spPr>
              <a:xfrm>
                <a:off x="628850" y="2366275"/>
                <a:ext cx="178000" cy="144750"/>
              </a:xfrm>
              <a:custGeom>
                <a:avLst/>
                <a:gdLst/>
                <a:ahLst/>
                <a:cxnLst/>
                <a:rect l="l" t="t" r="r" b="b"/>
                <a:pathLst>
                  <a:path w="7120" h="5790" extrusionOk="0">
                    <a:moveTo>
                      <a:pt x="607" y="0"/>
                    </a:moveTo>
                    <a:cubicBezTo>
                      <a:pt x="268" y="0"/>
                      <a:pt x="1" y="268"/>
                      <a:pt x="1" y="607"/>
                    </a:cubicBezTo>
                    <a:lnTo>
                      <a:pt x="1" y="5174"/>
                    </a:lnTo>
                    <a:cubicBezTo>
                      <a:pt x="1" y="5513"/>
                      <a:pt x="268" y="5790"/>
                      <a:pt x="607" y="5790"/>
                    </a:cubicBezTo>
                    <a:lnTo>
                      <a:pt x="1785" y="5790"/>
                    </a:lnTo>
                    <a:cubicBezTo>
                      <a:pt x="1945" y="5790"/>
                      <a:pt x="2061" y="5665"/>
                      <a:pt x="2061" y="5504"/>
                    </a:cubicBezTo>
                    <a:cubicBezTo>
                      <a:pt x="2061" y="5353"/>
                      <a:pt x="1945" y="5228"/>
                      <a:pt x="1785" y="5228"/>
                    </a:cubicBezTo>
                    <a:lnTo>
                      <a:pt x="607" y="5228"/>
                    </a:lnTo>
                    <a:cubicBezTo>
                      <a:pt x="581" y="5228"/>
                      <a:pt x="554" y="5201"/>
                      <a:pt x="554" y="5174"/>
                    </a:cubicBezTo>
                    <a:lnTo>
                      <a:pt x="554" y="607"/>
                    </a:lnTo>
                    <a:cubicBezTo>
                      <a:pt x="554" y="580"/>
                      <a:pt x="581" y="553"/>
                      <a:pt x="607" y="553"/>
                    </a:cubicBezTo>
                    <a:lnTo>
                      <a:pt x="6513" y="553"/>
                    </a:lnTo>
                    <a:cubicBezTo>
                      <a:pt x="6540" y="553"/>
                      <a:pt x="6567" y="580"/>
                      <a:pt x="6567" y="607"/>
                    </a:cubicBezTo>
                    <a:lnTo>
                      <a:pt x="6567" y="5174"/>
                    </a:lnTo>
                    <a:cubicBezTo>
                      <a:pt x="6567" y="5201"/>
                      <a:pt x="6540" y="5228"/>
                      <a:pt x="6513" y="5228"/>
                    </a:cubicBezTo>
                    <a:lnTo>
                      <a:pt x="2927" y="5228"/>
                    </a:lnTo>
                    <a:cubicBezTo>
                      <a:pt x="2775" y="5228"/>
                      <a:pt x="2650" y="5353"/>
                      <a:pt x="2650" y="5504"/>
                    </a:cubicBezTo>
                    <a:cubicBezTo>
                      <a:pt x="2650" y="5665"/>
                      <a:pt x="2775" y="5790"/>
                      <a:pt x="2927" y="5790"/>
                    </a:cubicBezTo>
                    <a:lnTo>
                      <a:pt x="6513" y="5790"/>
                    </a:lnTo>
                    <a:cubicBezTo>
                      <a:pt x="6843" y="5790"/>
                      <a:pt x="7120" y="5513"/>
                      <a:pt x="7120" y="5174"/>
                    </a:cubicBezTo>
                    <a:lnTo>
                      <a:pt x="7120" y="607"/>
                    </a:lnTo>
                    <a:cubicBezTo>
                      <a:pt x="7120" y="268"/>
                      <a:pt x="6843" y="0"/>
                      <a:pt x="651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45"/>
              <p:cNvSpPr/>
              <p:nvPr/>
            </p:nvSpPr>
            <p:spPr>
              <a:xfrm>
                <a:off x="703575" y="2397050"/>
                <a:ext cx="72725" cy="71600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2864" extrusionOk="0">
                    <a:moveTo>
                      <a:pt x="428" y="0"/>
                    </a:moveTo>
                    <a:cubicBezTo>
                      <a:pt x="268" y="0"/>
                      <a:pt x="143" y="125"/>
                      <a:pt x="143" y="277"/>
                    </a:cubicBezTo>
                    <a:cubicBezTo>
                      <a:pt x="143" y="437"/>
                      <a:pt x="268" y="562"/>
                      <a:pt x="428" y="562"/>
                    </a:cubicBezTo>
                    <a:lnTo>
                      <a:pt x="1936" y="562"/>
                    </a:lnTo>
                    <a:lnTo>
                      <a:pt x="107" y="2382"/>
                    </a:lnTo>
                    <a:cubicBezTo>
                      <a:pt x="0" y="2489"/>
                      <a:pt x="0" y="2667"/>
                      <a:pt x="107" y="2775"/>
                    </a:cubicBezTo>
                    <a:cubicBezTo>
                      <a:pt x="161" y="2837"/>
                      <a:pt x="232" y="2864"/>
                      <a:pt x="304" y="2864"/>
                    </a:cubicBezTo>
                    <a:cubicBezTo>
                      <a:pt x="375" y="2864"/>
                      <a:pt x="446" y="2837"/>
                      <a:pt x="500" y="2775"/>
                    </a:cubicBezTo>
                    <a:lnTo>
                      <a:pt x="2346" y="937"/>
                    </a:lnTo>
                    <a:lnTo>
                      <a:pt x="2346" y="2489"/>
                    </a:lnTo>
                    <a:cubicBezTo>
                      <a:pt x="2346" y="2641"/>
                      <a:pt x="2471" y="2766"/>
                      <a:pt x="2632" y="2766"/>
                    </a:cubicBezTo>
                    <a:cubicBezTo>
                      <a:pt x="2784" y="2766"/>
                      <a:pt x="2908" y="2641"/>
                      <a:pt x="2908" y="2489"/>
                    </a:cubicBezTo>
                    <a:lnTo>
                      <a:pt x="2908" y="277"/>
                    </a:lnTo>
                    <a:cubicBezTo>
                      <a:pt x="2908" y="125"/>
                      <a:pt x="2784" y="0"/>
                      <a:pt x="263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45"/>
              <p:cNvSpPr/>
              <p:nvPr/>
            </p:nvSpPr>
            <p:spPr>
              <a:xfrm>
                <a:off x="778500" y="2485575"/>
                <a:ext cx="68500" cy="62700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2508" extrusionOk="0">
                    <a:moveTo>
                      <a:pt x="2463" y="1"/>
                    </a:moveTo>
                    <a:cubicBezTo>
                      <a:pt x="2311" y="1"/>
                      <a:pt x="2186" y="126"/>
                      <a:pt x="2186" y="277"/>
                    </a:cubicBezTo>
                    <a:lnTo>
                      <a:pt x="2186" y="1946"/>
                    </a:lnTo>
                    <a:lnTo>
                      <a:pt x="286" y="1946"/>
                    </a:lnTo>
                    <a:cubicBezTo>
                      <a:pt x="126" y="1946"/>
                      <a:pt x="1" y="2070"/>
                      <a:pt x="1" y="2231"/>
                    </a:cubicBezTo>
                    <a:cubicBezTo>
                      <a:pt x="1" y="2383"/>
                      <a:pt x="126" y="2508"/>
                      <a:pt x="286" y="2508"/>
                    </a:cubicBezTo>
                    <a:lnTo>
                      <a:pt x="2463" y="2508"/>
                    </a:lnTo>
                    <a:cubicBezTo>
                      <a:pt x="2615" y="2508"/>
                      <a:pt x="2739" y="2383"/>
                      <a:pt x="2739" y="2231"/>
                    </a:cubicBezTo>
                    <a:lnTo>
                      <a:pt x="2739" y="277"/>
                    </a:lnTo>
                    <a:cubicBezTo>
                      <a:pt x="2739" y="126"/>
                      <a:pt x="2615" y="1"/>
                      <a:pt x="246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45"/>
              <p:cNvSpPr/>
              <p:nvPr/>
            </p:nvSpPr>
            <p:spPr>
              <a:xfrm>
                <a:off x="588475" y="2328125"/>
                <a:ext cx="68500" cy="62700"/>
              </a:xfrm>
              <a:custGeom>
                <a:avLst/>
                <a:gdLst/>
                <a:ahLst/>
                <a:cxnLst/>
                <a:rect l="l" t="t" r="r" b="b"/>
                <a:pathLst>
                  <a:path w="2740" h="2508" extrusionOk="0">
                    <a:moveTo>
                      <a:pt x="286" y="1"/>
                    </a:moveTo>
                    <a:cubicBezTo>
                      <a:pt x="126" y="1"/>
                      <a:pt x="1" y="125"/>
                      <a:pt x="1" y="277"/>
                    </a:cubicBezTo>
                    <a:lnTo>
                      <a:pt x="1" y="2231"/>
                    </a:lnTo>
                    <a:cubicBezTo>
                      <a:pt x="1" y="2382"/>
                      <a:pt x="126" y="2507"/>
                      <a:pt x="286" y="2507"/>
                    </a:cubicBezTo>
                    <a:cubicBezTo>
                      <a:pt x="438" y="2507"/>
                      <a:pt x="563" y="2382"/>
                      <a:pt x="563" y="2231"/>
                    </a:cubicBezTo>
                    <a:lnTo>
                      <a:pt x="563" y="554"/>
                    </a:lnTo>
                    <a:lnTo>
                      <a:pt x="2463" y="554"/>
                    </a:lnTo>
                    <a:cubicBezTo>
                      <a:pt x="2615" y="554"/>
                      <a:pt x="2740" y="429"/>
                      <a:pt x="2740" y="277"/>
                    </a:cubicBezTo>
                    <a:cubicBezTo>
                      <a:pt x="2740" y="125"/>
                      <a:pt x="2615" y="1"/>
                      <a:pt x="246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45"/>
              <p:cNvSpPr/>
              <p:nvPr/>
            </p:nvSpPr>
            <p:spPr>
              <a:xfrm>
                <a:off x="834475" y="2370950"/>
                <a:ext cx="13850" cy="1540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616" extrusionOk="0">
                    <a:moveTo>
                      <a:pt x="277" y="0"/>
                    </a:moveTo>
                    <a:cubicBezTo>
                      <a:pt x="126" y="0"/>
                      <a:pt x="1" y="125"/>
                      <a:pt x="1" y="286"/>
                    </a:cubicBezTo>
                    <a:lnTo>
                      <a:pt x="1" y="339"/>
                    </a:lnTo>
                    <a:cubicBezTo>
                      <a:pt x="1" y="491"/>
                      <a:pt x="126" y="616"/>
                      <a:pt x="277" y="616"/>
                    </a:cubicBezTo>
                    <a:cubicBezTo>
                      <a:pt x="429" y="616"/>
                      <a:pt x="554" y="491"/>
                      <a:pt x="554" y="339"/>
                    </a:cubicBezTo>
                    <a:lnTo>
                      <a:pt x="554" y="286"/>
                    </a:lnTo>
                    <a:cubicBezTo>
                      <a:pt x="554" y="125"/>
                      <a:pt x="429" y="0"/>
                      <a:pt x="2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45"/>
              <p:cNvSpPr/>
              <p:nvPr/>
            </p:nvSpPr>
            <p:spPr>
              <a:xfrm>
                <a:off x="856350" y="2370950"/>
                <a:ext cx="14075" cy="15400"/>
              </a:xfrm>
              <a:custGeom>
                <a:avLst/>
                <a:gdLst/>
                <a:ahLst/>
                <a:cxnLst/>
                <a:rect l="l" t="t" r="r" b="b"/>
                <a:pathLst>
                  <a:path w="563" h="616" extrusionOk="0">
                    <a:moveTo>
                      <a:pt x="286" y="0"/>
                    </a:moveTo>
                    <a:cubicBezTo>
                      <a:pt x="125" y="0"/>
                      <a:pt x="0" y="125"/>
                      <a:pt x="0" y="286"/>
                    </a:cubicBezTo>
                    <a:lnTo>
                      <a:pt x="0" y="339"/>
                    </a:lnTo>
                    <a:cubicBezTo>
                      <a:pt x="0" y="491"/>
                      <a:pt x="125" y="616"/>
                      <a:pt x="286" y="616"/>
                    </a:cubicBezTo>
                    <a:cubicBezTo>
                      <a:pt x="437" y="616"/>
                      <a:pt x="562" y="491"/>
                      <a:pt x="562" y="339"/>
                    </a:cubicBezTo>
                    <a:lnTo>
                      <a:pt x="562" y="286"/>
                    </a:lnTo>
                    <a:cubicBezTo>
                      <a:pt x="562" y="125"/>
                      <a:pt x="437" y="0"/>
                      <a:pt x="28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45"/>
              <p:cNvSpPr/>
              <p:nvPr/>
            </p:nvSpPr>
            <p:spPr>
              <a:xfrm>
                <a:off x="828900" y="2398150"/>
                <a:ext cx="47100" cy="14075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563" extrusionOk="0">
                    <a:moveTo>
                      <a:pt x="277" y="1"/>
                    </a:moveTo>
                    <a:cubicBezTo>
                      <a:pt x="126" y="1"/>
                      <a:pt x="1" y="126"/>
                      <a:pt x="1" y="277"/>
                    </a:cubicBezTo>
                    <a:cubicBezTo>
                      <a:pt x="1" y="438"/>
                      <a:pt x="126" y="563"/>
                      <a:pt x="277" y="563"/>
                    </a:cubicBezTo>
                    <a:lnTo>
                      <a:pt x="1598" y="563"/>
                    </a:lnTo>
                    <a:cubicBezTo>
                      <a:pt x="1758" y="563"/>
                      <a:pt x="1883" y="438"/>
                      <a:pt x="1883" y="277"/>
                    </a:cubicBezTo>
                    <a:cubicBezTo>
                      <a:pt x="1883" y="126"/>
                      <a:pt x="1758" y="1"/>
                      <a:pt x="159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45"/>
              <p:cNvSpPr/>
              <p:nvPr/>
            </p:nvSpPr>
            <p:spPr>
              <a:xfrm>
                <a:off x="828900" y="2419125"/>
                <a:ext cx="47100" cy="13850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554" extrusionOk="0">
                    <a:moveTo>
                      <a:pt x="277" y="0"/>
                    </a:moveTo>
                    <a:cubicBezTo>
                      <a:pt x="126" y="0"/>
                      <a:pt x="1" y="125"/>
                      <a:pt x="1" y="277"/>
                    </a:cubicBezTo>
                    <a:cubicBezTo>
                      <a:pt x="1" y="428"/>
                      <a:pt x="126" y="553"/>
                      <a:pt x="277" y="553"/>
                    </a:cubicBezTo>
                    <a:lnTo>
                      <a:pt x="1598" y="553"/>
                    </a:lnTo>
                    <a:cubicBezTo>
                      <a:pt x="1758" y="553"/>
                      <a:pt x="1883" y="428"/>
                      <a:pt x="1883" y="277"/>
                    </a:cubicBezTo>
                    <a:cubicBezTo>
                      <a:pt x="1883" y="125"/>
                      <a:pt x="1758" y="0"/>
                      <a:pt x="159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45"/>
              <p:cNvSpPr/>
              <p:nvPr/>
            </p:nvSpPr>
            <p:spPr>
              <a:xfrm>
                <a:off x="828900" y="2439850"/>
                <a:ext cx="47100" cy="13875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555" extrusionOk="0">
                    <a:moveTo>
                      <a:pt x="277" y="1"/>
                    </a:moveTo>
                    <a:cubicBezTo>
                      <a:pt x="126" y="1"/>
                      <a:pt x="1" y="126"/>
                      <a:pt x="1" y="277"/>
                    </a:cubicBezTo>
                    <a:cubicBezTo>
                      <a:pt x="1" y="429"/>
                      <a:pt x="126" y="554"/>
                      <a:pt x="277" y="554"/>
                    </a:cubicBezTo>
                    <a:lnTo>
                      <a:pt x="1598" y="554"/>
                    </a:lnTo>
                    <a:cubicBezTo>
                      <a:pt x="1758" y="554"/>
                      <a:pt x="1883" y="429"/>
                      <a:pt x="1883" y="277"/>
                    </a:cubicBezTo>
                    <a:cubicBezTo>
                      <a:pt x="1883" y="126"/>
                      <a:pt x="1758" y="1"/>
                      <a:pt x="159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45"/>
              <p:cNvSpPr/>
              <p:nvPr/>
            </p:nvSpPr>
            <p:spPr>
              <a:xfrm>
                <a:off x="565300" y="2426925"/>
                <a:ext cx="14075" cy="15425"/>
              </a:xfrm>
              <a:custGeom>
                <a:avLst/>
                <a:gdLst/>
                <a:ahLst/>
                <a:cxnLst/>
                <a:rect l="l" t="t" r="r" b="b"/>
                <a:pathLst>
                  <a:path w="563" h="617" extrusionOk="0">
                    <a:moveTo>
                      <a:pt x="277" y="1"/>
                    </a:moveTo>
                    <a:cubicBezTo>
                      <a:pt x="125" y="1"/>
                      <a:pt x="0" y="125"/>
                      <a:pt x="0" y="277"/>
                    </a:cubicBezTo>
                    <a:lnTo>
                      <a:pt x="0" y="331"/>
                    </a:lnTo>
                    <a:cubicBezTo>
                      <a:pt x="0" y="491"/>
                      <a:pt x="125" y="616"/>
                      <a:pt x="277" y="616"/>
                    </a:cubicBezTo>
                    <a:cubicBezTo>
                      <a:pt x="437" y="616"/>
                      <a:pt x="562" y="491"/>
                      <a:pt x="562" y="331"/>
                    </a:cubicBezTo>
                    <a:lnTo>
                      <a:pt x="562" y="277"/>
                    </a:lnTo>
                    <a:cubicBezTo>
                      <a:pt x="562" y="125"/>
                      <a:pt x="437" y="1"/>
                      <a:pt x="2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45"/>
              <p:cNvSpPr/>
              <p:nvPr/>
            </p:nvSpPr>
            <p:spPr>
              <a:xfrm>
                <a:off x="587375" y="2426925"/>
                <a:ext cx="13850" cy="15425"/>
              </a:xfrm>
              <a:custGeom>
                <a:avLst/>
                <a:gdLst/>
                <a:ahLst/>
                <a:cxnLst/>
                <a:rect l="l" t="t" r="r" b="b"/>
                <a:pathLst>
                  <a:path w="554" h="617" extrusionOk="0">
                    <a:moveTo>
                      <a:pt x="277" y="1"/>
                    </a:moveTo>
                    <a:cubicBezTo>
                      <a:pt x="125" y="1"/>
                      <a:pt x="0" y="125"/>
                      <a:pt x="0" y="277"/>
                    </a:cubicBezTo>
                    <a:lnTo>
                      <a:pt x="0" y="331"/>
                    </a:lnTo>
                    <a:cubicBezTo>
                      <a:pt x="0" y="491"/>
                      <a:pt x="125" y="616"/>
                      <a:pt x="277" y="616"/>
                    </a:cubicBezTo>
                    <a:cubicBezTo>
                      <a:pt x="429" y="616"/>
                      <a:pt x="553" y="491"/>
                      <a:pt x="553" y="331"/>
                    </a:cubicBezTo>
                    <a:lnTo>
                      <a:pt x="553" y="277"/>
                    </a:lnTo>
                    <a:cubicBezTo>
                      <a:pt x="553" y="125"/>
                      <a:pt x="429" y="1"/>
                      <a:pt x="2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45"/>
              <p:cNvSpPr/>
              <p:nvPr/>
            </p:nvSpPr>
            <p:spPr>
              <a:xfrm>
                <a:off x="559725" y="2454125"/>
                <a:ext cx="47075" cy="13850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554" extrusionOk="0">
                    <a:moveTo>
                      <a:pt x="277" y="1"/>
                    </a:moveTo>
                    <a:cubicBezTo>
                      <a:pt x="125" y="1"/>
                      <a:pt x="0" y="126"/>
                      <a:pt x="0" y="277"/>
                    </a:cubicBezTo>
                    <a:cubicBezTo>
                      <a:pt x="0" y="429"/>
                      <a:pt x="125" y="554"/>
                      <a:pt x="277" y="554"/>
                    </a:cubicBezTo>
                    <a:lnTo>
                      <a:pt x="1606" y="554"/>
                    </a:lnTo>
                    <a:cubicBezTo>
                      <a:pt x="1758" y="554"/>
                      <a:pt x="1882" y="429"/>
                      <a:pt x="1882" y="277"/>
                    </a:cubicBezTo>
                    <a:cubicBezTo>
                      <a:pt x="1882" y="126"/>
                      <a:pt x="1758" y="1"/>
                      <a:pt x="160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45"/>
              <p:cNvSpPr/>
              <p:nvPr/>
            </p:nvSpPr>
            <p:spPr>
              <a:xfrm>
                <a:off x="559725" y="2474875"/>
                <a:ext cx="47075" cy="14075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563" extrusionOk="0">
                    <a:moveTo>
                      <a:pt x="277" y="1"/>
                    </a:moveTo>
                    <a:cubicBezTo>
                      <a:pt x="125" y="1"/>
                      <a:pt x="0" y="125"/>
                      <a:pt x="0" y="277"/>
                    </a:cubicBezTo>
                    <a:cubicBezTo>
                      <a:pt x="0" y="438"/>
                      <a:pt x="125" y="563"/>
                      <a:pt x="277" y="563"/>
                    </a:cubicBezTo>
                    <a:lnTo>
                      <a:pt x="1606" y="563"/>
                    </a:lnTo>
                    <a:cubicBezTo>
                      <a:pt x="1758" y="563"/>
                      <a:pt x="1882" y="438"/>
                      <a:pt x="1882" y="277"/>
                    </a:cubicBezTo>
                    <a:cubicBezTo>
                      <a:pt x="1882" y="125"/>
                      <a:pt x="1758" y="1"/>
                      <a:pt x="160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45"/>
              <p:cNvSpPr/>
              <p:nvPr/>
            </p:nvSpPr>
            <p:spPr>
              <a:xfrm>
                <a:off x="559725" y="2495625"/>
                <a:ext cx="47075" cy="14075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563" extrusionOk="0">
                    <a:moveTo>
                      <a:pt x="277" y="0"/>
                    </a:moveTo>
                    <a:cubicBezTo>
                      <a:pt x="125" y="0"/>
                      <a:pt x="0" y="125"/>
                      <a:pt x="0" y="286"/>
                    </a:cubicBezTo>
                    <a:cubicBezTo>
                      <a:pt x="0" y="437"/>
                      <a:pt x="125" y="562"/>
                      <a:pt x="277" y="562"/>
                    </a:cubicBezTo>
                    <a:lnTo>
                      <a:pt x="1606" y="562"/>
                    </a:lnTo>
                    <a:cubicBezTo>
                      <a:pt x="1758" y="562"/>
                      <a:pt x="1882" y="437"/>
                      <a:pt x="1882" y="286"/>
                    </a:cubicBezTo>
                    <a:cubicBezTo>
                      <a:pt x="1882" y="125"/>
                      <a:pt x="1758" y="0"/>
                      <a:pt x="160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Google Shape;420;p4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4555" r="14548"/>
          <a:stretch/>
        </p:blipFill>
        <p:spPr>
          <a:xfrm>
            <a:off x="5138050" y="1213950"/>
            <a:ext cx="2886600" cy="2715600"/>
          </a:xfrm>
          <a:prstGeom prst="decagon">
            <a:avLst>
              <a:gd name="vf" fmla="val 105146"/>
            </a:avLst>
          </a:prstGeom>
        </p:spPr>
      </p:pic>
      <p:sp>
        <p:nvSpPr>
          <p:cNvPr id="421" name="Google Shape;421;p46"/>
          <p:cNvSpPr/>
          <p:nvPr/>
        </p:nvSpPr>
        <p:spPr>
          <a:xfrm>
            <a:off x="2625825" y="998250"/>
            <a:ext cx="1681023" cy="113957"/>
          </a:xfrm>
          <a:custGeom>
            <a:avLst/>
            <a:gdLst/>
            <a:ahLst/>
            <a:cxnLst/>
            <a:rect l="l" t="t" r="r" b="b"/>
            <a:pathLst>
              <a:path w="139794" h="8509" extrusionOk="0">
                <a:moveTo>
                  <a:pt x="304" y="0"/>
                </a:moveTo>
                <a:lnTo>
                  <a:pt x="0" y="8509"/>
                </a:lnTo>
                <a:lnTo>
                  <a:pt x="139490" y="7597"/>
                </a:lnTo>
                <a:lnTo>
                  <a:pt x="139794" y="121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/>
          <a:lstStyle/>
          <a:p>
            <a:endParaRPr lang="en-ZA"/>
          </a:p>
        </p:txBody>
      </p:sp>
      <p:sp>
        <p:nvSpPr>
          <p:cNvPr id="422" name="Google Shape;422;p46"/>
          <p:cNvSpPr txBox="1">
            <a:spLocks noGrp="1"/>
          </p:cNvSpPr>
          <p:nvPr>
            <p:ph type="title"/>
          </p:nvPr>
        </p:nvSpPr>
        <p:spPr>
          <a:xfrm>
            <a:off x="1732325" y="539500"/>
            <a:ext cx="669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Scrum Team</a:t>
            </a:r>
            <a:endParaRPr dirty="0"/>
          </a:p>
        </p:txBody>
      </p:sp>
      <p:sp>
        <p:nvSpPr>
          <p:cNvPr id="423" name="Google Shape;423;p46"/>
          <p:cNvSpPr txBox="1">
            <a:spLocks noGrp="1"/>
          </p:cNvSpPr>
          <p:nvPr>
            <p:ph type="body" idx="1"/>
          </p:nvPr>
        </p:nvSpPr>
        <p:spPr>
          <a:xfrm>
            <a:off x="713225" y="1670575"/>
            <a:ext cx="4253700" cy="20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" lvl="0" indent="-22605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" dirty="0"/>
              <a:t>Product Owner</a:t>
            </a:r>
            <a:endParaRPr dirty="0"/>
          </a:p>
          <a:p>
            <a:pPr marL="274320" lvl="0" indent="-22605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" dirty="0"/>
              <a:t>Scrum Master</a:t>
            </a:r>
            <a:endParaRPr dirty="0"/>
          </a:p>
          <a:p>
            <a:pPr marL="274320" lvl="0" indent="-22605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-ZA" dirty="0"/>
              <a:t>Development Team</a:t>
            </a:r>
          </a:p>
          <a:p>
            <a:pPr marL="731520" lvl="1" indent="-226059">
              <a:lnSpc>
                <a:spcPct val="150000"/>
              </a:lnSpc>
              <a:buSzPts val="1400"/>
              <a:buFont typeface="Poppins"/>
              <a:buChar char="●"/>
            </a:pPr>
            <a:r>
              <a:rPr lang="en-ZA" dirty="0"/>
              <a:t>Front-End Developers</a:t>
            </a:r>
          </a:p>
          <a:p>
            <a:pPr marL="731520" lvl="1" indent="-226059">
              <a:lnSpc>
                <a:spcPct val="150000"/>
              </a:lnSpc>
              <a:buSzPts val="1400"/>
              <a:buFont typeface="Poppins"/>
              <a:buChar char="●"/>
            </a:pPr>
            <a:r>
              <a:rPr lang="en-ZA" dirty="0"/>
              <a:t>Back-End Developers</a:t>
            </a:r>
          </a:p>
          <a:p>
            <a:pPr marL="731520" lvl="1" indent="-226059">
              <a:lnSpc>
                <a:spcPct val="150000"/>
              </a:lnSpc>
              <a:buSzPts val="1400"/>
              <a:buFont typeface="Poppins"/>
              <a:buChar char="●"/>
            </a:pPr>
            <a:r>
              <a:rPr lang="en-ZA" dirty="0"/>
              <a:t>Full-Stack Developers</a:t>
            </a:r>
          </a:p>
          <a:p>
            <a:pPr marL="731520" lvl="1" indent="-226059">
              <a:lnSpc>
                <a:spcPct val="150000"/>
              </a:lnSpc>
              <a:buSzPts val="1400"/>
              <a:buFont typeface="Poppins"/>
              <a:buChar char="●"/>
            </a:pPr>
            <a:r>
              <a:rPr lang="en-ZA" dirty="0"/>
              <a:t>UI Designers</a:t>
            </a:r>
          </a:p>
          <a:p>
            <a:pPr marL="731520" lvl="1" indent="-226059">
              <a:lnSpc>
                <a:spcPct val="150000"/>
              </a:lnSpc>
              <a:buSzPts val="1400"/>
              <a:buFont typeface="Poppins"/>
              <a:buChar char="●"/>
            </a:pPr>
            <a:r>
              <a:rPr lang="en-ZA" dirty="0"/>
              <a:t>Data Engineers</a:t>
            </a:r>
          </a:p>
          <a:p>
            <a:pPr marL="731520" lvl="1" indent="-226059">
              <a:lnSpc>
                <a:spcPct val="150000"/>
              </a:lnSpc>
              <a:buSzPts val="1400"/>
              <a:buFont typeface="Poppins"/>
              <a:buChar char="●"/>
            </a:pPr>
            <a:r>
              <a:rPr lang="en-ZA" dirty="0"/>
              <a:t>Testers</a:t>
            </a:r>
            <a:endParaRPr dirty="0"/>
          </a:p>
        </p:txBody>
      </p:sp>
      <p:sp>
        <p:nvSpPr>
          <p:cNvPr id="424" name="Google Shape;424;p46"/>
          <p:cNvSpPr/>
          <p:nvPr/>
        </p:nvSpPr>
        <p:spPr>
          <a:xfrm>
            <a:off x="7347575" y="830631"/>
            <a:ext cx="1041300" cy="1041000"/>
          </a:xfrm>
          <a:prstGeom prst="decagon">
            <a:avLst>
              <a:gd name="vf" fmla="val 105146"/>
            </a:avLst>
          </a:prstGeom>
          <a:solidFill>
            <a:srgbClr val="95FF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5" name="Google Shape;425;p46"/>
          <p:cNvGrpSpPr/>
          <p:nvPr/>
        </p:nvGrpSpPr>
        <p:grpSpPr>
          <a:xfrm rot="-284861">
            <a:off x="7691194" y="1084225"/>
            <a:ext cx="353946" cy="572688"/>
            <a:chOff x="3101250" y="1066475"/>
            <a:chExt cx="304525" cy="492725"/>
          </a:xfrm>
        </p:grpSpPr>
        <p:sp>
          <p:nvSpPr>
            <p:cNvPr id="426" name="Google Shape;426;p46"/>
            <p:cNvSpPr/>
            <p:nvPr/>
          </p:nvSpPr>
          <p:spPr>
            <a:xfrm>
              <a:off x="3119375" y="1066475"/>
              <a:ext cx="286400" cy="487325"/>
            </a:xfrm>
            <a:custGeom>
              <a:avLst/>
              <a:gdLst/>
              <a:ahLst/>
              <a:cxnLst/>
              <a:rect l="l" t="t" r="r" b="b"/>
              <a:pathLst>
                <a:path w="11456" h="19493" extrusionOk="0">
                  <a:moveTo>
                    <a:pt x="1072" y="0"/>
                  </a:moveTo>
                  <a:cubicBezTo>
                    <a:pt x="483" y="0"/>
                    <a:pt x="1" y="482"/>
                    <a:pt x="1" y="1071"/>
                  </a:cubicBezTo>
                  <a:lnTo>
                    <a:pt x="1" y="2570"/>
                  </a:lnTo>
                  <a:lnTo>
                    <a:pt x="1" y="3123"/>
                  </a:lnTo>
                  <a:lnTo>
                    <a:pt x="1" y="16326"/>
                  </a:lnTo>
                  <a:lnTo>
                    <a:pt x="1" y="16888"/>
                  </a:lnTo>
                  <a:lnTo>
                    <a:pt x="1" y="18422"/>
                  </a:lnTo>
                  <a:cubicBezTo>
                    <a:pt x="1" y="18458"/>
                    <a:pt x="1" y="18494"/>
                    <a:pt x="10" y="18529"/>
                  </a:cubicBezTo>
                  <a:cubicBezTo>
                    <a:pt x="63" y="19074"/>
                    <a:pt x="518" y="19493"/>
                    <a:pt x="1072" y="19493"/>
                  </a:cubicBezTo>
                  <a:lnTo>
                    <a:pt x="10385" y="19493"/>
                  </a:lnTo>
                  <a:cubicBezTo>
                    <a:pt x="10938" y="19493"/>
                    <a:pt x="11393" y="19074"/>
                    <a:pt x="11447" y="18529"/>
                  </a:cubicBezTo>
                  <a:cubicBezTo>
                    <a:pt x="11456" y="18494"/>
                    <a:pt x="11456" y="18458"/>
                    <a:pt x="11456" y="18422"/>
                  </a:cubicBezTo>
                  <a:lnTo>
                    <a:pt x="11456" y="16888"/>
                  </a:lnTo>
                  <a:lnTo>
                    <a:pt x="11456" y="16326"/>
                  </a:lnTo>
                  <a:lnTo>
                    <a:pt x="11456" y="3123"/>
                  </a:lnTo>
                  <a:lnTo>
                    <a:pt x="11456" y="2570"/>
                  </a:lnTo>
                  <a:lnTo>
                    <a:pt x="11456" y="1071"/>
                  </a:lnTo>
                  <a:cubicBezTo>
                    <a:pt x="11456" y="482"/>
                    <a:pt x="10974" y="0"/>
                    <a:pt x="103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7" name="Google Shape;427;p46"/>
            <p:cNvGrpSpPr/>
            <p:nvPr/>
          </p:nvGrpSpPr>
          <p:grpSpPr>
            <a:xfrm>
              <a:off x="3101250" y="1082775"/>
              <a:ext cx="285500" cy="476425"/>
              <a:chOff x="2874725" y="1003125"/>
              <a:chExt cx="285500" cy="476425"/>
            </a:xfrm>
          </p:grpSpPr>
          <p:sp>
            <p:nvSpPr>
              <p:cNvPr id="428" name="Google Shape;428;p46"/>
              <p:cNvSpPr/>
              <p:nvPr/>
            </p:nvSpPr>
            <p:spPr>
              <a:xfrm>
                <a:off x="2874725" y="1003125"/>
                <a:ext cx="285500" cy="3316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13267" extrusionOk="0">
                    <a:moveTo>
                      <a:pt x="10126" y="563"/>
                    </a:moveTo>
                    <a:cubicBezTo>
                      <a:pt x="10536" y="563"/>
                      <a:pt x="10866" y="893"/>
                      <a:pt x="10866" y="1294"/>
                    </a:cubicBezTo>
                    <a:lnTo>
                      <a:pt x="10866" y="2445"/>
                    </a:lnTo>
                    <a:lnTo>
                      <a:pt x="554" y="2445"/>
                    </a:lnTo>
                    <a:lnTo>
                      <a:pt x="554" y="1294"/>
                    </a:lnTo>
                    <a:cubicBezTo>
                      <a:pt x="554" y="893"/>
                      <a:pt x="884" y="563"/>
                      <a:pt x="1294" y="563"/>
                    </a:cubicBezTo>
                    <a:close/>
                    <a:moveTo>
                      <a:pt x="1294" y="1"/>
                    </a:moveTo>
                    <a:cubicBezTo>
                      <a:pt x="580" y="1"/>
                      <a:pt x="1" y="581"/>
                      <a:pt x="1" y="1294"/>
                    </a:cubicBezTo>
                    <a:lnTo>
                      <a:pt x="1" y="12990"/>
                    </a:lnTo>
                    <a:cubicBezTo>
                      <a:pt x="1" y="13142"/>
                      <a:pt x="125" y="13266"/>
                      <a:pt x="277" y="13266"/>
                    </a:cubicBezTo>
                    <a:cubicBezTo>
                      <a:pt x="429" y="13266"/>
                      <a:pt x="554" y="13142"/>
                      <a:pt x="554" y="12990"/>
                    </a:cubicBezTo>
                    <a:lnTo>
                      <a:pt x="554" y="2998"/>
                    </a:lnTo>
                    <a:lnTo>
                      <a:pt x="10866" y="2998"/>
                    </a:lnTo>
                    <a:lnTo>
                      <a:pt x="10866" y="3766"/>
                    </a:lnTo>
                    <a:cubicBezTo>
                      <a:pt x="10866" y="3917"/>
                      <a:pt x="10991" y="4042"/>
                      <a:pt x="11143" y="4042"/>
                    </a:cubicBezTo>
                    <a:cubicBezTo>
                      <a:pt x="11295" y="4042"/>
                      <a:pt x="11420" y="3917"/>
                      <a:pt x="11420" y="3766"/>
                    </a:cubicBezTo>
                    <a:lnTo>
                      <a:pt x="11420" y="1294"/>
                    </a:lnTo>
                    <a:cubicBezTo>
                      <a:pt x="11420" y="581"/>
                      <a:pt x="10840" y="1"/>
                      <a:pt x="1012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46"/>
              <p:cNvSpPr/>
              <p:nvPr/>
            </p:nvSpPr>
            <p:spPr>
              <a:xfrm>
                <a:off x="3146375" y="1118650"/>
                <a:ext cx="13850" cy="210575"/>
              </a:xfrm>
              <a:custGeom>
                <a:avLst/>
                <a:gdLst/>
                <a:ahLst/>
                <a:cxnLst/>
                <a:rect l="l" t="t" r="r" b="b"/>
                <a:pathLst>
                  <a:path w="554" h="8423" extrusionOk="0">
                    <a:moveTo>
                      <a:pt x="277" y="1"/>
                    </a:moveTo>
                    <a:cubicBezTo>
                      <a:pt x="125" y="1"/>
                      <a:pt x="0" y="126"/>
                      <a:pt x="0" y="278"/>
                    </a:cubicBezTo>
                    <a:lnTo>
                      <a:pt x="0" y="8146"/>
                    </a:lnTo>
                    <a:cubicBezTo>
                      <a:pt x="0" y="8297"/>
                      <a:pt x="125" y="8422"/>
                      <a:pt x="277" y="8422"/>
                    </a:cubicBezTo>
                    <a:cubicBezTo>
                      <a:pt x="429" y="8422"/>
                      <a:pt x="554" y="8297"/>
                      <a:pt x="554" y="8146"/>
                    </a:cubicBezTo>
                    <a:lnTo>
                      <a:pt x="554" y="278"/>
                    </a:lnTo>
                    <a:cubicBezTo>
                      <a:pt x="554" y="126"/>
                      <a:pt x="429" y="1"/>
                      <a:pt x="2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46"/>
              <p:cNvSpPr/>
              <p:nvPr/>
            </p:nvSpPr>
            <p:spPr>
              <a:xfrm>
                <a:off x="2874725" y="1185350"/>
                <a:ext cx="285500" cy="294200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11768" extrusionOk="0">
                    <a:moveTo>
                      <a:pt x="1999" y="562"/>
                    </a:moveTo>
                    <a:cubicBezTo>
                      <a:pt x="2088" y="562"/>
                      <a:pt x="2159" y="634"/>
                      <a:pt x="2159" y="723"/>
                    </a:cubicBezTo>
                    <a:cubicBezTo>
                      <a:pt x="2159" y="803"/>
                      <a:pt x="2088" y="875"/>
                      <a:pt x="1999" y="875"/>
                    </a:cubicBezTo>
                    <a:cubicBezTo>
                      <a:pt x="1910" y="875"/>
                      <a:pt x="1838" y="803"/>
                      <a:pt x="1838" y="723"/>
                    </a:cubicBezTo>
                    <a:cubicBezTo>
                      <a:pt x="1838" y="634"/>
                      <a:pt x="1910" y="562"/>
                      <a:pt x="1999" y="562"/>
                    </a:cubicBezTo>
                    <a:close/>
                    <a:moveTo>
                      <a:pt x="9421" y="562"/>
                    </a:moveTo>
                    <a:cubicBezTo>
                      <a:pt x="9510" y="562"/>
                      <a:pt x="9582" y="634"/>
                      <a:pt x="9582" y="723"/>
                    </a:cubicBezTo>
                    <a:cubicBezTo>
                      <a:pt x="9582" y="803"/>
                      <a:pt x="9510" y="875"/>
                      <a:pt x="9421" y="875"/>
                    </a:cubicBezTo>
                    <a:cubicBezTo>
                      <a:pt x="9332" y="875"/>
                      <a:pt x="9261" y="803"/>
                      <a:pt x="9261" y="723"/>
                    </a:cubicBezTo>
                    <a:cubicBezTo>
                      <a:pt x="9261" y="634"/>
                      <a:pt x="9332" y="562"/>
                      <a:pt x="9421" y="562"/>
                    </a:cubicBezTo>
                    <a:close/>
                    <a:moveTo>
                      <a:pt x="5674" y="1526"/>
                    </a:moveTo>
                    <a:lnTo>
                      <a:pt x="6272" y="2347"/>
                    </a:lnTo>
                    <a:cubicBezTo>
                      <a:pt x="5996" y="2489"/>
                      <a:pt x="5826" y="2775"/>
                      <a:pt x="5826" y="3141"/>
                    </a:cubicBezTo>
                    <a:lnTo>
                      <a:pt x="5826" y="3149"/>
                    </a:lnTo>
                    <a:lnTo>
                      <a:pt x="5835" y="3364"/>
                    </a:lnTo>
                    <a:lnTo>
                      <a:pt x="5523" y="3364"/>
                    </a:lnTo>
                    <a:lnTo>
                      <a:pt x="5523" y="3141"/>
                    </a:lnTo>
                    <a:cubicBezTo>
                      <a:pt x="5523" y="2775"/>
                      <a:pt x="5362" y="2489"/>
                      <a:pt x="5086" y="2347"/>
                    </a:cubicBezTo>
                    <a:lnTo>
                      <a:pt x="5674" y="1526"/>
                    </a:lnTo>
                    <a:close/>
                    <a:moveTo>
                      <a:pt x="3319" y="3480"/>
                    </a:moveTo>
                    <a:cubicBezTo>
                      <a:pt x="3408" y="3480"/>
                      <a:pt x="3480" y="3551"/>
                      <a:pt x="3480" y="3640"/>
                    </a:cubicBezTo>
                    <a:cubicBezTo>
                      <a:pt x="3480" y="3729"/>
                      <a:pt x="3408" y="3801"/>
                      <a:pt x="3319" y="3801"/>
                    </a:cubicBezTo>
                    <a:cubicBezTo>
                      <a:pt x="3230" y="3801"/>
                      <a:pt x="3159" y="3729"/>
                      <a:pt x="3159" y="3640"/>
                    </a:cubicBezTo>
                    <a:cubicBezTo>
                      <a:pt x="3159" y="3551"/>
                      <a:pt x="3230" y="3480"/>
                      <a:pt x="3319" y="3480"/>
                    </a:cubicBezTo>
                    <a:close/>
                    <a:moveTo>
                      <a:pt x="8101" y="3480"/>
                    </a:moveTo>
                    <a:cubicBezTo>
                      <a:pt x="8190" y="3480"/>
                      <a:pt x="8261" y="3551"/>
                      <a:pt x="8261" y="3640"/>
                    </a:cubicBezTo>
                    <a:cubicBezTo>
                      <a:pt x="8261" y="3729"/>
                      <a:pt x="8190" y="3801"/>
                      <a:pt x="8101" y="3801"/>
                    </a:cubicBezTo>
                    <a:cubicBezTo>
                      <a:pt x="8012" y="3801"/>
                      <a:pt x="7940" y="3729"/>
                      <a:pt x="7940" y="3640"/>
                    </a:cubicBezTo>
                    <a:cubicBezTo>
                      <a:pt x="7940" y="3551"/>
                      <a:pt x="8012" y="3480"/>
                      <a:pt x="8101" y="3480"/>
                    </a:cubicBezTo>
                    <a:close/>
                    <a:moveTo>
                      <a:pt x="6227" y="3917"/>
                    </a:moveTo>
                    <a:lnTo>
                      <a:pt x="6227" y="8734"/>
                    </a:lnTo>
                    <a:lnTo>
                      <a:pt x="5193" y="8734"/>
                    </a:lnTo>
                    <a:lnTo>
                      <a:pt x="5193" y="3917"/>
                    </a:lnTo>
                    <a:close/>
                    <a:moveTo>
                      <a:pt x="10866" y="9296"/>
                    </a:moveTo>
                    <a:lnTo>
                      <a:pt x="10866" y="10474"/>
                    </a:lnTo>
                    <a:cubicBezTo>
                      <a:pt x="10866" y="10875"/>
                      <a:pt x="10536" y="11205"/>
                      <a:pt x="10126" y="11205"/>
                    </a:cubicBezTo>
                    <a:lnTo>
                      <a:pt x="1294" y="11205"/>
                    </a:lnTo>
                    <a:cubicBezTo>
                      <a:pt x="884" y="11205"/>
                      <a:pt x="554" y="10875"/>
                      <a:pt x="554" y="10474"/>
                    </a:cubicBezTo>
                    <a:lnTo>
                      <a:pt x="554" y="9296"/>
                    </a:lnTo>
                    <a:close/>
                    <a:moveTo>
                      <a:pt x="1999" y="0"/>
                    </a:moveTo>
                    <a:cubicBezTo>
                      <a:pt x="1597" y="0"/>
                      <a:pt x="1276" y="321"/>
                      <a:pt x="1276" y="723"/>
                    </a:cubicBezTo>
                    <a:cubicBezTo>
                      <a:pt x="1276" y="1115"/>
                      <a:pt x="1597" y="1437"/>
                      <a:pt x="1999" y="1437"/>
                    </a:cubicBezTo>
                    <a:cubicBezTo>
                      <a:pt x="2293" y="1437"/>
                      <a:pt x="2552" y="1258"/>
                      <a:pt x="2659" y="999"/>
                    </a:cubicBezTo>
                    <a:lnTo>
                      <a:pt x="4078" y="999"/>
                    </a:lnTo>
                    <a:cubicBezTo>
                      <a:pt x="3480" y="1463"/>
                      <a:pt x="3078" y="2177"/>
                      <a:pt x="3043" y="2980"/>
                    </a:cubicBezTo>
                    <a:cubicBezTo>
                      <a:pt x="2784" y="3087"/>
                      <a:pt x="2597" y="3346"/>
                      <a:pt x="2597" y="3640"/>
                    </a:cubicBezTo>
                    <a:cubicBezTo>
                      <a:pt x="2597" y="4033"/>
                      <a:pt x="2927" y="4354"/>
                      <a:pt x="3319" y="4354"/>
                    </a:cubicBezTo>
                    <a:cubicBezTo>
                      <a:pt x="3712" y="4354"/>
                      <a:pt x="4033" y="4033"/>
                      <a:pt x="4033" y="3640"/>
                    </a:cubicBezTo>
                    <a:cubicBezTo>
                      <a:pt x="4033" y="3346"/>
                      <a:pt x="3854" y="3096"/>
                      <a:pt x="3605" y="2980"/>
                    </a:cubicBezTo>
                    <a:cubicBezTo>
                      <a:pt x="3658" y="1999"/>
                      <a:pt x="4399" y="1196"/>
                      <a:pt x="5344" y="1026"/>
                    </a:cubicBezTo>
                    <a:lnTo>
                      <a:pt x="5344" y="1026"/>
                    </a:lnTo>
                    <a:lnTo>
                      <a:pt x="4506" y="2186"/>
                    </a:lnTo>
                    <a:cubicBezTo>
                      <a:pt x="4434" y="2293"/>
                      <a:pt x="4408" y="2427"/>
                      <a:pt x="4452" y="2552"/>
                    </a:cubicBezTo>
                    <a:cubicBezTo>
                      <a:pt x="4497" y="2677"/>
                      <a:pt x="4604" y="2775"/>
                      <a:pt x="4729" y="2802"/>
                    </a:cubicBezTo>
                    <a:cubicBezTo>
                      <a:pt x="4898" y="2846"/>
                      <a:pt x="4970" y="2944"/>
                      <a:pt x="4970" y="3141"/>
                    </a:cubicBezTo>
                    <a:lnTo>
                      <a:pt x="4961" y="3390"/>
                    </a:lnTo>
                    <a:cubicBezTo>
                      <a:pt x="4773" y="3453"/>
                      <a:pt x="4631" y="3631"/>
                      <a:pt x="4631" y="3845"/>
                    </a:cubicBezTo>
                    <a:lnTo>
                      <a:pt x="4631" y="8734"/>
                    </a:lnTo>
                    <a:lnTo>
                      <a:pt x="554" y="8734"/>
                    </a:lnTo>
                    <a:lnTo>
                      <a:pt x="554" y="6843"/>
                    </a:lnTo>
                    <a:cubicBezTo>
                      <a:pt x="554" y="6682"/>
                      <a:pt x="429" y="6557"/>
                      <a:pt x="277" y="6557"/>
                    </a:cubicBezTo>
                    <a:cubicBezTo>
                      <a:pt x="125" y="6557"/>
                      <a:pt x="1" y="6682"/>
                      <a:pt x="1" y="6843"/>
                    </a:cubicBezTo>
                    <a:lnTo>
                      <a:pt x="1" y="10474"/>
                    </a:lnTo>
                    <a:cubicBezTo>
                      <a:pt x="1" y="11187"/>
                      <a:pt x="580" y="11767"/>
                      <a:pt x="1294" y="11767"/>
                    </a:cubicBezTo>
                    <a:lnTo>
                      <a:pt x="10126" y="11767"/>
                    </a:lnTo>
                    <a:cubicBezTo>
                      <a:pt x="10840" y="11767"/>
                      <a:pt x="11420" y="11187"/>
                      <a:pt x="11420" y="10474"/>
                    </a:cubicBezTo>
                    <a:lnTo>
                      <a:pt x="11420" y="6620"/>
                    </a:lnTo>
                    <a:cubicBezTo>
                      <a:pt x="11420" y="6459"/>
                      <a:pt x="11295" y="6334"/>
                      <a:pt x="11143" y="6334"/>
                    </a:cubicBezTo>
                    <a:cubicBezTo>
                      <a:pt x="10991" y="6334"/>
                      <a:pt x="10866" y="6459"/>
                      <a:pt x="10866" y="6620"/>
                    </a:cubicBezTo>
                    <a:lnTo>
                      <a:pt x="10866" y="8734"/>
                    </a:lnTo>
                    <a:lnTo>
                      <a:pt x="6790" y="8734"/>
                    </a:lnTo>
                    <a:lnTo>
                      <a:pt x="6790" y="3845"/>
                    </a:lnTo>
                    <a:cubicBezTo>
                      <a:pt x="6790" y="3604"/>
                      <a:pt x="6620" y="3408"/>
                      <a:pt x="6397" y="3372"/>
                    </a:cubicBezTo>
                    <a:lnTo>
                      <a:pt x="6388" y="3132"/>
                    </a:lnTo>
                    <a:cubicBezTo>
                      <a:pt x="6388" y="2944"/>
                      <a:pt x="6459" y="2846"/>
                      <a:pt x="6620" y="2802"/>
                    </a:cubicBezTo>
                    <a:cubicBezTo>
                      <a:pt x="6754" y="2775"/>
                      <a:pt x="6852" y="2677"/>
                      <a:pt x="6897" y="2552"/>
                    </a:cubicBezTo>
                    <a:cubicBezTo>
                      <a:pt x="6941" y="2427"/>
                      <a:pt x="6923" y="2293"/>
                      <a:pt x="6843" y="2186"/>
                    </a:cubicBezTo>
                    <a:lnTo>
                      <a:pt x="5996" y="1017"/>
                    </a:lnTo>
                    <a:lnTo>
                      <a:pt x="5996" y="1017"/>
                    </a:lnTo>
                    <a:cubicBezTo>
                      <a:pt x="6986" y="1151"/>
                      <a:pt x="7762" y="1972"/>
                      <a:pt x="7815" y="2980"/>
                    </a:cubicBezTo>
                    <a:cubicBezTo>
                      <a:pt x="7566" y="3096"/>
                      <a:pt x="7387" y="3346"/>
                      <a:pt x="7387" y="3640"/>
                    </a:cubicBezTo>
                    <a:cubicBezTo>
                      <a:pt x="7387" y="4033"/>
                      <a:pt x="7708" y="4354"/>
                      <a:pt x="8101" y="4354"/>
                    </a:cubicBezTo>
                    <a:cubicBezTo>
                      <a:pt x="8493" y="4354"/>
                      <a:pt x="8824" y="4033"/>
                      <a:pt x="8824" y="3640"/>
                    </a:cubicBezTo>
                    <a:cubicBezTo>
                      <a:pt x="8824" y="3346"/>
                      <a:pt x="8636" y="3087"/>
                      <a:pt x="8377" y="2980"/>
                    </a:cubicBezTo>
                    <a:cubicBezTo>
                      <a:pt x="8342" y="2177"/>
                      <a:pt x="7940" y="1463"/>
                      <a:pt x="7343" y="999"/>
                    </a:cubicBezTo>
                    <a:lnTo>
                      <a:pt x="8761" y="999"/>
                    </a:lnTo>
                    <a:cubicBezTo>
                      <a:pt x="8868" y="1258"/>
                      <a:pt x="9127" y="1437"/>
                      <a:pt x="9421" y="1437"/>
                    </a:cubicBezTo>
                    <a:cubicBezTo>
                      <a:pt x="9823" y="1437"/>
                      <a:pt x="10144" y="1115"/>
                      <a:pt x="10144" y="723"/>
                    </a:cubicBezTo>
                    <a:cubicBezTo>
                      <a:pt x="10144" y="321"/>
                      <a:pt x="9823" y="0"/>
                      <a:pt x="9421" y="0"/>
                    </a:cubicBezTo>
                    <a:cubicBezTo>
                      <a:pt x="9127" y="0"/>
                      <a:pt x="8868" y="179"/>
                      <a:pt x="8761" y="437"/>
                    </a:cubicBezTo>
                    <a:lnTo>
                      <a:pt x="2659" y="437"/>
                    </a:lnTo>
                    <a:cubicBezTo>
                      <a:pt x="2552" y="179"/>
                      <a:pt x="2293" y="0"/>
                      <a:pt x="199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46"/>
              <p:cNvSpPr/>
              <p:nvPr/>
            </p:nvSpPr>
            <p:spPr>
              <a:xfrm>
                <a:off x="2978000" y="1130250"/>
                <a:ext cx="14075" cy="15425"/>
              </a:xfrm>
              <a:custGeom>
                <a:avLst/>
                <a:gdLst/>
                <a:ahLst/>
                <a:cxnLst/>
                <a:rect l="l" t="t" r="r" b="b"/>
                <a:pathLst>
                  <a:path w="563" h="617" extrusionOk="0">
                    <a:moveTo>
                      <a:pt x="286" y="1"/>
                    </a:moveTo>
                    <a:cubicBezTo>
                      <a:pt x="125" y="1"/>
                      <a:pt x="0" y="126"/>
                      <a:pt x="0" y="277"/>
                    </a:cubicBezTo>
                    <a:lnTo>
                      <a:pt x="0" y="331"/>
                    </a:lnTo>
                    <a:cubicBezTo>
                      <a:pt x="0" y="492"/>
                      <a:pt x="125" y="616"/>
                      <a:pt x="286" y="616"/>
                    </a:cubicBezTo>
                    <a:cubicBezTo>
                      <a:pt x="437" y="616"/>
                      <a:pt x="562" y="492"/>
                      <a:pt x="562" y="331"/>
                    </a:cubicBezTo>
                    <a:lnTo>
                      <a:pt x="562" y="277"/>
                    </a:lnTo>
                    <a:cubicBezTo>
                      <a:pt x="562" y="126"/>
                      <a:pt x="437" y="1"/>
                      <a:pt x="28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46"/>
              <p:cNvSpPr/>
              <p:nvPr/>
            </p:nvSpPr>
            <p:spPr>
              <a:xfrm>
                <a:off x="3010550" y="1130250"/>
                <a:ext cx="13850" cy="15425"/>
              </a:xfrm>
              <a:custGeom>
                <a:avLst/>
                <a:gdLst/>
                <a:ahLst/>
                <a:cxnLst/>
                <a:rect l="l" t="t" r="r" b="b"/>
                <a:pathLst>
                  <a:path w="554" h="617" extrusionOk="0">
                    <a:moveTo>
                      <a:pt x="277" y="1"/>
                    </a:moveTo>
                    <a:cubicBezTo>
                      <a:pt x="125" y="1"/>
                      <a:pt x="1" y="126"/>
                      <a:pt x="1" y="277"/>
                    </a:cubicBezTo>
                    <a:lnTo>
                      <a:pt x="1" y="331"/>
                    </a:lnTo>
                    <a:cubicBezTo>
                      <a:pt x="1" y="492"/>
                      <a:pt x="125" y="616"/>
                      <a:pt x="277" y="616"/>
                    </a:cubicBezTo>
                    <a:cubicBezTo>
                      <a:pt x="429" y="616"/>
                      <a:pt x="554" y="492"/>
                      <a:pt x="554" y="331"/>
                    </a:cubicBezTo>
                    <a:lnTo>
                      <a:pt x="554" y="277"/>
                    </a:lnTo>
                    <a:cubicBezTo>
                      <a:pt x="554" y="126"/>
                      <a:pt x="429" y="1"/>
                      <a:pt x="2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46"/>
              <p:cNvSpPr/>
              <p:nvPr/>
            </p:nvSpPr>
            <p:spPr>
              <a:xfrm>
                <a:off x="3042900" y="1130250"/>
                <a:ext cx="14075" cy="15425"/>
              </a:xfrm>
              <a:custGeom>
                <a:avLst/>
                <a:gdLst/>
                <a:ahLst/>
                <a:cxnLst/>
                <a:rect l="l" t="t" r="r" b="b"/>
                <a:pathLst>
                  <a:path w="563" h="617" extrusionOk="0">
                    <a:moveTo>
                      <a:pt x="277" y="1"/>
                    </a:moveTo>
                    <a:cubicBezTo>
                      <a:pt x="125" y="1"/>
                      <a:pt x="0" y="126"/>
                      <a:pt x="0" y="277"/>
                    </a:cubicBezTo>
                    <a:lnTo>
                      <a:pt x="0" y="331"/>
                    </a:lnTo>
                    <a:cubicBezTo>
                      <a:pt x="0" y="492"/>
                      <a:pt x="125" y="616"/>
                      <a:pt x="277" y="616"/>
                    </a:cubicBezTo>
                    <a:cubicBezTo>
                      <a:pt x="437" y="616"/>
                      <a:pt x="562" y="492"/>
                      <a:pt x="562" y="331"/>
                    </a:cubicBezTo>
                    <a:lnTo>
                      <a:pt x="562" y="277"/>
                    </a:lnTo>
                    <a:cubicBezTo>
                      <a:pt x="562" y="126"/>
                      <a:pt x="437" y="1"/>
                      <a:pt x="2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46"/>
              <p:cNvSpPr/>
              <p:nvPr/>
            </p:nvSpPr>
            <p:spPr>
              <a:xfrm>
                <a:off x="2949875" y="1033700"/>
                <a:ext cx="84575" cy="14075"/>
              </a:xfrm>
              <a:custGeom>
                <a:avLst/>
                <a:gdLst/>
                <a:ahLst/>
                <a:cxnLst/>
                <a:rect l="l" t="t" r="r" b="b"/>
                <a:pathLst>
                  <a:path w="3383" h="563" extrusionOk="0">
                    <a:moveTo>
                      <a:pt x="278" y="0"/>
                    </a:moveTo>
                    <a:cubicBezTo>
                      <a:pt x="126" y="0"/>
                      <a:pt x="1" y="125"/>
                      <a:pt x="1" y="277"/>
                    </a:cubicBezTo>
                    <a:cubicBezTo>
                      <a:pt x="1" y="437"/>
                      <a:pt x="126" y="562"/>
                      <a:pt x="278" y="562"/>
                    </a:cubicBezTo>
                    <a:lnTo>
                      <a:pt x="3106" y="562"/>
                    </a:lnTo>
                    <a:cubicBezTo>
                      <a:pt x="3257" y="562"/>
                      <a:pt x="3382" y="437"/>
                      <a:pt x="3382" y="277"/>
                    </a:cubicBezTo>
                    <a:cubicBezTo>
                      <a:pt x="3382" y="125"/>
                      <a:pt x="3257" y="0"/>
                      <a:pt x="310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46"/>
              <p:cNvSpPr/>
              <p:nvPr/>
            </p:nvSpPr>
            <p:spPr>
              <a:xfrm>
                <a:off x="3071000" y="1033025"/>
                <a:ext cx="14075" cy="15400"/>
              </a:xfrm>
              <a:custGeom>
                <a:avLst/>
                <a:gdLst/>
                <a:ahLst/>
                <a:cxnLst/>
                <a:rect l="l" t="t" r="r" b="b"/>
                <a:pathLst>
                  <a:path w="563" h="616" extrusionOk="0">
                    <a:moveTo>
                      <a:pt x="286" y="0"/>
                    </a:moveTo>
                    <a:cubicBezTo>
                      <a:pt x="125" y="0"/>
                      <a:pt x="0" y="125"/>
                      <a:pt x="0" y="277"/>
                    </a:cubicBezTo>
                    <a:lnTo>
                      <a:pt x="0" y="330"/>
                    </a:lnTo>
                    <a:cubicBezTo>
                      <a:pt x="0" y="491"/>
                      <a:pt x="125" y="616"/>
                      <a:pt x="286" y="616"/>
                    </a:cubicBezTo>
                    <a:cubicBezTo>
                      <a:pt x="437" y="616"/>
                      <a:pt x="562" y="491"/>
                      <a:pt x="562" y="330"/>
                    </a:cubicBezTo>
                    <a:lnTo>
                      <a:pt x="562" y="277"/>
                    </a:lnTo>
                    <a:cubicBezTo>
                      <a:pt x="562" y="125"/>
                      <a:pt x="437" y="0"/>
                      <a:pt x="28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46"/>
              <p:cNvSpPr/>
              <p:nvPr/>
            </p:nvSpPr>
            <p:spPr>
              <a:xfrm>
                <a:off x="3051575" y="1033025"/>
                <a:ext cx="14100" cy="15400"/>
              </a:xfrm>
              <a:custGeom>
                <a:avLst/>
                <a:gdLst/>
                <a:ahLst/>
                <a:cxnLst/>
                <a:rect l="l" t="t" r="r" b="b"/>
                <a:pathLst>
                  <a:path w="564" h="616" extrusionOk="0">
                    <a:moveTo>
                      <a:pt x="286" y="0"/>
                    </a:moveTo>
                    <a:cubicBezTo>
                      <a:pt x="126" y="0"/>
                      <a:pt x="1" y="125"/>
                      <a:pt x="1" y="277"/>
                    </a:cubicBezTo>
                    <a:lnTo>
                      <a:pt x="1" y="330"/>
                    </a:lnTo>
                    <a:cubicBezTo>
                      <a:pt x="1" y="491"/>
                      <a:pt x="126" y="616"/>
                      <a:pt x="286" y="616"/>
                    </a:cubicBezTo>
                    <a:cubicBezTo>
                      <a:pt x="438" y="616"/>
                      <a:pt x="563" y="491"/>
                      <a:pt x="563" y="330"/>
                    </a:cubicBezTo>
                    <a:lnTo>
                      <a:pt x="563" y="277"/>
                    </a:lnTo>
                    <a:cubicBezTo>
                      <a:pt x="563" y="125"/>
                      <a:pt x="438" y="0"/>
                      <a:pt x="28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46"/>
              <p:cNvSpPr/>
              <p:nvPr/>
            </p:nvSpPr>
            <p:spPr>
              <a:xfrm>
                <a:off x="2990475" y="1434700"/>
                <a:ext cx="54000" cy="13850"/>
              </a:xfrm>
              <a:custGeom>
                <a:avLst/>
                <a:gdLst/>
                <a:ahLst/>
                <a:cxnLst/>
                <a:rect l="l" t="t" r="r" b="b"/>
                <a:pathLst>
                  <a:path w="2160" h="554" extrusionOk="0">
                    <a:moveTo>
                      <a:pt x="277" y="0"/>
                    </a:moveTo>
                    <a:cubicBezTo>
                      <a:pt x="126" y="0"/>
                      <a:pt x="1" y="125"/>
                      <a:pt x="1" y="277"/>
                    </a:cubicBezTo>
                    <a:cubicBezTo>
                      <a:pt x="1" y="428"/>
                      <a:pt x="126" y="553"/>
                      <a:pt x="277" y="553"/>
                    </a:cubicBezTo>
                    <a:lnTo>
                      <a:pt x="1883" y="553"/>
                    </a:lnTo>
                    <a:cubicBezTo>
                      <a:pt x="2035" y="553"/>
                      <a:pt x="2160" y="428"/>
                      <a:pt x="2160" y="277"/>
                    </a:cubicBezTo>
                    <a:cubicBezTo>
                      <a:pt x="2160" y="125"/>
                      <a:pt x="2035" y="0"/>
                      <a:pt x="188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7"/>
          <p:cNvSpPr/>
          <p:nvPr/>
        </p:nvSpPr>
        <p:spPr>
          <a:xfrm>
            <a:off x="2625825" y="998250"/>
            <a:ext cx="936270" cy="113957"/>
          </a:xfrm>
          <a:custGeom>
            <a:avLst/>
            <a:gdLst/>
            <a:ahLst/>
            <a:cxnLst/>
            <a:rect l="l" t="t" r="r" b="b"/>
            <a:pathLst>
              <a:path w="139794" h="8509" extrusionOk="0">
                <a:moveTo>
                  <a:pt x="304" y="0"/>
                </a:moveTo>
                <a:lnTo>
                  <a:pt x="0" y="8509"/>
                </a:lnTo>
                <a:lnTo>
                  <a:pt x="139490" y="7597"/>
                </a:lnTo>
                <a:lnTo>
                  <a:pt x="139794" y="121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/>
          <a:lstStyle/>
          <a:p>
            <a:endParaRPr lang="en-ZA"/>
          </a:p>
        </p:txBody>
      </p:sp>
      <p:sp>
        <p:nvSpPr>
          <p:cNvPr id="444" name="Google Shape;444;p47"/>
          <p:cNvSpPr txBox="1">
            <a:spLocks noGrp="1"/>
          </p:cNvSpPr>
          <p:nvPr>
            <p:ph type="title"/>
          </p:nvPr>
        </p:nvSpPr>
        <p:spPr>
          <a:xfrm>
            <a:off x="1732325" y="539500"/>
            <a:ext cx="6698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Product Backlog</a:t>
            </a:r>
            <a:endParaRPr dirty="0"/>
          </a:p>
        </p:txBody>
      </p:sp>
      <p:sp>
        <p:nvSpPr>
          <p:cNvPr id="449" name="Google Shape;449;p47"/>
          <p:cNvSpPr/>
          <p:nvPr/>
        </p:nvSpPr>
        <p:spPr>
          <a:xfrm>
            <a:off x="7389475" y="534731"/>
            <a:ext cx="1041300" cy="1041000"/>
          </a:xfrm>
          <a:prstGeom prst="decagon">
            <a:avLst>
              <a:gd name="vf" fmla="val 105146"/>
            </a:avLst>
          </a:prstGeom>
          <a:solidFill>
            <a:srgbClr val="95FF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0" name="Google Shape;450;p47"/>
          <p:cNvGrpSpPr/>
          <p:nvPr/>
        </p:nvGrpSpPr>
        <p:grpSpPr>
          <a:xfrm rot="285676">
            <a:off x="7632416" y="873194"/>
            <a:ext cx="555348" cy="461202"/>
            <a:chOff x="449750" y="2398375"/>
            <a:chExt cx="555375" cy="461225"/>
          </a:xfrm>
        </p:grpSpPr>
        <p:sp>
          <p:nvSpPr>
            <p:cNvPr id="451" name="Google Shape;451;p47"/>
            <p:cNvSpPr/>
            <p:nvPr/>
          </p:nvSpPr>
          <p:spPr>
            <a:xfrm>
              <a:off x="505750" y="2398375"/>
              <a:ext cx="499375" cy="461225"/>
            </a:xfrm>
            <a:custGeom>
              <a:avLst/>
              <a:gdLst/>
              <a:ahLst/>
              <a:cxnLst/>
              <a:rect l="l" t="t" r="r" b="b"/>
              <a:pathLst>
                <a:path w="19975" h="18449" extrusionOk="0">
                  <a:moveTo>
                    <a:pt x="705" y="1"/>
                  </a:moveTo>
                  <a:cubicBezTo>
                    <a:pt x="571" y="1"/>
                    <a:pt x="446" y="36"/>
                    <a:pt x="339" y="108"/>
                  </a:cubicBezTo>
                  <a:cubicBezTo>
                    <a:pt x="134" y="233"/>
                    <a:pt x="0" y="447"/>
                    <a:pt x="0" y="705"/>
                  </a:cubicBezTo>
                  <a:lnTo>
                    <a:pt x="0" y="3230"/>
                  </a:lnTo>
                  <a:lnTo>
                    <a:pt x="0" y="14881"/>
                  </a:lnTo>
                  <a:cubicBezTo>
                    <a:pt x="0" y="15059"/>
                    <a:pt x="143" y="15211"/>
                    <a:pt x="321" y="15211"/>
                  </a:cubicBezTo>
                  <a:lnTo>
                    <a:pt x="6736" y="15211"/>
                  </a:lnTo>
                  <a:cubicBezTo>
                    <a:pt x="7191" y="16683"/>
                    <a:pt x="8341" y="17914"/>
                    <a:pt x="9894" y="18431"/>
                  </a:cubicBezTo>
                  <a:cubicBezTo>
                    <a:pt x="9928" y="18443"/>
                    <a:pt x="9963" y="18448"/>
                    <a:pt x="9998" y="18448"/>
                  </a:cubicBezTo>
                  <a:cubicBezTo>
                    <a:pt x="10149" y="18448"/>
                    <a:pt x="10287" y="18343"/>
                    <a:pt x="10331" y="18191"/>
                  </a:cubicBezTo>
                  <a:lnTo>
                    <a:pt x="10848" y="16112"/>
                  </a:lnTo>
                  <a:cubicBezTo>
                    <a:pt x="10982" y="16281"/>
                    <a:pt x="11125" y="16433"/>
                    <a:pt x="11268" y="16576"/>
                  </a:cubicBezTo>
                  <a:cubicBezTo>
                    <a:pt x="11776" y="17031"/>
                    <a:pt x="12365" y="17298"/>
                    <a:pt x="12998" y="17298"/>
                  </a:cubicBezTo>
                  <a:cubicBezTo>
                    <a:pt x="13632" y="17298"/>
                    <a:pt x="14220" y="17031"/>
                    <a:pt x="14729" y="16576"/>
                  </a:cubicBezTo>
                  <a:cubicBezTo>
                    <a:pt x="14881" y="16433"/>
                    <a:pt x="15014" y="16281"/>
                    <a:pt x="15148" y="16112"/>
                  </a:cubicBezTo>
                  <a:lnTo>
                    <a:pt x="15666" y="18191"/>
                  </a:lnTo>
                  <a:cubicBezTo>
                    <a:pt x="15709" y="18343"/>
                    <a:pt x="15848" y="18448"/>
                    <a:pt x="16003" y="18448"/>
                  </a:cubicBezTo>
                  <a:cubicBezTo>
                    <a:pt x="16039" y="18448"/>
                    <a:pt x="16075" y="18443"/>
                    <a:pt x="16112" y="18431"/>
                  </a:cubicBezTo>
                  <a:cubicBezTo>
                    <a:pt x="18538" y="17620"/>
                    <a:pt x="19974" y="15059"/>
                    <a:pt x="19341" y="12535"/>
                  </a:cubicBezTo>
                  <a:cubicBezTo>
                    <a:pt x="19073" y="11473"/>
                    <a:pt x="18485" y="10581"/>
                    <a:pt x="17700" y="9939"/>
                  </a:cubicBezTo>
                  <a:lnTo>
                    <a:pt x="17700" y="9225"/>
                  </a:lnTo>
                  <a:lnTo>
                    <a:pt x="17700" y="3230"/>
                  </a:lnTo>
                  <a:lnTo>
                    <a:pt x="17700" y="2668"/>
                  </a:lnTo>
                  <a:lnTo>
                    <a:pt x="17700" y="705"/>
                  </a:lnTo>
                  <a:cubicBezTo>
                    <a:pt x="17700" y="536"/>
                    <a:pt x="17637" y="384"/>
                    <a:pt x="17539" y="259"/>
                  </a:cubicBezTo>
                  <a:cubicBezTo>
                    <a:pt x="17414" y="99"/>
                    <a:pt x="17218" y="1"/>
                    <a:pt x="169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2" name="Google Shape;452;p47"/>
            <p:cNvGrpSpPr/>
            <p:nvPr/>
          </p:nvGrpSpPr>
          <p:grpSpPr>
            <a:xfrm>
              <a:off x="449750" y="2401725"/>
              <a:ext cx="482200" cy="451425"/>
              <a:chOff x="6096350" y="1617350"/>
              <a:chExt cx="482200" cy="451425"/>
            </a:xfrm>
          </p:grpSpPr>
          <p:sp>
            <p:nvSpPr>
              <p:cNvPr id="453" name="Google Shape;453;p47"/>
              <p:cNvSpPr/>
              <p:nvPr/>
            </p:nvSpPr>
            <p:spPr>
              <a:xfrm>
                <a:off x="6096350" y="1617350"/>
                <a:ext cx="433800" cy="374700"/>
              </a:xfrm>
              <a:custGeom>
                <a:avLst/>
                <a:gdLst/>
                <a:ahLst/>
                <a:cxnLst/>
                <a:rect l="l" t="t" r="r" b="b"/>
                <a:pathLst>
                  <a:path w="17352" h="14988" extrusionOk="0">
                    <a:moveTo>
                      <a:pt x="16397" y="553"/>
                    </a:moveTo>
                    <a:cubicBezTo>
                      <a:pt x="16611" y="553"/>
                      <a:pt x="16790" y="732"/>
                      <a:pt x="16790" y="946"/>
                    </a:cubicBezTo>
                    <a:lnTo>
                      <a:pt x="16790" y="2525"/>
                    </a:lnTo>
                    <a:lnTo>
                      <a:pt x="553" y="2525"/>
                    </a:lnTo>
                    <a:lnTo>
                      <a:pt x="553" y="946"/>
                    </a:lnTo>
                    <a:cubicBezTo>
                      <a:pt x="553" y="732"/>
                      <a:pt x="732" y="553"/>
                      <a:pt x="946" y="553"/>
                    </a:cubicBezTo>
                    <a:close/>
                    <a:moveTo>
                      <a:pt x="946" y="0"/>
                    </a:moveTo>
                    <a:cubicBezTo>
                      <a:pt x="419" y="0"/>
                      <a:pt x="0" y="420"/>
                      <a:pt x="0" y="946"/>
                    </a:cubicBezTo>
                    <a:lnTo>
                      <a:pt x="0" y="14399"/>
                    </a:lnTo>
                    <a:cubicBezTo>
                      <a:pt x="0" y="14720"/>
                      <a:pt x="259" y="14988"/>
                      <a:pt x="580" y="14988"/>
                    </a:cubicBezTo>
                    <a:lnTo>
                      <a:pt x="3015" y="14988"/>
                    </a:lnTo>
                    <a:cubicBezTo>
                      <a:pt x="3167" y="14988"/>
                      <a:pt x="3292" y="14863"/>
                      <a:pt x="3292" y="14702"/>
                    </a:cubicBezTo>
                    <a:cubicBezTo>
                      <a:pt x="3292" y="14550"/>
                      <a:pt x="3167" y="14426"/>
                      <a:pt x="3015" y="14426"/>
                    </a:cubicBezTo>
                    <a:lnTo>
                      <a:pt x="580" y="14426"/>
                    </a:lnTo>
                    <a:cubicBezTo>
                      <a:pt x="571" y="14426"/>
                      <a:pt x="553" y="14417"/>
                      <a:pt x="553" y="14399"/>
                    </a:cubicBezTo>
                    <a:lnTo>
                      <a:pt x="553" y="3087"/>
                    </a:lnTo>
                    <a:lnTo>
                      <a:pt x="16790" y="3087"/>
                    </a:lnTo>
                    <a:lnTo>
                      <a:pt x="16790" y="4354"/>
                    </a:lnTo>
                    <a:cubicBezTo>
                      <a:pt x="16790" y="4505"/>
                      <a:pt x="16914" y="4630"/>
                      <a:pt x="17066" y="4630"/>
                    </a:cubicBezTo>
                    <a:cubicBezTo>
                      <a:pt x="17227" y="4630"/>
                      <a:pt x="17352" y="4505"/>
                      <a:pt x="17352" y="4354"/>
                    </a:cubicBezTo>
                    <a:lnTo>
                      <a:pt x="17352" y="946"/>
                    </a:lnTo>
                    <a:cubicBezTo>
                      <a:pt x="17352" y="420"/>
                      <a:pt x="16923" y="0"/>
                      <a:pt x="1639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47"/>
              <p:cNvSpPr/>
              <p:nvPr/>
            </p:nvSpPr>
            <p:spPr>
              <a:xfrm>
                <a:off x="6152550" y="1650125"/>
                <a:ext cx="240000" cy="13850"/>
              </a:xfrm>
              <a:custGeom>
                <a:avLst/>
                <a:gdLst/>
                <a:ahLst/>
                <a:cxnLst/>
                <a:rect l="l" t="t" r="r" b="b"/>
                <a:pathLst>
                  <a:path w="9600" h="554" extrusionOk="0">
                    <a:moveTo>
                      <a:pt x="277" y="1"/>
                    </a:moveTo>
                    <a:cubicBezTo>
                      <a:pt x="125" y="1"/>
                      <a:pt x="0" y="126"/>
                      <a:pt x="0" y="277"/>
                    </a:cubicBezTo>
                    <a:cubicBezTo>
                      <a:pt x="0" y="429"/>
                      <a:pt x="125" y="554"/>
                      <a:pt x="277" y="554"/>
                    </a:cubicBezTo>
                    <a:lnTo>
                      <a:pt x="9323" y="554"/>
                    </a:lnTo>
                    <a:cubicBezTo>
                      <a:pt x="9474" y="554"/>
                      <a:pt x="9599" y="429"/>
                      <a:pt x="9599" y="277"/>
                    </a:cubicBezTo>
                    <a:cubicBezTo>
                      <a:pt x="9599" y="126"/>
                      <a:pt x="9474" y="1"/>
                      <a:pt x="932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47"/>
              <p:cNvSpPr/>
              <p:nvPr/>
            </p:nvSpPr>
            <p:spPr>
              <a:xfrm>
                <a:off x="6409250" y="1648350"/>
                <a:ext cx="13850" cy="15175"/>
              </a:xfrm>
              <a:custGeom>
                <a:avLst/>
                <a:gdLst/>
                <a:ahLst/>
                <a:cxnLst/>
                <a:rect l="l" t="t" r="r" b="b"/>
                <a:pathLst>
                  <a:path w="554" h="607" extrusionOk="0">
                    <a:moveTo>
                      <a:pt x="277" y="0"/>
                    </a:moveTo>
                    <a:cubicBezTo>
                      <a:pt x="125" y="0"/>
                      <a:pt x="0" y="125"/>
                      <a:pt x="0" y="277"/>
                    </a:cubicBezTo>
                    <a:lnTo>
                      <a:pt x="0" y="321"/>
                    </a:lnTo>
                    <a:cubicBezTo>
                      <a:pt x="0" y="482"/>
                      <a:pt x="125" y="607"/>
                      <a:pt x="277" y="607"/>
                    </a:cubicBezTo>
                    <a:cubicBezTo>
                      <a:pt x="429" y="607"/>
                      <a:pt x="553" y="482"/>
                      <a:pt x="553" y="321"/>
                    </a:cubicBezTo>
                    <a:lnTo>
                      <a:pt x="553" y="277"/>
                    </a:lnTo>
                    <a:cubicBezTo>
                      <a:pt x="553" y="125"/>
                      <a:pt x="429" y="0"/>
                      <a:pt x="2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47"/>
              <p:cNvSpPr/>
              <p:nvPr/>
            </p:nvSpPr>
            <p:spPr>
              <a:xfrm>
                <a:off x="6434450" y="1648350"/>
                <a:ext cx="14075" cy="15175"/>
              </a:xfrm>
              <a:custGeom>
                <a:avLst/>
                <a:gdLst/>
                <a:ahLst/>
                <a:cxnLst/>
                <a:rect l="l" t="t" r="r" b="b"/>
                <a:pathLst>
                  <a:path w="563" h="607" extrusionOk="0">
                    <a:moveTo>
                      <a:pt x="277" y="0"/>
                    </a:moveTo>
                    <a:cubicBezTo>
                      <a:pt x="125" y="0"/>
                      <a:pt x="0" y="125"/>
                      <a:pt x="0" y="277"/>
                    </a:cubicBezTo>
                    <a:lnTo>
                      <a:pt x="0" y="321"/>
                    </a:lnTo>
                    <a:cubicBezTo>
                      <a:pt x="0" y="482"/>
                      <a:pt x="125" y="607"/>
                      <a:pt x="277" y="607"/>
                    </a:cubicBezTo>
                    <a:cubicBezTo>
                      <a:pt x="438" y="607"/>
                      <a:pt x="562" y="482"/>
                      <a:pt x="562" y="321"/>
                    </a:cubicBezTo>
                    <a:lnTo>
                      <a:pt x="562" y="277"/>
                    </a:lnTo>
                    <a:cubicBezTo>
                      <a:pt x="562" y="125"/>
                      <a:pt x="438" y="0"/>
                      <a:pt x="2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47"/>
              <p:cNvSpPr/>
              <p:nvPr/>
            </p:nvSpPr>
            <p:spPr>
              <a:xfrm>
                <a:off x="6459650" y="1648350"/>
                <a:ext cx="14075" cy="15175"/>
              </a:xfrm>
              <a:custGeom>
                <a:avLst/>
                <a:gdLst/>
                <a:ahLst/>
                <a:cxnLst/>
                <a:rect l="l" t="t" r="r" b="b"/>
                <a:pathLst>
                  <a:path w="563" h="607" extrusionOk="0">
                    <a:moveTo>
                      <a:pt x="286" y="0"/>
                    </a:moveTo>
                    <a:cubicBezTo>
                      <a:pt x="134" y="0"/>
                      <a:pt x="0" y="125"/>
                      <a:pt x="0" y="277"/>
                    </a:cubicBezTo>
                    <a:lnTo>
                      <a:pt x="0" y="321"/>
                    </a:lnTo>
                    <a:cubicBezTo>
                      <a:pt x="0" y="482"/>
                      <a:pt x="134" y="607"/>
                      <a:pt x="286" y="607"/>
                    </a:cubicBezTo>
                    <a:cubicBezTo>
                      <a:pt x="438" y="607"/>
                      <a:pt x="563" y="482"/>
                      <a:pt x="563" y="321"/>
                    </a:cubicBezTo>
                    <a:lnTo>
                      <a:pt x="563" y="277"/>
                    </a:lnTo>
                    <a:cubicBezTo>
                      <a:pt x="563" y="125"/>
                      <a:pt x="438" y="0"/>
                      <a:pt x="28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47"/>
              <p:cNvSpPr/>
              <p:nvPr/>
            </p:nvSpPr>
            <p:spPr>
              <a:xfrm>
                <a:off x="6193125" y="1747150"/>
                <a:ext cx="385425" cy="321625"/>
              </a:xfrm>
              <a:custGeom>
                <a:avLst/>
                <a:gdLst/>
                <a:ahLst/>
                <a:cxnLst/>
                <a:rect l="l" t="t" r="r" b="b"/>
                <a:pathLst>
                  <a:path w="15417" h="12865" extrusionOk="0">
                    <a:moveTo>
                      <a:pt x="8726" y="562"/>
                    </a:moveTo>
                    <a:cubicBezTo>
                      <a:pt x="9832" y="562"/>
                      <a:pt x="10733" y="1463"/>
                      <a:pt x="10733" y="2570"/>
                    </a:cubicBezTo>
                    <a:cubicBezTo>
                      <a:pt x="10733" y="2775"/>
                      <a:pt x="10697" y="2980"/>
                      <a:pt x="10635" y="3176"/>
                    </a:cubicBezTo>
                    <a:cubicBezTo>
                      <a:pt x="10495" y="3164"/>
                      <a:pt x="10354" y="3158"/>
                      <a:pt x="10213" y="3158"/>
                    </a:cubicBezTo>
                    <a:cubicBezTo>
                      <a:pt x="9931" y="3158"/>
                      <a:pt x="9647" y="3182"/>
                      <a:pt x="9368" y="3230"/>
                    </a:cubicBezTo>
                    <a:cubicBezTo>
                      <a:pt x="9198" y="3256"/>
                      <a:pt x="9056" y="3355"/>
                      <a:pt x="8958" y="3497"/>
                    </a:cubicBezTo>
                    <a:cubicBezTo>
                      <a:pt x="8868" y="3640"/>
                      <a:pt x="8842" y="3810"/>
                      <a:pt x="8877" y="3970"/>
                    </a:cubicBezTo>
                    <a:lnTo>
                      <a:pt x="9029" y="4550"/>
                    </a:lnTo>
                    <a:cubicBezTo>
                      <a:pt x="8931" y="4563"/>
                      <a:pt x="8833" y="4570"/>
                      <a:pt x="8736" y="4570"/>
                    </a:cubicBezTo>
                    <a:cubicBezTo>
                      <a:pt x="8639" y="4570"/>
                      <a:pt x="8543" y="4563"/>
                      <a:pt x="8449" y="4550"/>
                    </a:cubicBezTo>
                    <a:lnTo>
                      <a:pt x="8592" y="3970"/>
                    </a:lnTo>
                    <a:cubicBezTo>
                      <a:pt x="8636" y="3810"/>
                      <a:pt x="8601" y="3640"/>
                      <a:pt x="8512" y="3497"/>
                    </a:cubicBezTo>
                    <a:cubicBezTo>
                      <a:pt x="8422" y="3355"/>
                      <a:pt x="8280" y="3256"/>
                      <a:pt x="8110" y="3230"/>
                    </a:cubicBezTo>
                    <a:cubicBezTo>
                      <a:pt x="7825" y="3182"/>
                      <a:pt x="7535" y="3158"/>
                      <a:pt x="7247" y="3158"/>
                    </a:cubicBezTo>
                    <a:cubicBezTo>
                      <a:pt x="7103" y="3158"/>
                      <a:pt x="6959" y="3164"/>
                      <a:pt x="6817" y="3176"/>
                    </a:cubicBezTo>
                    <a:cubicBezTo>
                      <a:pt x="6754" y="2980"/>
                      <a:pt x="6718" y="2775"/>
                      <a:pt x="6718" y="2570"/>
                    </a:cubicBezTo>
                    <a:cubicBezTo>
                      <a:pt x="6718" y="1463"/>
                      <a:pt x="7619" y="562"/>
                      <a:pt x="8726" y="562"/>
                    </a:cubicBezTo>
                    <a:close/>
                    <a:moveTo>
                      <a:pt x="9163" y="5094"/>
                    </a:moveTo>
                    <a:lnTo>
                      <a:pt x="9680" y="7164"/>
                    </a:lnTo>
                    <a:cubicBezTo>
                      <a:pt x="9377" y="7289"/>
                      <a:pt x="9065" y="7351"/>
                      <a:pt x="8735" y="7351"/>
                    </a:cubicBezTo>
                    <a:cubicBezTo>
                      <a:pt x="8413" y="7351"/>
                      <a:pt x="8092" y="7289"/>
                      <a:pt x="7789" y="7164"/>
                    </a:cubicBezTo>
                    <a:lnTo>
                      <a:pt x="8306" y="5094"/>
                    </a:lnTo>
                    <a:cubicBezTo>
                      <a:pt x="8449" y="5121"/>
                      <a:pt x="8583" y="5130"/>
                      <a:pt x="8726" y="5130"/>
                    </a:cubicBezTo>
                    <a:cubicBezTo>
                      <a:pt x="8868" y="5130"/>
                      <a:pt x="9020" y="5121"/>
                      <a:pt x="9163" y="5094"/>
                    </a:cubicBezTo>
                    <a:close/>
                    <a:moveTo>
                      <a:pt x="9823" y="7708"/>
                    </a:moveTo>
                    <a:lnTo>
                      <a:pt x="10171" y="9100"/>
                    </a:lnTo>
                    <a:cubicBezTo>
                      <a:pt x="9734" y="9385"/>
                      <a:pt x="9243" y="9528"/>
                      <a:pt x="8735" y="9528"/>
                    </a:cubicBezTo>
                    <a:cubicBezTo>
                      <a:pt x="8235" y="9528"/>
                      <a:pt x="7744" y="9385"/>
                      <a:pt x="7307" y="9100"/>
                    </a:cubicBezTo>
                    <a:lnTo>
                      <a:pt x="7655" y="7708"/>
                    </a:lnTo>
                    <a:cubicBezTo>
                      <a:pt x="8003" y="7842"/>
                      <a:pt x="8369" y="7904"/>
                      <a:pt x="8735" y="7904"/>
                    </a:cubicBezTo>
                    <a:cubicBezTo>
                      <a:pt x="9109" y="7904"/>
                      <a:pt x="9475" y="7842"/>
                      <a:pt x="9823" y="7708"/>
                    </a:cubicBezTo>
                    <a:close/>
                    <a:moveTo>
                      <a:pt x="10314" y="9662"/>
                    </a:moveTo>
                    <a:lnTo>
                      <a:pt x="10474" y="10304"/>
                    </a:lnTo>
                    <a:cubicBezTo>
                      <a:pt x="9966" y="10902"/>
                      <a:pt x="9368" y="11223"/>
                      <a:pt x="8735" y="11223"/>
                    </a:cubicBezTo>
                    <a:cubicBezTo>
                      <a:pt x="8119" y="11223"/>
                      <a:pt x="7503" y="10902"/>
                      <a:pt x="7004" y="10304"/>
                    </a:cubicBezTo>
                    <a:lnTo>
                      <a:pt x="7164" y="9662"/>
                    </a:lnTo>
                    <a:cubicBezTo>
                      <a:pt x="7646" y="9947"/>
                      <a:pt x="8190" y="10090"/>
                      <a:pt x="8735" y="10090"/>
                    </a:cubicBezTo>
                    <a:cubicBezTo>
                      <a:pt x="9288" y="10090"/>
                      <a:pt x="9823" y="9947"/>
                      <a:pt x="10314" y="9662"/>
                    </a:cubicBezTo>
                    <a:close/>
                    <a:moveTo>
                      <a:pt x="7263" y="3720"/>
                    </a:moveTo>
                    <a:cubicBezTo>
                      <a:pt x="7512" y="3720"/>
                      <a:pt x="7762" y="3738"/>
                      <a:pt x="8012" y="3783"/>
                    </a:cubicBezTo>
                    <a:cubicBezTo>
                      <a:pt x="8030" y="3783"/>
                      <a:pt x="8039" y="3792"/>
                      <a:pt x="8048" y="3801"/>
                    </a:cubicBezTo>
                    <a:cubicBezTo>
                      <a:pt x="8057" y="3810"/>
                      <a:pt x="8057" y="3827"/>
                      <a:pt x="8048" y="3836"/>
                    </a:cubicBezTo>
                    <a:lnTo>
                      <a:pt x="7191" y="7253"/>
                    </a:lnTo>
                    <a:lnTo>
                      <a:pt x="5933" y="12276"/>
                    </a:lnTo>
                    <a:cubicBezTo>
                      <a:pt x="5933" y="12285"/>
                      <a:pt x="5924" y="12293"/>
                      <a:pt x="5915" y="12302"/>
                    </a:cubicBezTo>
                    <a:cubicBezTo>
                      <a:pt x="5910" y="12302"/>
                      <a:pt x="5900" y="12306"/>
                      <a:pt x="5888" y="12306"/>
                    </a:cubicBezTo>
                    <a:cubicBezTo>
                      <a:pt x="5883" y="12306"/>
                      <a:pt x="5877" y="12305"/>
                      <a:pt x="5871" y="12302"/>
                    </a:cubicBezTo>
                    <a:cubicBezTo>
                      <a:pt x="3703" y="11589"/>
                      <a:pt x="2427" y="9278"/>
                      <a:pt x="2989" y="7048"/>
                    </a:cubicBezTo>
                    <a:cubicBezTo>
                      <a:pt x="3489" y="5067"/>
                      <a:pt x="5282" y="3720"/>
                      <a:pt x="7263" y="3720"/>
                    </a:cubicBezTo>
                    <a:close/>
                    <a:moveTo>
                      <a:pt x="8726" y="0"/>
                    </a:moveTo>
                    <a:cubicBezTo>
                      <a:pt x="7307" y="0"/>
                      <a:pt x="6165" y="1151"/>
                      <a:pt x="6165" y="2570"/>
                    </a:cubicBezTo>
                    <a:cubicBezTo>
                      <a:pt x="6165" y="2802"/>
                      <a:pt x="6192" y="3033"/>
                      <a:pt x="6254" y="3256"/>
                    </a:cubicBezTo>
                    <a:cubicBezTo>
                      <a:pt x="5666" y="3381"/>
                      <a:pt x="5086" y="3613"/>
                      <a:pt x="4568" y="3952"/>
                    </a:cubicBezTo>
                    <a:cubicBezTo>
                      <a:pt x="3507" y="4639"/>
                      <a:pt x="2757" y="5692"/>
                      <a:pt x="2445" y="6914"/>
                    </a:cubicBezTo>
                    <a:cubicBezTo>
                      <a:pt x="2258" y="7681"/>
                      <a:pt x="2249" y="8475"/>
                      <a:pt x="2427" y="9234"/>
                    </a:cubicBezTo>
                    <a:lnTo>
                      <a:pt x="277" y="9234"/>
                    </a:lnTo>
                    <a:cubicBezTo>
                      <a:pt x="126" y="9234"/>
                      <a:pt x="1" y="9358"/>
                      <a:pt x="1" y="9510"/>
                    </a:cubicBezTo>
                    <a:cubicBezTo>
                      <a:pt x="1" y="9671"/>
                      <a:pt x="126" y="9796"/>
                      <a:pt x="277" y="9796"/>
                    </a:cubicBezTo>
                    <a:lnTo>
                      <a:pt x="2588" y="9796"/>
                    </a:lnTo>
                    <a:cubicBezTo>
                      <a:pt x="2677" y="10045"/>
                      <a:pt x="2784" y="10286"/>
                      <a:pt x="2918" y="10527"/>
                    </a:cubicBezTo>
                    <a:cubicBezTo>
                      <a:pt x="3525" y="11624"/>
                      <a:pt x="4515" y="12445"/>
                      <a:pt x="5701" y="12838"/>
                    </a:cubicBezTo>
                    <a:cubicBezTo>
                      <a:pt x="5764" y="12855"/>
                      <a:pt x="5826" y="12864"/>
                      <a:pt x="5889" y="12864"/>
                    </a:cubicBezTo>
                    <a:cubicBezTo>
                      <a:pt x="5987" y="12864"/>
                      <a:pt x="6094" y="12838"/>
                      <a:pt x="6183" y="12793"/>
                    </a:cubicBezTo>
                    <a:cubicBezTo>
                      <a:pt x="6326" y="12713"/>
                      <a:pt x="6433" y="12570"/>
                      <a:pt x="6478" y="12409"/>
                    </a:cubicBezTo>
                    <a:lnTo>
                      <a:pt x="6843" y="10955"/>
                    </a:lnTo>
                    <a:cubicBezTo>
                      <a:pt x="7396" y="11491"/>
                      <a:pt x="8057" y="11776"/>
                      <a:pt x="8735" y="11776"/>
                    </a:cubicBezTo>
                    <a:cubicBezTo>
                      <a:pt x="9413" y="11776"/>
                      <a:pt x="10073" y="11491"/>
                      <a:pt x="10635" y="10955"/>
                    </a:cubicBezTo>
                    <a:lnTo>
                      <a:pt x="11000" y="12409"/>
                    </a:lnTo>
                    <a:cubicBezTo>
                      <a:pt x="11036" y="12570"/>
                      <a:pt x="11143" y="12713"/>
                      <a:pt x="11295" y="12793"/>
                    </a:cubicBezTo>
                    <a:cubicBezTo>
                      <a:pt x="11384" y="12838"/>
                      <a:pt x="11482" y="12864"/>
                      <a:pt x="11580" y="12864"/>
                    </a:cubicBezTo>
                    <a:cubicBezTo>
                      <a:pt x="11652" y="12864"/>
                      <a:pt x="11714" y="12855"/>
                      <a:pt x="11777" y="12838"/>
                    </a:cubicBezTo>
                    <a:cubicBezTo>
                      <a:pt x="12241" y="12677"/>
                      <a:pt x="12678" y="12463"/>
                      <a:pt x="13070" y="12177"/>
                    </a:cubicBezTo>
                    <a:cubicBezTo>
                      <a:pt x="13195" y="12088"/>
                      <a:pt x="13231" y="11919"/>
                      <a:pt x="13142" y="11794"/>
                    </a:cubicBezTo>
                    <a:cubicBezTo>
                      <a:pt x="13086" y="11716"/>
                      <a:pt x="12996" y="11673"/>
                      <a:pt x="12906" y="11673"/>
                    </a:cubicBezTo>
                    <a:cubicBezTo>
                      <a:pt x="12851" y="11673"/>
                      <a:pt x="12796" y="11689"/>
                      <a:pt x="12749" y="11723"/>
                    </a:cubicBezTo>
                    <a:cubicBezTo>
                      <a:pt x="12401" y="11972"/>
                      <a:pt x="12009" y="12169"/>
                      <a:pt x="11598" y="12302"/>
                    </a:cubicBezTo>
                    <a:cubicBezTo>
                      <a:pt x="11592" y="12305"/>
                      <a:pt x="11587" y="12306"/>
                      <a:pt x="11583" y="12306"/>
                    </a:cubicBezTo>
                    <a:cubicBezTo>
                      <a:pt x="11574" y="12306"/>
                      <a:pt x="11568" y="12302"/>
                      <a:pt x="11563" y="12302"/>
                    </a:cubicBezTo>
                    <a:cubicBezTo>
                      <a:pt x="11554" y="12293"/>
                      <a:pt x="11545" y="12285"/>
                      <a:pt x="11536" y="12276"/>
                    </a:cubicBezTo>
                    <a:lnTo>
                      <a:pt x="9421" y="3836"/>
                    </a:lnTo>
                    <a:cubicBezTo>
                      <a:pt x="9421" y="3827"/>
                      <a:pt x="9421" y="3810"/>
                      <a:pt x="9430" y="3801"/>
                    </a:cubicBezTo>
                    <a:cubicBezTo>
                      <a:pt x="9430" y="3792"/>
                      <a:pt x="9439" y="3783"/>
                      <a:pt x="9457" y="3783"/>
                    </a:cubicBezTo>
                    <a:cubicBezTo>
                      <a:pt x="9707" y="3739"/>
                      <a:pt x="9957" y="3718"/>
                      <a:pt x="10204" y="3718"/>
                    </a:cubicBezTo>
                    <a:cubicBezTo>
                      <a:pt x="12184" y="3718"/>
                      <a:pt x="13988" y="5073"/>
                      <a:pt x="14480" y="7048"/>
                    </a:cubicBezTo>
                    <a:cubicBezTo>
                      <a:pt x="14837" y="8440"/>
                      <a:pt x="14480" y="9920"/>
                      <a:pt x="13543" y="11000"/>
                    </a:cubicBezTo>
                    <a:cubicBezTo>
                      <a:pt x="13445" y="11116"/>
                      <a:pt x="13454" y="11294"/>
                      <a:pt x="13579" y="11392"/>
                    </a:cubicBezTo>
                    <a:cubicBezTo>
                      <a:pt x="13631" y="11441"/>
                      <a:pt x="13694" y="11464"/>
                      <a:pt x="13757" y="11464"/>
                    </a:cubicBezTo>
                    <a:cubicBezTo>
                      <a:pt x="13835" y="11464"/>
                      <a:pt x="13912" y="11429"/>
                      <a:pt x="13971" y="11366"/>
                    </a:cubicBezTo>
                    <a:cubicBezTo>
                      <a:pt x="15024" y="10143"/>
                      <a:pt x="15416" y="8475"/>
                      <a:pt x="15024" y="6914"/>
                    </a:cubicBezTo>
                    <a:cubicBezTo>
                      <a:pt x="14774" y="5924"/>
                      <a:pt x="14239" y="5041"/>
                      <a:pt x="13481" y="4381"/>
                    </a:cubicBezTo>
                    <a:lnTo>
                      <a:pt x="13481" y="304"/>
                    </a:lnTo>
                    <a:cubicBezTo>
                      <a:pt x="13481" y="143"/>
                      <a:pt x="13356" y="18"/>
                      <a:pt x="13195" y="18"/>
                    </a:cubicBezTo>
                    <a:cubicBezTo>
                      <a:pt x="13043" y="18"/>
                      <a:pt x="12919" y="143"/>
                      <a:pt x="12919" y="304"/>
                    </a:cubicBezTo>
                    <a:lnTo>
                      <a:pt x="12919" y="3961"/>
                    </a:lnTo>
                    <a:cubicBezTo>
                      <a:pt x="12919" y="3961"/>
                      <a:pt x="12910" y="3961"/>
                      <a:pt x="12910" y="3952"/>
                    </a:cubicBezTo>
                    <a:cubicBezTo>
                      <a:pt x="12374" y="3613"/>
                      <a:pt x="11794" y="3381"/>
                      <a:pt x="11197" y="3256"/>
                    </a:cubicBezTo>
                    <a:cubicBezTo>
                      <a:pt x="11259" y="3033"/>
                      <a:pt x="11286" y="2802"/>
                      <a:pt x="11286" y="2570"/>
                    </a:cubicBezTo>
                    <a:cubicBezTo>
                      <a:pt x="11286" y="1151"/>
                      <a:pt x="10135" y="0"/>
                      <a:pt x="872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47"/>
              <p:cNvSpPr/>
              <p:nvPr/>
            </p:nvSpPr>
            <p:spPr>
              <a:xfrm>
                <a:off x="6486625" y="1912175"/>
                <a:ext cx="62475" cy="62475"/>
              </a:xfrm>
              <a:custGeom>
                <a:avLst/>
                <a:gdLst/>
                <a:ahLst/>
                <a:cxnLst/>
                <a:rect l="l" t="t" r="r" b="b"/>
                <a:pathLst>
                  <a:path w="2499" h="2499" extrusionOk="0">
                    <a:moveTo>
                      <a:pt x="1250" y="554"/>
                    </a:moveTo>
                    <a:cubicBezTo>
                      <a:pt x="1633" y="554"/>
                      <a:pt x="1937" y="866"/>
                      <a:pt x="1937" y="1250"/>
                    </a:cubicBezTo>
                    <a:cubicBezTo>
                      <a:pt x="1937" y="1624"/>
                      <a:pt x="1633" y="1937"/>
                      <a:pt x="1250" y="1937"/>
                    </a:cubicBezTo>
                    <a:cubicBezTo>
                      <a:pt x="866" y="1937"/>
                      <a:pt x="554" y="1624"/>
                      <a:pt x="554" y="1250"/>
                    </a:cubicBezTo>
                    <a:cubicBezTo>
                      <a:pt x="554" y="866"/>
                      <a:pt x="866" y="554"/>
                      <a:pt x="1250" y="554"/>
                    </a:cubicBezTo>
                    <a:close/>
                    <a:moveTo>
                      <a:pt x="1250" y="1"/>
                    </a:moveTo>
                    <a:cubicBezTo>
                      <a:pt x="563" y="1"/>
                      <a:pt x="1" y="554"/>
                      <a:pt x="1" y="1250"/>
                    </a:cubicBezTo>
                    <a:cubicBezTo>
                      <a:pt x="1" y="1937"/>
                      <a:pt x="563" y="2499"/>
                      <a:pt x="1250" y="2499"/>
                    </a:cubicBezTo>
                    <a:cubicBezTo>
                      <a:pt x="1937" y="2499"/>
                      <a:pt x="2499" y="1937"/>
                      <a:pt x="2499" y="1250"/>
                    </a:cubicBezTo>
                    <a:cubicBezTo>
                      <a:pt x="2499" y="554"/>
                      <a:pt x="1937" y="1"/>
                      <a:pt x="125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47"/>
              <p:cNvSpPr/>
              <p:nvPr/>
            </p:nvSpPr>
            <p:spPr>
              <a:xfrm>
                <a:off x="6274100" y="1912175"/>
                <a:ext cx="62475" cy="62475"/>
              </a:xfrm>
              <a:custGeom>
                <a:avLst/>
                <a:gdLst/>
                <a:ahLst/>
                <a:cxnLst/>
                <a:rect l="l" t="t" r="r" b="b"/>
                <a:pathLst>
                  <a:path w="2499" h="2499" extrusionOk="0">
                    <a:moveTo>
                      <a:pt x="1249" y="554"/>
                    </a:moveTo>
                    <a:cubicBezTo>
                      <a:pt x="1624" y="554"/>
                      <a:pt x="1936" y="866"/>
                      <a:pt x="1936" y="1250"/>
                    </a:cubicBezTo>
                    <a:cubicBezTo>
                      <a:pt x="1936" y="1624"/>
                      <a:pt x="1624" y="1937"/>
                      <a:pt x="1249" y="1937"/>
                    </a:cubicBezTo>
                    <a:cubicBezTo>
                      <a:pt x="866" y="1937"/>
                      <a:pt x="553" y="1624"/>
                      <a:pt x="553" y="1250"/>
                    </a:cubicBezTo>
                    <a:cubicBezTo>
                      <a:pt x="553" y="866"/>
                      <a:pt x="866" y="554"/>
                      <a:pt x="1249" y="554"/>
                    </a:cubicBezTo>
                    <a:close/>
                    <a:moveTo>
                      <a:pt x="1249" y="1"/>
                    </a:moveTo>
                    <a:cubicBezTo>
                      <a:pt x="553" y="1"/>
                      <a:pt x="0" y="554"/>
                      <a:pt x="0" y="1250"/>
                    </a:cubicBezTo>
                    <a:cubicBezTo>
                      <a:pt x="0" y="1937"/>
                      <a:pt x="553" y="2499"/>
                      <a:pt x="1249" y="2499"/>
                    </a:cubicBezTo>
                    <a:cubicBezTo>
                      <a:pt x="1936" y="2499"/>
                      <a:pt x="2498" y="1937"/>
                      <a:pt x="2498" y="1250"/>
                    </a:cubicBezTo>
                    <a:cubicBezTo>
                      <a:pt x="2498" y="554"/>
                      <a:pt x="1936" y="1"/>
                      <a:pt x="124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47"/>
              <p:cNvSpPr/>
              <p:nvPr/>
            </p:nvSpPr>
            <p:spPr>
              <a:xfrm>
                <a:off x="6360400" y="1724850"/>
                <a:ext cx="14075" cy="30575"/>
              </a:xfrm>
              <a:custGeom>
                <a:avLst/>
                <a:gdLst/>
                <a:ahLst/>
                <a:cxnLst/>
                <a:rect l="l" t="t" r="r" b="b"/>
                <a:pathLst>
                  <a:path w="563" h="1223" extrusionOk="0">
                    <a:moveTo>
                      <a:pt x="286" y="0"/>
                    </a:moveTo>
                    <a:cubicBezTo>
                      <a:pt x="126" y="0"/>
                      <a:pt x="1" y="125"/>
                      <a:pt x="1" y="277"/>
                    </a:cubicBezTo>
                    <a:lnTo>
                      <a:pt x="1" y="946"/>
                    </a:lnTo>
                    <a:cubicBezTo>
                      <a:pt x="1" y="1098"/>
                      <a:pt x="126" y="1222"/>
                      <a:pt x="286" y="1222"/>
                    </a:cubicBezTo>
                    <a:cubicBezTo>
                      <a:pt x="438" y="1222"/>
                      <a:pt x="563" y="1098"/>
                      <a:pt x="563" y="946"/>
                    </a:cubicBezTo>
                    <a:lnTo>
                      <a:pt x="563" y="277"/>
                    </a:lnTo>
                    <a:cubicBezTo>
                      <a:pt x="563" y="125"/>
                      <a:pt x="438" y="0"/>
                      <a:pt x="28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47"/>
              <p:cNvSpPr/>
              <p:nvPr/>
            </p:nvSpPr>
            <p:spPr>
              <a:xfrm>
                <a:off x="6448725" y="1724850"/>
                <a:ext cx="13850" cy="30575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223" extrusionOk="0">
                    <a:moveTo>
                      <a:pt x="277" y="0"/>
                    </a:moveTo>
                    <a:cubicBezTo>
                      <a:pt x="125" y="0"/>
                      <a:pt x="0" y="125"/>
                      <a:pt x="0" y="277"/>
                    </a:cubicBezTo>
                    <a:lnTo>
                      <a:pt x="0" y="946"/>
                    </a:lnTo>
                    <a:cubicBezTo>
                      <a:pt x="0" y="1098"/>
                      <a:pt x="125" y="1222"/>
                      <a:pt x="277" y="1222"/>
                    </a:cubicBezTo>
                    <a:cubicBezTo>
                      <a:pt x="429" y="1222"/>
                      <a:pt x="553" y="1098"/>
                      <a:pt x="553" y="946"/>
                    </a:cubicBezTo>
                    <a:lnTo>
                      <a:pt x="553" y="277"/>
                    </a:lnTo>
                    <a:cubicBezTo>
                      <a:pt x="553" y="125"/>
                      <a:pt x="429" y="0"/>
                      <a:pt x="2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47"/>
              <p:cNvSpPr/>
              <p:nvPr/>
            </p:nvSpPr>
            <p:spPr>
              <a:xfrm>
                <a:off x="6137825" y="1757400"/>
                <a:ext cx="169750" cy="60925"/>
              </a:xfrm>
              <a:custGeom>
                <a:avLst/>
                <a:gdLst/>
                <a:ahLst/>
                <a:cxnLst/>
                <a:rect l="l" t="t" r="r" b="b"/>
                <a:pathLst>
                  <a:path w="6790" h="2437" extrusionOk="0">
                    <a:moveTo>
                      <a:pt x="1339" y="554"/>
                    </a:moveTo>
                    <a:lnTo>
                      <a:pt x="2659" y="1874"/>
                    </a:lnTo>
                    <a:lnTo>
                      <a:pt x="669" y="1874"/>
                    </a:lnTo>
                    <a:cubicBezTo>
                      <a:pt x="616" y="1874"/>
                      <a:pt x="562" y="1829"/>
                      <a:pt x="562" y="1767"/>
                    </a:cubicBezTo>
                    <a:lnTo>
                      <a:pt x="562" y="670"/>
                    </a:lnTo>
                    <a:cubicBezTo>
                      <a:pt x="562" y="607"/>
                      <a:pt x="616" y="554"/>
                      <a:pt x="669" y="554"/>
                    </a:cubicBezTo>
                    <a:close/>
                    <a:moveTo>
                      <a:pt x="3444" y="554"/>
                    </a:moveTo>
                    <a:lnTo>
                      <a:pt x="4773" y="1874"/>
                    </a:lnTo>
                    <a:lnTo>
                      <a:pt x="3453" y="1874"/>
                    </a:lnTo>
                    <a:cubicBezTo>
                      <a:pt x="3444" y="1874"/>
                      <a:pt x="3435" y="1865"/>
                      <a:pt x="3426" y="1856"/>
                    </a:cubicBezTo>
                    <a:lnTo>
                      <a:pt x="2133" y="554"/>
                    </a:lnTo>
                    <a:close/>
                    <a:moveTo>
                      <a:pt x="6120" y="554"/>
                    </a:moveTo>
                    <a:cubicBezTo>
                      <a:pt x="6183" y="554"/>
                      <a:pt x="6236" y="607"/>
                      <a:pt x="6236" y="670"/>
                    </a:cubicBezTo>
                    <a:lnTo>
                      <a:pt x="6236" y="1767"/>
                    </a:lnTo>
                    <a:cubicBezTo>
                      <a:pt x="6236" y="1829"/>
                      <a:pt x="6183" y="1874"/>
                      <a:pt x="6120" y="1874"/>
                    </a:cubicBezTo>
                    <a:lnTo>
                      <a:pt x="5558" y="1874"/>
                    </a:lnTo>
                    <a:cubicBezTo>
                      <a:pt x="5549" y="1874"/>
                      <a:pt x="5540" y="1865"/>
                      <a:pt x="5540" y="1856"/>
                    </a:cubicBezTo>
                    <a:lnTo>
                      <a:pt x="4238" y="554"/>
                    </a:lnTo>
                    <a:close/>
                    <a:moveTo>
                      <a:pt x="669" y="1"/>
                    </a:moveTo>
                    <a:cubicBezTo>
                      <a:pt x="304" y="1"/>
                      <a:pt x="0" y="304"/>
                      <a:pt x="0" y="670"/>
                    </a:cubicBezTo>
                    <a:lnTo>
                      <a:pt x="0" y="1767"/>
                    </a:lnTo>
                    <a:cubicBezTo>
                      <a:pt x="0" y="2133"/>
                      <a:pt x="304" y="2436"/>
                      <a:pt x="669" y="2436"/>
                    </a:cubicBezTo>
                    <a:lnTo>
                      <a:pt x="6120" y="2436"/>
                    </a:lnTo>
                    <a:cubicBezTo>
                      <a:pt x="6495" y="2436"/>
                      <a:pt x="6789" y="2133"/>
                      <a:pt x="6789" y="1767"/>
                    </a:cubicBezTo>
                    <a:lnTo>
                      <a:pt x="6789" y="670"/>
                    </a:lnTo>
                    <a:cubicBezTo>
                      <a:pt x="6789" y="304"/>
                      <a:pt x="6495" y="1"/>
                      <a:pt x="612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47"/>
              <p:cNvSpPr/>
              <p:nvPr/>
            </p:nvSpPr>
            <p:spPr>
              <a:xfrm>
                <a:off x="6158350" y="1841700"/>
                <a:ext cx="14075" cy="15425"/>
              </a:xfrm>
              <a:custGeom>
                <a:avLst/>
                <a:gdLst/>
                <a:ahLst/>
                <a:cxnLst/>
                <a:rect l="l" t="t" r="r" b="b"/>
                <a:pathLst>
                  <a:path w="563" h="617" extrusionOk="0">
                    <a:moveTo>
                      <a:pt x="286" y="1"/>
                    </a:moveTo>
                    <a:cubicBezTo>
                      <a:pt x="125" y="1"/>
                      <a:pt x="0" y="126"/>
                      <a:pt x="0" y="277"/>
                    </a:cubicBezTo>
                    <a:lnTo>
                      <a:pt x="0" y="331"/>
                    </a:lnTo>
                    <a:cubicBezTo>
                      <a:pt x="0" y="491"/>
                      <a:pt x="125" y="616"/>
                      <a:pt x="286" y="616"/>
                    </a:cubicBezTo>
                    <a:cubicBezTo>
                      <a:pt x="437" y="616"/>
                      <a:pt x="562" y="491"/>
                      <a:pt x="562" y="331"/>
                    </a:cubicBezTo>
                    <a:lnTo>
                      <a:pt x="562" y="277"/>
                    </a:lnTo>
                    <a:cubicBezTo>
                      <a:pt x="562" y="126"/>
                      <a:pt x="437" y="1"/>
                      <a:pt x="28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47"/>
              <p:cNvSpPr/>
              <p:nvPr/>
            </p:nvSpPr>
            <p:spPr>
              <a:xfrm>
                <a:off x="6180650" y="1841700"/>
                <a:ext cx="13850" cy="15425"/>
              </a:xfrm>
              <a:custGeom>
                <a:avLst/>
                <a:gdLst/>
                <a:ahLst/>
                <a:cxnLst/>
                <a:rect l="l" t="t" r="r" b="b"/>
                <a:pathLst>
                  <a:path w="554" h="617" extrusionOk="0">
                    <a:moveTo>
                      <a:pt x="277" y="1"/>
                    </a:moveTo>
                    <a:cubicBezTo>
                      <a:pt x="125" y="1"/>
                      <a:pt x="0" y="126"/>
                      <a:pt x="0" y="277"/>
                    </a:cubicBezTo>
                    <a:lnTo>
                      <a:pt x="0" y="331"/>
                    </a:lnTo>
                    <a:cubicBezTo>
                      <a:pt x="0" y="491"/>
                      <a:pt x="125" y="616"/>
                      <a:pt x="277" y="616"/>
                    </a:cubicBezTo>
                    <a:cubicBezTo>
                      <a:pt x="428" y="616"/>
                      <a:pt x="553" y="491"/>
                      <a:pt x="553" y="331"/>
                    </a:cubicBezTo>
                    <a:lnTo>
                      <a:pt x="553" y="277"/>
                    </a:lnTo>
                    <a:cubicBezTo>
                      <a:pt x="553" y="126"/>
                      <a:pt x="428" y="1"/>
                      <a:pt x="27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47"/>
              <p:cNvSpPr/>
              <p:nvPr/>
            </p:nvSpPr>
            <p:spPr>
              <a:xfrm>
                <a:off x="6152775" y="1869150"/>
                <a:ext cx="47300" cy="13850"/>
              </a:xfrm>
              <a:custGeom>
                <a:avLst/>
                <a:gdLst/>
                <a:ahLst/>
                <a:cxnLst/>
                <a:rect l="l" t="t" r="r" b="b"/>
                <a:pathLst>
                  <a:path w="1892" h="554" extrusionOk="0">
                    <a:moveTo>
                      <a:pt x="286" y="0"/>
                    </a:moveTo>
                    <a:cubicBezTo>
                      <a:pt x="125" y="0"/>
                      <a:pt x="0" y="125"/>
                      <a:pt x="0" y="277"/>
                    </a:cubicBezTo>
                    <a:cubicBezTo>
                      <a:pt x="0" y="428"/>
                      <a:pt x="125" y="553"/>
                      <a:pt x="286" y="553"/>
                    </a:cubicBezTo>
                    <a:lnTo>
                      <a:pt x="1615" y="553"/>
                    </a:lnTo>
                    <a:cubicBezTo>
                      <a:pt x="1766" y="553"/>
                      <a:pt x="1891" y="428"/>
                      <a:pt x="1891" y="277"/>
                    </a:cubicBezTo>
                    <a:cubicBezTo>
                      <a:pt x="1891" y="125"/>
                      <a:pt x="1766" y="0"/>
                      <a:pt x="161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47"/>
              <p:cNvSpPr/>
              <p:nvPr/>
            </p:nvSpPr>
            <p:spPr>
              <a:xfrm>
                <a:off x="6152775" y="1890100"/>
                <a:ext cx="89000" cy="13850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554" extrusionOk="0">
                    <a:moveTo>
                      <a:pt x="286" y="1"/>
                    </a:moveTo>
                    <a:cubicBezTo>
                      <a:pt x="125" y="1"/>
                      <a:pt x="0" y="126"/>
                      <a:pt x="0" y="277"/>
                    </a:cubicBezTo>
                    <a:cubicBezTo>
                      <a:pt x="0" y="429"/>
                      <a:pt x="125" y="554"/>
                      <a:pt x="286" y="554"/>
                    </a:cubicBezTo>
                    <a:lnTo>
                      <a:pt x="3274" y="554"/>
                    </a:lnTo>
                    <a:cubicBezTo>
                      <a:pt x="3435" y="554"/>
                      <a:pt x="3560" y="429"/>
                      <a:pt x="3560" y="277"/>
                    </a:cubicBezTo>
                    <a:cubicBezTo>
                      <a:pt x="3560" y="126"/>
                      <a:pt x="3435" y="1"/>
                      <a:pt x="327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47"/>
              <p:cNvSpPr/>
              <p:nvPr/>
            </p:nvSpPr>
            <p:spPr>
              <a:xfrm>
                <a:off x="6152775" y="1911075"/>
                <a:ext cx="89000" cy="14075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563" extrusionOk="0">
                    <a:moveTo>
                      <a:pt x="286" y="0"/>
                    </a:moveTo>
                    <a:cubicBezTo>
                      <a:pt x="125" y="0"/>
                      <a:pt x="0" y="125"/>
                      <a:pt x="0" y="277"/>
                    </a:cubicBezTo>
                    <a:cubicBezTo>
                      <a:pt x="0" y="437"/>
                      <a:pt x="125" y="562"/>
                      <a:pt x="286" y="562"/>
                    </a:cubicBezTo>
                    <a:lnTo>
                      <a:pt x="3274" y="562"/>
                    </a:lnTo>
                    <a:cubicBezTo>
                      <a:pt x="3435" y="562"/>
                      <a:pt x="3560" y="437"/>
                      <a:pt x="3560" y="277"/>
                    </a:cubicBezTo>
                    <a:cubicBezTo>
                      <a:pt x="3560" y="125"/>
                      <a:pt x="3435" y="0"/>
                      <a:pt x="327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" name="Google Shape;545;p50">
            <a:extLst>
              <a:ext uri="{FF2B5EF4-FFF2-40B4-BE49-F238E27FC236}">
                <a16:creationId xmlns:a16="http://schemas.microsoft.com/office/drawing/2014/main" id="{C31468B6-5F29-CFBC-B03D-53A1DCD3C61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85294" y="1344148"/>
            <a:ext cx="3893032" cy="23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ZA" sz="1400" b="0" dirty="0">
                <a:latin typeface="Poppins" panose="00000500000000000000" pitchFamily="2" charset="0"/>
                <a:cs typeface="Poppins" panose="00000500000000000000" pitchFamily="2" charset="0"/>
              </a:rPr>
              <a:t>User Stories for Product Catalogue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ZA" sz="1400" b="0" dirty="0">
                <a:latin typeface="Poppins" panose="00000500000000000000" pitchFamily="2" charset="0"/>
                <a:cs typeface="Poppins" panose="00000500000000000000" pitchFamily="2" charset="0"/>
              </a:rPr>
              <a:t>Create User Profiles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ZA" sz="1400" b="0" dirty="0">
                <a:latin typeface="Poppins" panose="00000500000000000000" pitchFamily="2" charset="0"/>
                <a:cs typeface="Poppins" panose="00000500000000000000" pitchFamily="2" charset="0"/>
              </a:rPr>
              <a:t>Product Listings and Categorization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ZA" sz="1400" b="0" dirty="0">
                <a:latin typeface="Poppins" panose="00000500000000000000" pitchFamily="2" charset="0"/>
                <a:cs typeface="Poppins" panose="00000500000000000000" pitchFamily="2" charset="0"/>
              </a:rPr>
              <a:t>Search and Filter Functionality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ZA" sz="1400" b="0" dirty="0">
                <a:latin typeface="Poppins" panose="00000500000000000000" pitchFamily="2" charset="0"/>
                <a:cs typeface="Poppins" panose="00000500000000000000" pitchFamily="2" charset="0"/>
              </a:rPr>
              <a:t>Ratings and Reviews of Products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ZA" sz="1400" b="0" dirty="0">
                <a:latin typeface="Poppins" panose="00000500000000000000" pitchFamily="2" charset="0"/>
                <a:cs typeface="Poppins" panose="00000500000000000000" pitchFamily="2" charset="0"/>
              </a:rPr>
              <a:t>Price History and Notifications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ZA" sz="1400" b="0" dirty="0">
                <a:latin typeface="Poppins" panose="00000500000000000000" pitchFamily="2" charset="0"/>
                <a:cs typeface="Poppins" panose="00000500000000000000" pitchFamily="2" charset="0"/>
              </a:rPr>
              <a:t>Price Update Alert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ZA" sz="1400" b="0" dirty="0">
                <a:latin typeface="Poppins" panose="00000500000000000000" pitchFamily="2" charset="0"/>
                <a:cs typeface="Poppins" panose="00000500000000000000" pitchFamily="2" charset="0"/>
              </a:rPr>
              <a:t>Reward System for Loyal Users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ZA" sz="1400" b="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sz="1400" b="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Google Shape;546;p50">
            <a:extLst>
              <a:ext uri="{FF2B5EF4-FFF2-40B4-BE49-F238E27FC236}">
                <a16:creationId xmlns:a16="http://schemas.microsoft.com/office/drawing/2014/main" id="{4698B93E-6DF4-49BB-B2C3-30A316D14FE5}"/>
              </a:ext>
            </a:extLst>
          </p:cNvPr>
          <p:cNvSpPr txBox="1">
            <a:spLocks/>
          </p:cNvSpPr>
          <p:nvPr/>
        </p:nvSpPr>
        <p:spPr>
          <a:xfrm>
            <a:off x="5273749" y="1670043"/>
            <a:ext cx="3455581" cy="23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 rtl="0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Credit Card Payment Integration</a:t>
            </a:r>
          </a:p>
          <a:p>
            <a:pPr marL="285750" indent="-285750" algn="l" rtl="0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User Interface Design</a:t>
            </a:r>
          </a:p>
          <a:p>
            <a:pPr marL="285750" indent="-285750" algn="l" rtl="0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Price Comparison System Logic</a:t>
            </a:r>
          </a:p>
          <a:p>
            <a:pPr marL="285750" indent="-285750" algn="l" rtl="0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Product Details Page</a:t>
            </a:r>
          </a:p>
          <a:p>
            <a:pPr marL="285750" indent="-285750" algn="l" rtl="0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Price Change Monitoring</a:t>
            </a:r>
          </a:p>
          <a:p>
            <a:pPr marL="285750" indent="-285750" algn="l" rtl="0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Error Handling and Validation</a:t>
            </a:r>
          </a:p>
          <a:p>
            <a:pPr marL="285750" indent="-285750" algn="l" rtl="0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Privacy and Security Measures</a:t>
            </a:r>
          </a:p>
          <a:p>
            <a:pPr marL="285750" indent="-285750" algn="l" rtl="0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Storage and Database Setup</a:t>
            </a:r>
          </a:p>
          <a:p>
            <a:pPr marL="285750" indent="-285750" algn="l" rtl="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>
              <a:solidFill>
                <a:sysClr val="windowText" lastClr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 algn="l" rtl="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dirty="0">
              <a:solidFill>
                <a:sysClr val="windowText" lastClr="0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63;p72">
            <a:extLst>
              <a:ext uri="{FF2B5EF4-FFF2-40B4-BE49-F238E27FC236}">
                <a16:creationId xmlns:a16="http://schemas.microsoft.com/office/drawing/2014/main" id="{D631CBF8-92EB-FFC0-5DA8-583C8E321A8A}"/>
              </a:ext>
            </a:extLst>
          </p:cNvPr>
          <p:cNvSpPr txBox="1">
            <a:spLocks/>
          </p:cNvSpPr>
          <p:nvPr/>
        </p:nvSpPr>
        <p:spPr>
          <a:xfrm>
            <a:off x="722400" y="594247"/>
            <a:ext cx="3849600" cy="10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bhaya Libre"/>
              <a:buNone/>
              <a:defRPr sz="12000" b="0" i="0" u="none" strike="noStrike" cap="none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bhaya Libre"/>
              <a:buNone/>
              <a:defRPr sz="12000" b="0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bhaya Libre"/>
              <a:buNone/>
              <a:defRPr sz="12000" b="0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bhaya Libre"/>
              <a:buNone/>
              <a:defRPr sz="12000" b="0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bhaya Libre"/>
              <a:buNone/>
              <a:defRPr sz="12000" b="0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bhaya Libre"/>
              <a:buNone/>
              <a:defRPr sz="12000" b="0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bhaya Libre"/>
              <a:buNone/>
              <a:defRPr sz="12000" b="0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bhaya Libre"/>
              <a:buNone/>
              <a:defRPr sz="12000" b="0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bhaya Libre"/>
              <a:buNone/>
              <a:defRPr sz="12000" b="0" i="0" u="none" strike="noStrike" cap="none">
                <a:solidFill>
                  <a:schemeClr val="dk1"/>
                </a:solidFill>
                <a:latin typeface="Abhaya Libre"/>
                <a:ea typeface="Abhaya Libre"/>
                <a:cs typeface="Abhaya Libre"/>
                <a:sym typeface="Abhaya Libre"/>
              </a:defRPr>
            </a:lvl9pPr>
          </a:lstStyle>
          <a:p>
            <a:pPr algn="l"/>
            <a:r>
              <a:rPr lang="en-ZA" sz="8000" dirty="0">
                <a:solidFill>
                  <a:schemeClr val="tx1"/>
                </a:solidFill>
                <a:latin typeface="Abhaya Libre"/>
              </a:rPr>
              <a:t>Thanks!</a:t>
            </a:r>
            <a:endParaRPr lang="en-ZA" dirty="0"/>
          </a:p>
        </p:txBody>
      </p:sp>
      <p:cxnSp>
        <p:nvCxnSpPr>
          <p:cNvPr id="7" name="Google Shape;1565;p72">
            <a:extLst>
              <a:ext uri="{FF2B5EF4-FFF2-40B4-BE49-F238E27FC236}">
                <a16:creationId xmlns:a16="http://schemas.microsoft.com/office/drawing/2014/main" id="{8C0E87C2-517B-3751-52F1-4F85F19660B2}"/>
              </a:ext>
            </a:extLst>
          </p:cNvPr>
          <p:cNvCxnSpPr/>
          <p:nvPr/>
        </p:nvCxnSpPr>
        <p:spPr>
          <a:xfrm rot="10800000">
            <a:off x="4343100" y="1209264"/>
            <a:ext cx="457800" cy="0"/>
          </a:xfrm>
          <a:prstGeom prst="straightConnector1">
            <a:avLst/>
          </a:prstGeom>
          <a:solidFill>
            <a:schemeClr val="lt2"/>
          </a:solidFill>
          <a:ln w="76200" cap="flat" cmpd="sng">
            <a:solidFill>
              <a:srgbClr val="6178F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1599;p72">
            <a:extLst>
              <a:ext uri="{FF2B5EF4-FFF2-40B4-BE49-F238E27FC236}">
                <a16:creationId xmlns:a16="http://schemas.microsoft.com/office/drawing/2014/main" id="{D4569B55-8FCD-6986-97CD-3A4898ABFE40}"/>
              </a:ext>
            </a:extLst>
          </p:cNvPr>
          <p:cNvCxnSpPr/>
          <p:nvPr/>
        </p:nvCxnSpPr>
        <p:spPr>
          <a:xfrm rot="10800000">
            <a:off x="896369" y="2010725"/>
            <a:ext cx="1067100" cy="0"/>
          </a:xfrm>
          <a:prstGeom prst="straightConnector1">
            <a:avLst/>
          </a:prstGeom>
          <a:solidFill>
            <a:schemeClr val="lt2"/>
          </a:solidFill>
          <a:ln w="76200" cap="flat" cmpd="sng">
            <a:solidFill>
              <a:srgbClr val="95FFD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1564;p72">
            <a:extLst>
              <a:ext uri="{FF2B5EF4-FFF2-40B4-BE49-F238E27FC236}">
                <a16:creationId xmlns:a16="http://schemas.microsoft.com/office/drawing/2014/main" id="{48CA46B4-47F0-C6CB-2E96-BAF3A43B58FE}"/>
              </a:ext>
            </a:extLst>
          </p:cNvPr>
          <p:cNvSpPr txBox="1">
            <a:spLocks/>
          </p:cNvSpPr>
          <p:nvPr/>
        </p:nvSpPr>
        <p:spPr>
          <a:xfrm>
            <a:off x="2131222" y="1597103"/>
            <a:ext cx="3849600" cy="827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l">
              <a:buFont typeface="Poppins"/>
              <a:buNone/>
            </a:pPr>
            <a:r>
              <a:rPr lang="en-US" sz="1400" b="1" dirty="0"/>
              <a:t>The End</a:t>
            </a:r>
          </a:p>
        </p:txBody>
      </p:sp>
      <p:sp>
        <p:nvSpPr>
          <p:cNvPr id="14" name="Google Shape;1581;p72">
            <a:extLst>
              <a:ext uri="{FF2B5EF4-FFF2-40B4-BE49-F238E27FC236}">
                <a16:creationId xmlns:a16="http://schemas.microsoft.com/office/drawing/2014/main" id="{439F91D5-D7AC-0678-FCA8-A8805122CDFD}"/>
              </a:ext>
            </a:extLst>
          </p:cNvPr>
          <p:cNvSpPr/>
          <p:nvPr/>
        </p:nvSpPr>
        <p:spPr>
          <a:xfrm>
            <a:off x="6742488" y="765974"/>
            <a:ext cx="1041300" cy="1041000"/>
          </a:xfrm>
          <a:prstGeom prst="decagon">
            <a:avLst>
              <a:gd name="vf" fmla="val 105146"/>
            </a:avLst>
          </a:prstGeom>
          <a:solidFill>
            <a:srgbClr val="95FF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82;p72">
            <a:extLst>
              <a:ext uri="{FF2B5EF4-FFF2-40B4-BE49-F238E27FC236}">
                <a16:creationId xmlns:a16="http://schemas.microsoft.com/office/drawing/2014/main" id="{E98B2A42-A8A5-51B7-49FD-AE114F1B07D2}"/>
              </a:ext>
            </a:extLst>
          </p:cNvPr>
          <p:cNvGrpSpPr/>
          <p:nvPr/>
        </p:nvGrpSpPr>
        <p:grpSpPr>
          <a:xfrm rot="-349039">
            <a:off x="7013960" y="1042508"/>
            <a:ext cx="540894" cy="462628"/>
            <a:chOff x="7043863" y="1067763"/>
            <a:chExt cx="511413" cy="437413"/>
          </a:xfrm>
        </p:grpSpPr>
        <p:grpSp>
          <p:nvGrpSpPr>
            <p:cNvPr id="16" name="Google Shape;1583;p72">
              <a:extLst>
                <a:ext uri="{FF2B5EF4-FFF2-40B4-BE49-F238E27FC236}">
                  <a16:creationId xmlns:a16="http://schemas.microsoft.com/office/drawing/2014/main" id="{54A61D99-9406-644E-10C1-646E34B64468}"/>
                </a:ext>
              </a:extLst>
            </p:cNvPr>
            <p:cNvGrpSpPr/>
            <p:nvPr/>
          </p:nvGrpSpPr>
          <p:grpSpPr>
            <a:xfrm>
              <a:off x="7067475" y="1093500"/>
              <a:ext cx="487800" cy="411675"/>
              <a:chOff x="4910275" y="1067425"/>
              <a:chExt cx="487800" cy="411675"/>
            </a:xfrm>
          </p:grpSpPr>
          <p:sp>
            <p:nvSpPr>
              <p:cNvPr id="29" name="Google Shape;1584;p72">
                <a:extLst>
                  <a:ext uri="{FF2B5EF4-FFF2-40B4-BE49-F238E27FC236}">
                    <a16:creationId xmlns:a16="http://schemas.microsoft.com/office/drawing/2014/main" id="{F23C9548-FACC-63A0-D0FC-BEDE35B1BD36}"/>
                  </a:ext>
                </a:extLst>
              </p:cNvPr>
              <p:cNvSpPr/>
              <p:nvPr/>
            </p:nvSpPr>
            <p:spPr>
              <a:xfrm>
                <a:off x="4910275" y="1197400"/>
                <a:ext cx="487800" cy="281700"/>
              </a:xfrm>
              <a:custGeom>
                <a:avLst/>
                <a:gdLst/>
                <a:ahLst/>
                <a:cxnLst/>
                <a:rect l="l" t="t" r="r" b="b"/>
                <a:pathLst>
                  <a:path w="19512" h="11268" extrusionOk="0">
                    <a:moveTo>
                      <a:pt x="9761" y="0"/>
                    </a:moveTo>
                    <a:cubicBezTo>
                      <a:pt x="9636" y="0"/>
                      <a:pt x="9520" y="80"/>
                      <a:pt x="9484" y="205"/>
                    </a:cubicBezTo>
                    <a:cubicBezTo>
                      <a:pt x="6745" y="277"/>
                      <a:pt x="4283" y="1481"/>
                      <a:pt x="2552" y="3372"/>
                    </a:cubicBezTo>
                    <a:cubicBezTo>
                      <a:pt x="2535" y="3369"/>
                      <a:pt x="2516" y="3367"/>
                      <a:pt x="2497" y="3367"/>
                    </a:cubicBezTo>
                    <a:cubicBezTo>
                      <a:pt x="2422" y="3367"/>
                      <a:pt x="2342" y="3395"/>
                      <a:pt x="2285" y="3452"/>
                    </a:cubicBezTo>
                    <a:cubicBezTo>
                      <a:pt x="2204" y="3542"/>
                      <a:pt x="2178" y="3658"/>
                      <a:pt x="2222" y="3765"/>
                    </a:cubicBezTo>
                    <a:cubicBezTo>
                      <a:pt x="902" y="5371"/>
                      <a:pt x="81" y="7404"/>
                      <a:pt x="10" y="9635"/>
                    </a:cubicBezTo>
                    <a:cubicBezTo>
                      <a:pt x="1" y="9804"/>
                      <a:pt x="144" y="9947"/>
                      <a:pt x="313" y="9947"/>
                    </a:cubicBezTo>
                    <a:lnTo>
                      <a:pt x="8494" y="9947"/>
                    </a:lnTo>
                    <a:cubicBezTo>
                      <a:pt x="8494" y="9956"/>
                      <a:pt x="8494" y="9965"/>
                      <a:pt x="8494" y="9974"/>
                    </a:cubicBezTo>
                    <a:cubicBezTo>
                      <a:pt x="8494" y="10687"/>
                      <a:pt x="9074" y="11267"/>
                      <a:pt x="9787" y="11267"/>
                    </a:cubicBezTo>
                    <a:cubicBezTo>
                      <a:pt x="10501" y="11267"/>
                      <a:pt x="11081" y="10687"/>
                      <a:pt x="11081" y="9974"/>
                    </a:cubicBezTo>
                    <a:cubicBezTo>
                      <a:pt x="11081" y="9965"/>
                      <a:pt x="11081" y="9956"/>
                      <a:pt x="11081" y="9947"/>
                    </a:cubicBezTo>
                    <a:lnTo>
                      <a:pt x="19199" y="9947"/>
                    </a:lnTo>
                    <a:cubicBezTo>
                      <a:pt x="19369" y="9947"/>
                      <a:pt x="19511" y="9804"/>
                      <a:pt x="19502" y="9635"/>
                    </a:cubicBezTo>
                    <a:cubicBezTo>
                      <a:pt x="19502" y="9635"/>
                      <a:pt x="19502" y="9635"/>
                      <a:pt x="19502" y="9626"/>
                    </a:cubicBezTo>
                    <a:cubicBezTo>
                      <a:pt x="19493" y="9483"/>
                      <a:pt x="19485" y="9340"/>
                      <a:pt x="19476" y="9198"/>
                    </a:cubicBezTo>
                    <a:cubicBezTo>
                      <a:pt x="19476" y="9162"/>
                      <a:pt x="19467" y="9117"/>
                      <a:pt x="19467" y="9082"/>
                    </a:cubicBezTo>
                    <a:cubicBezTo>
                      <a:pt x="19458" y="8957"/>
                      <a:pt x="19440" y="8841"/>
                      <a:pt x="19431" y="8716"/>
                    </a:cubicBezTo>
                    <a:cubicBezTo>
                      <a:pt x="19422" y="8689"/>
                      <a:pt x="19422" y="8671"/>
                      <a:pt x="19422" y="8645"/>
                    </a:cubicBezTo>
                    <a:cubicBezTo>
                      <a:pt x="19404" y="8511"/>
                      <a:pt x="19377" y="8368"/>
                      <a:pt x="19351" y="8225"/>
                    </a:cubicBezTo>
                    <a:cubicBezTo>
                      <a:pt x="19351" y="8190"/>
                      <a:pt x="19342" y="8154"/>
                      <a:pt x="19333" y="8127"/>
                    </a:cubicBezTo>
                    <a:cubicBezTo>
                      <a:pt x="19315" y="8011"/>
                      <a:pt x="19288" y="7895"/>
                      <a:pt x="19262" y="7788"/>
                    </a:cubicBezTo>
                    <a:cubicBezTo>
                      <a:pt x="19262" y="7752"/>
                      <a:pt x="19253" y="7726"/>
                      <a:pt x="19244" y="7690"/>
                    </a:cubicBezTo>
                    <a:cubicBezTo>
                      <a:pt x="19208" y="7556"/>
                      <a:pt x="19181" y="7422"/>
                      <a:pt x="19137" y="7289"/>
                    </a:cubicBezTo>
                    <a:cubicBezTo>
                      <a:pt x="19128" y="7262"/>
                      <a:pt x="19119" y="7235"/>
                      <a:pt x="19119" y="7208"/>
                    </a:cubicBezTo>
                    <a:cubicBezTo>
                      <a:pt x="19083" y="7092"/>
                      <a:pt x="19047" y="6985"/>
                      <a:pt x="19012" y="6878"/>
                    </a:cubicBezTo>
                    <a:cubicBezTo>
                      <a:pt x="19003" y="6842"/>
                      <a:pt x="18994" y="6807"/>
                      <a:pt x="18976" y="6771"/>
                    </a:cubicBezTo>
                    <a:cubicBezTo>
                      <a:pt x="18931" y="6646"/>
                      <a:pt x="18887" y="6512"/>
                      <a:pt x="18833" y="6388"/>
                    </a:cubicBezTo>
                    <a:cubicBezTo>
                      <a:pt x="18833" y="6370"/>
                      <a:pt x="18824" y="6361"/>
                      <a:pt x="18815" y="6343"/>
                    </a:cubicBezTo>
                    <a:cubicBezTo>
                      <a:pt x="18771" y="6227"/>
                      <a:pt x="18726" y="6111"/>
                      <a:pt x="18673" y="5995"/>
                    </a:cubicBezTo>
                    <a:cubicBezTo>
                      <a:pt x="18655" y="5968"/>
                      <a:pt x="18646" y="5933"/>
                      <a:pt x="18628" y="5897"/>
                    </a:cubicBezTo>
                    <a:cubicBezTo>
                      <a:pt x="18575" y="5781"/>
                      <a:pt x="18521" y="5665"/>
                      <a:pt x="18459" y="5549"/>
                    </a:cubicBezTo>
                    <a:cubicBezTo>
                      <a:pt x="18459" y="5540"/>
                      <a:pt x="18450" y="5531"/>
                      <a:pt x="18450" y="5522"/>
                    </a:cubicBezTo>
                    <a:cubicBezTo>
                      <a:pt x="18387" y="5397"/>
                      <a:pt x="18325" y="5281"/>
                      <a:pt x="18253" y="5165"/>
                    </a:cubicBezTo>
                    <a:cubicBezTo>
                      <a:pt x="18236" y="5130"/>
                      <a:pt x="18218" y="5103"/>
                      <a:pt x="18200" y="5067"/>
                    </a:cubicBezTo>
                    <a:cubicBezTo>
                      <a:pt x="18146" y="4969"/>
                      <a:pt x="18084" y="4871"/>
                      <a:pt x="18021" y="4773"/>
                    </a:cubicBezTo>
                    <a:cubicBezTo>
                      <a:pt x="18013" y="4755"/>
                      <a:pt x="17995" y="4728"/>
                      <a:pt x="17986" y="4710"/>
                    </a:cubicBezTo>
                    <a:cubicBezTo>
                      <a:pt x="17906" y="4594"/>
                      <a:pt x="17834" y="4478"/>
                      <a:pt x="17754" y="4371"/>
                    </a:cubicBezTo>
                    <a:cubicBezTo>
                      <a:pt x="17736" y="4345"/>
                      <a:pt x="17718" y="4318"/>
                      <a:pt x="17700" y="4291"/>
                    </a:cubicBezTo>
                    <a:cubicBezTo>
                      <a:pt x="17638" y="4202"/>
                      <a:pt x="17567" y="4113"/>
                      <a:pt x="17504" y="4023"/>
                    </a:cubicBezTo>
                    <a:cubicBezTo>
                      <a:pt x="17486" y="3997"/>
                      <a:pt x="17459" y="3970"/>
                      <a:pt x="17442" y="3943"/>
                    </a:cubicBezTo>
                    <a:cubicBezTo>
                      <a:pt x="17388" y="3872"/>
                      <a:pt x="17326" y="3800"/>
                      <a:pt x="17272" y="3738"/>
                    </a:cubicBezTo>
                    <a:cubicBezTo>
                      <a:pt x="17299" y="3640"/>
                      <a:pt x="17272" y="3533"/>
                      <a:pt x="17192" y="3452"/>
                    </a:cubicBezTo>
                    <a:cubicBezTo>
                      <a:pt x="17137" y="3398"/>
                      <a:pt x="17062" y="3371"/>
                      <a:pt x="16990" y="3371"/>
                    </a:cubicBezTo>
                    <a:cubicBezTo>
                      <a:pt x="16980" y="3371"/>
                      <a:pt x="16970" y="3371"/>
                      <a:pt x="16960" y="3372"/>
                    </a:cubicBezTo>
                    <a:cubicBezTo>
                      <a:pt x="16942" y="3354"/>
                      <a:pt x="16924" y="3337"/>
                      <a:pt x="16906" y="3319"/>
                    </a:cubicBezTo>
                    <a:cubicBezTo>
                      <a:pt x="16889" y="3292"/>
                      <a:pt x="16862" y="3265"/>
                      <a:pt x="16835" y="3238"/>
                    </a:cubicBezTo>
                    <a:cubicBezTo>
                      <a:pt x="16737" y="3140"/>
                      <a:pt x="16648" y="3042"/>
                      <a:pt x="16550" y="2953"/>
                    </a:cubicBezTo>
                    <a:cubicBezTo>
                      <a:pt x="16541" y="2944"/>
                      <a:pt x="16541" y="2944"/>
                      <a:pt x="16541" y="2935"/>
                    </a:cubicBezTo>
                    <a:cubicBezTo>
                      <a:pt x="16442" y="2846"/>
                      <a:pt x="16344" y="2757"/>
                      <a:pt x="16246" y="2676"/>
                    </a:cubicBezTo>
                    <a:cubicBezTo>
                      <a:pt x="16219" y="2650"/>
                      <a:pt x="16193" y="2623"/>
                      <a:pt x="16166" y="2596"/>
                    </a:cubicBezTo>
                    <a:cubicBezTo>
                      <a:pt x="16077" y="2525"/>
                      <a:pt x="15987" y="2444"/>
                      <a:pt x="15898" y="2373"/>
                    </a:cubicBezTo>
                    <a:cubicBezTo>
                      <a:pt x="15880" y="2355"/>
                      <a:pt x="15863" y="2346"/>
                      <a:pt x="15845" y="2328"/>
                    </a:cubicBezTo>
                    <a:cubicBezTo>
                      <a:pt x="15747" y="2248"/>
                      <a:pt x="15640" y="2168"/>
                      <a:pt x="15533" y="2088"/>
                    </a:cubicBezTo>
                    <a:cubicBezTo>
                      <a:pt x="15497" y="2070"/>
                      <a:pt x="15470" y="2043"/>
                      <a:pt x="15443" y="2025"/>
                    </a:cubicBezTo>
                    <a:cubicBezTo>
                      <a:pt x="15354" y="1963"/>
                      <a:pt x="15265" y="1900"/>
                      <a:pt x="15176" y="1838"/>
                    </a:cubicBezTo>
                    <a:cubicBezTo>
                      <a:pt x="15149" y="1820"/>
                      <a:pt x="15122" y="1802"/>
                      <a:pt x="15086" y="1784"/>
                    </a:cubicBezTo>
                    <a:cubicBezTo>
                      <a:pt x="14979" y="1713"/>
                      <a:pt x="14863" y="1642"/>
                      <a:pt x="14747" y="1570"/>
                    </a:cubicBezTo>
                    <a:cubicBezTo>
                      <a:pt x="14721" y="1552"/>
                      <a:pt x="14694" y="1534"/>
                      <a:pt x="14667" y="1517"/>
                    </a:cubicBezTo>
                    <a:cubicBezTo>
                      <a:pt x="14569" y="1463"/>
                      <a:pt x="14480" y="1419"/>
                      <a:pt x="14382" y="1365"/>
                    </a:cubicBezTo>
                    <a:cubicBezTo>
                      <a:pt x="14355" y="1347"/>
                      <a:pt x="14319" y="1329"/>
                      <a:pt x="14284" y="1311"/>
                    </a:cubicBezTo>
                    <a:cubicBezTo>
                      <a:pt x="14266" y="1294"/>
                      <a:pt x="14239" y="1285"/>
                      <a:pt x="14221" y="1276"/>
                    </a:cubicBezTo>
                    <a:cubicBezTo>
                      <a:pt x="14132" y="1231"/>
                      <a:pt x="14034" y="1178"/>
                      <a:pt x="13936" y="1133"/>
                    </a:cubicBezTo>
                    <a:cubicBezTo>
                      <a:pt x="13909" y="1124"/>
                      <a:pt x="13882" y="1106"/>
                      <a:pt x="13855" y="1097"/>
                    </a:cubicBezTo>
                    <a:cubicBezTo>
                      <a:pt x="13748" y="1044"/>
                      <a:pt x="13632" y="999"/>
                      <a:pt x="13525" y="946"/>
                    </a:cubicBezTo>
                    <a:cubicBezTo>
                      <a:pt x="13507" y="946"/>
                      <a:pt x="13490" y="937"/>
                      <a:pt x="13472" y="928"/>
                    </a:cubicBezTo>
                    <a:cubicBezTo>
                      <a:pt x="13347" y="874"/>
                      <a:pt x="13222" y="830"/>
                      <a:pt x="13097" y="785"/>
                    </a:cubicBezTo>
                    <a:cubicBezTo>
                      <a:pt x="13061" y="767"/>
                      <a:pt x="13035" y="758"/>
                      <a:pt x="13008" y="749"/>
                    </a:cubicBezTo>
                    <a:cubicBezTo>
                      <a:pt x="12874" y="705"/>
                      <a:pt x="12749" y="660"/>
                      <a:pt x="12615" y="625"/>
                    </a:cubicBezTo>
                    <a:cubicBezTo>
                      <a:pt x="12598" y="616"/>
                      <a:pt x="12580" y="607"/>
                      <a:pt x="12562" y="607"/>
                    </a:cubicBezTo>
                    <a:cubicBezTo>
                      <a:pt x="12437" y="571"/>
                      <a:pt x="12312" y="535"/>
                      <a:pt x="12196" y="500"/>
                    </a:cubicBezTo>
                    <a:cubicBezTo>
                      <a:pt x="12169" y="500"/>
                      <a:pt x="12151" y="491"/>
                      <a:pt x="12125" y="482"/>
                    </a:cubicBezTo>
                    <a:cubicBezTo>
                      <a:pt x="11991" y="455"/>
                      <a:pt x="11857" y="419"/>
                      <a:pt x="11723" y="393"/>
                    </a:cubicBezTo>
                    <a:cubicBezTo>
                      <a:pt x="11696" y="393"/>
                      <a:pt x="11670" y="384"/>
                      <a:pt x="11634" y="375"/>
                    </a:cubicBezTo>
                    <a:cubicBezTo>
                      <a:pt x="11500" y="348"/>
                      <a:pt x="11366" y="330"/>
                      <a:pt x="11233" y="303"/>
                    </a:cubicBezTo>
                    <a:lnTo>
                      <a:pt x="11188" y="303"/>
                    </a:lnTo>
                    <a:cubicBezTo>
                      <a:pt x="11054" y="277"/>
                      <a:pt x="10920" y="268"/>
                      <a:pt x="10787" y="250"/>
                    </a:cubicBezTo>
                    <a:cubicBezTo>
                      <a:pt x="10760" y="250"/>
                      <a:pt x="10733" y="241"/>
                      <a:pt x="10706" y="241"/>
                    </a:cubicBezTo>
                    <a:cubicBezTo>
                      <a:pt x="10564" y="232"/>
                      <a:pt x="10421" y="214"/>
                      <a:pt x="10287" y="205"/>
                    </a:cubicBezTo>
                    <a:lnTo>
                      <a:pt x="10198" y="205"/>
                    </a:lnTo>
                    <a:cubicBezTo>
                      <a:pt x="10144" y="205"/>
                      <a:pt x="10091" y="196"/>
                      <a:pt x="10046" y="196"/>
                    </a:cubicBezTo>
                    <a:cubicBezTo>
                      <a:pt x="10001" y="80"/>
                      <a:pt x="9894" y="0"/>
                      <a:pt x="97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585;p72">
                <a:extLst>
                  <a:ext uri="{FF2B5EF4-FFF2-40B4-BE49-F238E27FC236}">
                    <a16:creationId xmlns:a16="http://schemas.microsoft.com/office/drawing/2014/main" id="{87A24BA4-E348-936B-1A4C-623CF9A311C3}"/>
                  </a:ext>
                </a:extLst>
              </p:cNvPr>
              <p:cNvSpPr/>
              <p:nvPr/>
            </p:nvSpPr>
            <p:spPr>
              <a:xfrm>
                <a:off x="4988350" y="1067425"/>
                <a:ext cx="331000" cy="46350"/>
              </a:xfrm>
              <a:custGeom>
                <a:avLst/>
                <a:gdLst/>
                <a:ahLst/>
                <a:cxnLst/>
                <a:rect l="l" t="t" r="r" b="b"/>
                <a:pathLst>
                  <a:path w="13240" h="1854" extrusionOk="0">
                    <a:moveTo>
                      <a:pt x="1584" y="0"/>
                    </a:moveTo>
                    <a:cubicBezTo>
                      <a:pt x="1508" y="0"/>
                      <a:pt x="1432" y="29"/>
                      <a:pt x="1374" y="87"/>
                    </a:cubicBezTo>
                    <a:lnTo>
                      <a:pt x="116" y="1345"/>
                    </a:lnTo>
                    <a:cubicBezTo>
                      <a:pt x="27" y="1434"/>
                      <a:pt x="0" y="1559"/>
                      <a:pt x="45" y="1666"/>
                    </a:cubicBezTo>
                    <a:cubicBezTo>
                      <a:pt x="98" y="1782"/>
                      <a:pt x="206" y="1854"/>
                      <a:pt x="322" y="1854"/>
                    </a:cubicBezTo>
                    <a:lnTo>
                      <a:pt x="12945" y="1854"/>
                    </a:lnTo>
                    <a:cubicBezTo>
                      <a:pt x="13105" y="1854"/>
                      <a:pt x="13239" y="1720"/>
                      <a:pt x="13239" y="1559"/>
                    </a:cubicBezTo>
                    <a:cubicBezTo>
                      <a:pt x="13239" y="1399"/>
                      <a:pt x="13105" y="1265"/>
                      <a:pt x="12945" y="1265"/>
                    </a:cubicBezTo>
                    <a:lnTo>
                      <a:pt x="1035" y="1265"/>
                    </a:lnTo>
                    <a:lnTo>
                      <a:pt x="1793" y="498"/>
                    </a:lnTo>
                    <a:cubicBezTo>
                      <a:pt x="1909" y="391"/>
                      <a:pt x="1909" y="203"/>
                      <a:pt x="1793" y="87"/>
                    </a:cubicBezTo>
                    <a:cubicBezTo>
                      <a:pt x="1735" y="29"/>
                      <a:pt x="1660" y="0"/>
                      <a:pt x="1584" y="0"/>
                    </a:cubicBezTo>
                    <a:close/>
                  </a:path>
                </a:pathLst>
              </a:custGeom>
              <a:solidFill>
                <a:srgbClr val="DC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586;p72">
                <a:extLst>
                  <a:ext uri="{FF2B5EF4-FFF2-40B4-BE49-F238E27FC236}">
                    <a16:creationId xmlns:a16="http://schemas.microsoft.com/office/drawing/2014/main" id="{7D8EC176-791C-A2D6-783C-00E85FC60FB7}"/>
                  </a:ext>
                </a:extLst>
              </p:cNvPr>
              <p:cNvSpPr/>
              <p:nvPr/>
            </p:nvSpPr>
            <p:spPr>
              <a:xfrm>
                <a:off x="4989025" y="1129150"/>
                <a:ext cx="330975" cy="46175"/>
              </a:xfrm>
              <a:custGeom>
                <a:avLst/>
                <a:gdLst/>
                <a:ahLst/>
                <a:cxnLst/>
                <a:rect l="l" t="t" r="r" b="b"/>
                <a:pathLst>
                  <a:path w="13239" h="1847" extrusionOk="0">
                    <a:moveTo>
                      <a:pt x="295" y="0"/>
                    </a:moveTo>
                    <a:cubicBezTo>
                      <a:pt x="134" y="0"/>
                      <a:pt x="0" y="134"/>
                      <a:pt x="0" y="295"/>
                    </a:cubicBezTo>
                    <a:cubicBezTo>
                      <a:pt x="0" y="455"/>
                      <a:pt x="134" y="589"/>
                      <a:pt x="295" y="589"/>
                    </a:cubicBezTo>
                    <a:lnTo>
                      <a:pt x="12204" y="589"/>
                    </a:lnTo>
                    <a:lnTo>
                      <a:pt x="11446" y="1347"/>
                    </a:lnTo>
                    <a:cubicBezTo>
                      <a:pt x="11330" y="1463"/>
                      <a:pt x="11330" y="1651"/>
                      <a:pt x="11446" y="1767"/>
                    </a:cubicBezTo>
                    <a:cubicBezTo>
                      <a:pt x="11499" y="1820"/>
                      <a:pt x="11580" y="1847"/>
                      <a:pt x="11651" y="1847"/>
                    </a:cubicBezTo>
                    <a:cubicBezTo>
                      <a:pt x="11731" y="1847"/>
                      <a:pt x="11803" y="1820"/>
                      <a:pt x="11865" y="1767"/>
                    </a:cubicBezTo>
                    <a:lnTo>
                      <a:pt x="13123" y="500"/>
                    </a:lnTo>
                    <a:cubicBezTo>
                      <a:pt x="13212" y="420"/>
                      <a:pt x="13239" y="286"/>
                      <a:pt x="13185" y="179"/>
                    </a:cubicBezTo>
                    <a:cubicBezTo>
                      <a:pt x="13141" y="72"/>
                      <a:pt x="13034" y="0"/>
                      <a:pt x="12918" y="0"/>
                    </a:cubicBezTo>
                    <a:close/>
                  </a:path>
                </a:pathLst>
              </a:custGeom>
              <a:solidFill>
                <a:srgbClr val="DC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" name="Google Shape;1587;p72">
              <a:extLst>
                <a:ext uri="{FF2B5EF4-FFF2-40B4-BE49-F238E27FC236}">
                  <a16:creationId xmlns:a16="http://schemas.microsoft.com/office/drawing/2014/main" id="{D4636800-9C5F-3793-9126-760457CD66AD}"/>
                </a:ext>
              </a:extLst>
            </p:cNvPr>
            <p:cNvGrpSpPr/>
            <p:nvPr/>
          </p:nvGrpSpPr>
          <p:grpSpPr>
            <a:xfrm>
              <a:off x="7043863" y="1067763"/>
              <a:ext cx="476175" cy="397225"/>
              <a:chOff x="4657825" y="1041500"/>
              <a:chExt cx="476175" cy="397225"/>
            </a:xfrm>
          </p:grpSpPr>
          <p:sp>
            <p:nvSpPr>
              <p:cNvPr id="18" name="Google Shape;1588;p72">
                <a:extLst>
                  <a:ext uri="{FF2B5EF4-FFF2-40B4-BE49-F238E27FC236}">
                    <a16:creationId xmlns:a16="http://schemas.microsoft.com/office/drawing/2014/main" id="{A271502B-597C-FEE4-6070-EC88C4478259}"/>
                  </a:ext>
                </a:extLst>
              </p:cNvPr>
              <p:cNvSpPr/>
              <p:nvPr/>
            </p:nvSpPr>
            <p:spPr>
              <a:xfrm>
                <a:off x="4804125" y="1162375"/>
                <a:ext cx="228400" cy="53100"/>
              </a:xfrm>
              <a:custGeom>
                <a:avLst/>
                <a:gdLst/>
                <a:ahLst/>
                <a:cxnLst/>
                <a:rect l="l" t="t" r="r" b="b"/>
                <a:pathLst>
                  <a:path w="9136" h="2124" extrusionOk="0">
                    <a:moveTo>
                      <a:pt x="3667" y="0"/>
                    </a:moveTo>
                    <a:cubicBezTo>
                      <a:pt x="2481" y="0"/>
                      <a:pt x="1312" y="223"/>
                      <a:pt x="215" y="652"/>
                    </a:cubicBezTo>
                    <a:cubicBezTo>
                      <a:pt x="72" y="705"/>
                      <a:pt x="1" y="866"/>
                      <a:pt x="54" y="1009"/>
                    </a:cubicBezTo>
                    <a:cubicBezTo>
                      <a:pt x="96" y="1119"/>
                      <a:pt x="201" y="1187"/>
                      <a:pt x="313" y="1187"/>
                    </a:cubicBezTo>
                    <a:cubicBezTo>
                      <a:pt x="346" y="1187"/>
                      <a:pt x="379" y="1181"/>
                      <a:pt x="411" y="1169"/>
                    </a:cubicBezTo>
                    <a:cubicBezTo>
                      <a:pt x="1365" y="794"/>
                      <a:pt x="2374" y="598"/>
                      <a:pt x="3399" y="562"/>
                    </a:cubicBezTo>
                    <a:lnTo>
                      <a:pt x="3399" y="1107"/>
                    </a:lnTo>
                    <a:cubicBezTo>
                      <a:pt x="3399" y="1258"/>
                      <a:pt x="3524" y="1383"/>
                      <a:pt x="3676" y="1383"/>
                    </a:cubicBezTo>
                    <a:cubicBezTo>
                      <a:pt x="3828" y="1383"/>
                      <a:pt x="3953" y="1258"/>
                      <a:pt x="3953" y="1107"/>
                    </a:cubicBezTo>
                    <a:lnTo>
                      <a:pt x="3953" y="562"/>
                    </a:lnTo>
                    <a:cubicBezTo>
                      <a:pt x="5639" y="616"/>
                      <a:pt x="7262" y="1142"/>
                      <a:pt x="8663" y="2079"/>
                    </a:cubicBezTo>
                    <a:cubicBezTo>
                      <a:pt x="8708" y="2106"/>
                      <a:pt x="8761" y="2124"/>
                      <a:pt x="8815" y="2124"/>
                    </a:cubicBezTo>
                    <a:cubicBezTo>
                      <a:pt x="8904" y="2124"/>
                      <a:pt x="8993" y="2079"/>
                      <a:pt x="9047" y="1999"/>
                    </a:cubicBezTo>
                    <a:cubicBezTo>
                      <a:pt x="9136" y="1874"/>
                      <a:pt x="9100" y="1704"/>
                      <a:pt x="8975" y="1615"/>
                    </a:cubicBezTo>
                    <a:cubicBezTo>
                      <a:pt x="7405" y="562"/>
                      <a:pt x="5567" y="0"/>
                      <a:pt x="366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589;p72">
                <a:extLst>
                  <a:ext uri="{FF2B5EF4-FFF2-40B4-BE49-F238E27FC236}">
                    <a16:creationId xmlns:a16="http://schemas.microsoft.com/office/drawing/2014/main" id="{B488EA00-E79A-FBC5-A72D-B3CB8078D195}"/>
                  </a:ext>
                </a:extLst>
              </p:cNvPr>
              <p:cNvSpPr/>
              <p:nvPr/>
            </p:nvSpPr>
            <p:spPr>
              <a:xfrm>
                <a:off x="5039650" y="1219025"/>
                <a:ext cx="94350" cy="188475"/>
              </a:xfrm>
              <a:custGeom>
                <a:avLst/>
                <a:gdLst/>
                <a:ahLst/>
                <a:cxnLst/>
                <a:rect l="l" t="t" r="r" b="b"/>
                <a:pathLst>
                  <a:path w="3774" h="7539" extrusionOk="0">
                    <a:moveTo>
                      <a:pt x="309" y="1"/>
                    </a:moveTo>
                    <a:cubicBezTo>
                      <a:pt x="230" y="1"/>
                      <a:pt x="152" y="35"/>
                      <a:pt x="98" y="99"/>
                    </a:cubicBezTo>
                    <a:cubicBezTo>
                      <a:pt x="0" y="215"/>
                      <a:pt x="9" y="384"/>
                      <a:pt x="125" y="491"/>
                    </a:cubicBezTo>
                    <a:cubicBezTo>
                      <a:pt x="375" y="705"/>
                      <a:pt x="616" y="937"/>
                      <a:pt x="839" y="1178"/>
                    </a:cubicBezTo>
                    <a:lnTo>
                      <a:pt x="402" y="1615"/>
                    </a:lnTo>
                    <a:cubicBezTo>
                      <a:pt x="295" y="1722"/>
                      <a:pt x="295" y="1901"/>
                      <a:pt x="402" y="2008"/>
                    </a:cubicBezTo>
                    <a:cubicBezTo>
                      <a:pt x="455" y="2061"/>
                      <a:pt x="527" y="2088"/>
                      <a:pt x="598" y="2088"/>
                    </a:cubicBezTo>
                    <a:cubicBezTo>
                      <a:pt x="669" y="2088"/>
                      <a:pt x="741" y="2061"/>
                      <a:pt x="794" y="2008"/>
                    </a:cubicBezTo>
                    <a:lnTo>
                      <a:pt x="1205" y="1597"/>
                    </a:lnTo>
                    <a:cubicBezTo>
                      <a:pt x="2436" y="3114"/>
                      <a:pt x="3149" y="5005"/>
                      <a:pt x="3212" y="6986"/>
                    </a:cubicBezTo>
                    <a:lnTo>
                      <a:pt x="1205" y="6986"/>
                    </a:lnTo>
                    <a:cubicBezTo>
                      <a:pt x="1053" y="6986"/>
                      <a:pt x="928" y="7110"/>
                      <a:pt x="928" y="7262"/>
                    </a:cubicBezTo>
                    <a:cubicBezTo>
                      <a:pt x="928" y="7414"/>
                      <a:pt x="1053" y="7539"/>
                      <a:pt x="1205" y="7539"/>
                    </a:cubicBezTo>
                    <a:lnTo>
                      <a:pt x="3497" y="7539"/>
                    </a:lnTo>
                    <a:cubicBezTo>
                      <a:pt x="3649" y="7539"/>
                      <a:pt x="3774" y="7414"/>
                      <a:pt x="3774" y="7262"/>
                    </a:cubicBezTo>
                    <a:cubicBezTo>
                      <a:pt x="3774" y="4497"/>
                      <a:pt x="2578" y="1883"/>
                      <a:pt x="491" y="72"/>
                    </a:cubicBezTo>
                    <a:cubicBezTo>
                      <a:pt x="439" y="24"/>
                      <a:pt x="374" y="1"/>
                      <a:pt x="30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590;p72">
                <a:extLst>
                  <a:ext uri="{FF2B5EF4-FFF2-40B4-BE49-F238E27FC236}">
                    <a16:creationId xmlns:a16="http://schemas.microsoft.com/office/drawing/2014/main" id="{AED6C135-CE26-0DE0-3F8B-397BC350C6DA}"/>
                  </a:ext>
                </a:extLst>
              </p:cNvPr>
              <p:cNvSpPr/>
              <p:nvPr/>
            </p:nvSpPr>
            <p:spPr>
              <a:xfrm>
                <a:off x="4657825" y="1190975"/>
                <a:ext cx="390550" cy="247750"/>
              </a:xfrm>
              <a:custGeom>
                <a:avLst/>
                <a:gdLst/>
                <a:ahLst/>
                <a:cxnLst/>
                <a:rect l="l" t="t" r="r" b="b"/>
                <a:pathLst>
                  <a:path w="15622" h="9910" extrusionOk="0">
                    <a:moveTo>
                      <a:pt x="9555" y="7465"/>
                    </a:moveTo>
                    <a:cubicBezTo>
                      <a:pt x="9796" y="7465"/>
                      <a:pt x="10037" y="7554"/>
                      <a:pt x="10215" y="7742"/>
                    </a:cubicBezTo>
                    <a:cubicBezTo>
                      <a:pt x="10590" y="8108"/>
                      <a:pt x="10590" y="8705"/>
                      <a:pt x="10215" y="9080"/>
                    </a:cubicBezTo>
                    <a:cubicBezTo>
                      <a:pt x="10032" y="9263"/>
                      <a:pt x="9791" y="9354"/>
                      <a:pt x="9550" y="9354"/>
                    </a:cubicBezTo>
                    <a:cubicBezTo>
                      <a:pt x="9309" y="9354"/>
                      <a:pt x="9069" y="9263"/>
                      <a:pt x="8886" y="9080"/>
                    </a:cubicBezTo>
                    <a:cubicBezTo>
                      <a:pt x="8511" y="8705"/>
                      <a:pt x="8511" y="8108"/>
                      <a:pt x="8886" y="7742"/>
                    </a:cubicBezTo>
                    <a:cubicBezTo>
                      <a:pt x="9064" y="7554"/>
                      <a:pt x="9305" y="7465"/>
                      <a:pt x="9555" y="7465"/>
                    </a:cubicBezTo>
                    <a:close/>
                    <a:moveTo>
                      <a:pt x="5069" y="0"/>
                    </a:moveTo>
                    <a:cubicBezTo>
                      <a:pt x="5023" y="0"/>
                      <a:pt x="4976" y="11"/>
                      <a:pt x="4934" y="34"/>
                    </a:cubicBezTo>
                    <a:cubicBezTo>
                      <a:pt x="1892" y="1711"/>
                      <a:pt x="0" y="4914"/>
                      <a:pt x="0" y="8384"/>
                    </a:cubicBezTo>
                    <a:cubicBezTo>
                      <a:pt x="0" y="8536"/>
                      <a:pt x="125" y="8661"/>
                      <a:pt x="277" y="8661"/>
                    </a:cubicBezTo>
                    <a:lnTo>
                      <a:pt x="8074" y="8661"/>
                    </a:lnTo>
                    <a:cubicBezTo>
                      <a:pt x="8119" y="8955"/>
                      <a:pt x="8261" y="9241"/>
                      <a:pt x="8484" y="9472"/>
                    </a:cubicBezTo>
                    <a:cubicBezTo>
                      <a:pt x="8779" y="9767"/>
                      <a:pt x="9162" y="9910"/>
                      <a:pt x="9555" y="9910"/>
                    </a:cubicBezTo>
                    <a:cubicBezTo>
                      <a:pt x="9938" y="9910"/>
                      <a:pt x="10322" y="9767"/>
                      <a:pt x="10616" y="9472"/>
                    </a:cubicBezTo>
                    <a:cubicBezTo>
                      <a:pt x="10839" y="9241"/>
                      <a:pt x="10982" y="8955"/>
                      <a:pt x="11036" y="8661"/>
                    </a:cubicBezTo>
                    <a:lnTo>
                      <a:pt x="15336" y="8661"/>
                    </a:lnTo>
                    <a:cubicBezTo>
                      <a:pt x="15496" y="8661"/>
                      <a:pt x="15621" y="8536"/>
                      <a:pt x="15621" y="8384"/>
                    </a:cubicBezTo>
                    <a:cubicBezTo>
                      <a:pt x="15621" y="8224"/>
                      <a:pt x="15496" y="8099"/>
                      <a:pt x="15336" y="8099"/>
                    </a:cubicBezTo>
                    <a:lnTo>
                      <a:pt x="11018" y="8099"/>
                    </a:lnTo>
                    <a:cubicBezTo>
                      <a:pt x="10982" y="7911"/>
                      <a:pt x="10902" y="7724"/>
                      <a:pt x="10795" y="7563"/>
                    </a:cubicBezTo>
                    <a:lnTo>
                      <a:pt x="12668" y="5690"/>
                    </a:lnTo>
                    <a:cubicBezTo>
                      <a:pt x="12775" y="5583"/>
                      <a:pt x="12775" y="5404"/>
                      <a:pt x="12668" y="5297"/>
                    </a:cubicBezTo>
                    <a:cubicBezTo>
                      <a:pt x="12610" y="5239"/>
                      <a:pt x="12539" y="5210"/>
                      <a:pt x="12468" y="5210"/>
                    </a:cubicBezTo>
                    <a:cubicBezTo>
                      <a:pt x="12396" y="5210"/>
                      <a:pt x="12325" y="5239"/>
                      <a:pt x="12267" y="5297"/>
                    </a:cubicBezTo>
                    <a:lnTo>
                      <a:pt x="10402" y="7171"/>
                    </a:lnTo>
                    <a:cubicBezTo>
                      <a:pt x="10145" y="6995"/>
                      <a:pt x="9846" y="6907"/>
                      <a:pt x="9548" y="6907"/>
                    </a:cubicBezTo>
                    <a:cubicBezTo>
                      <a:pt x="9164" y="6907"/>
                      <a:pt x="8780" y="7053"/>
                      <a:pt x="8484" y="7349"/>
                    </a:cubicBezTo>
                    <a:cubicBezTo>
                      <a:pt x="8270" y="7563"/>
                      <a:pt x="8136" y="7822"/>
                      <a:pt x="8083" y="8099"/>
                    </a:cubicBezTo>
                    <a:lnTo>
                      <a:pt x="562" y="8099"/>
                    </a:lnTo>
                    <a:cubicBezTo>
                      <a:pt x="625" y="6118"/>
                      <a:pt x="1339" y="4245"/>
                      <a:pt x="2552" y="2737"/>
                    </a:cubicBezTo>
                    <a:lnTo>
                      <a:pt x="2944" y="3130"/>
                    </a:lnTo>
                    <a:cubicBezTo>
                      <a:pt x="2998" y="3183"/>
                      <a:pt x="3069" y="3210"/>
                      <a:pt x="3141" y="3210"/>
                    </a:cubicBezTo>
                    <a:cubicBezTo>
                      <a:pt x="3212" y="3210"/>
                      <a:pt x="3283" y="3183"/>
                      <a:pt x="3337" y="3130"/>
                    </a:cubicBezTo>
                    <a:cubicBezTo>
                      <a:pt x="3444" y="3023"/>
                      <a:pt x="3444" y="2844"/>
                      <a:pt x="3337" y="2737"/>
                    </a:cubicBezTo>
                    <a:lnTo>
                      <a:pt x="2918" y="2318"/>
                    </a:lnTo>
                    <a:cubicBezTo>
                      <a:pt x="3569" y="1604"/>
                      <a:pt x="4336" y="998"/>
                      <a:pt x="5201" y="525"/>
                    </a:cubicBezTo>
                    <a:cubicBezTo>
                      <a:pt x="5335" y="444"/>
                      <a:pt x="5389" y="275"/>
                      <a:pt x="5308" y="141"/>
                    </a:cubicBezTo>
                    <a:cubicBezTo>
                      <a:pt x="5260" y="50"/>
                      <a:pt x="5166" y="0"/>
                      <a:pt x="506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591;p72">
                <a:extLst>
                  <a:ext uri="{FF2B5EF4-FFF2-40B4-BE49-F238E27FC236}">
                    <a16:creationId xmlns:a16="http://schemas.microsoft.com/office/drawing/2014/main" id="{6EB8FC1E-BED8-65E1-D97C-F3B1EA221AEA}"/>
                  </a:ext>
                </a:extLst>
              </p:cNvPr>
              <p:cNvSpPr/>
              <p:nvPr/>
            </p:nvSpPr>
            <p:spPr>
              <a:xfrm>
                <a:off x="4738775" y="1041500"/>
                <a:ext cx="313600" cy="43950"/>
              </a:xfrm>
              <a:custGeom>
                <a:avLst/>
                <a:gdLst/>
                <a:ahLst/>
                <a:cxnLst/>
                <a:rect l="l" t="t" r="r" b="b"/>
                <a:pathLst>
                  <a:path w="12544" h="1758" extrusionOk="0">
                    <a:moveTo>
                      <a:pt x="1499" y="0"/>
                    </a:moveTo>
                    <a:cubicBezTo>
                      <a:pt x="1428" y="0"/>
                      <a:pt x="1357" y="27"/>
                      <a:pt x="1303" y="81"/>
                    </a:cubicBezTo>
                    <a:lnTo>
                      <a:pt x="99" y="1285"/>
                    </a:lnTo>
                    <a:cubicBezTo>
                      <a:pt x="19" y="1365"/>
                      <a:pt x="1" y="1481"/>
                      <a:pt x="45" y="1588"/>
                    </a:cubicBezTo>
                    <a:cubicBezTo>
                      <a:pt x="81" y="1686"/>
                      <a:pt x="188" y="1758"/>
                      <a:pt x="295" y="1758"/>
                    </a:cubicBezTo>
                    <a:lnTo>
                      <a:pt x="12267" y="1758"/>
                    </a:lnTo>
                    <a:cubicBezTo>
                      <a:pt x="12419" y="1758"/>
                      <a:pt x="12544" y="1633"/>
                      <a:pt x="12544" y="1481"/>
                    </a:cubicBezTo>
                    <a:cubicBezTo>
                      <a:pt x="12544" y="1321"/>
                      <a:pt x="12419" y="1196"/>
                      <a:pt x="12267" y="1196"/>
                    </a:cubicBezTo>
                    <a:lnTo>
                      <a:pt x="973" y="1196"/>
                    </a:lnTo>
                    <a:lnTo>
                      <a:pt x="1696" y="482"/>
                    </a:lnTo>
                    <a:cubicBezTo>
                      <a:pt x="1803" y="366"/>
                      <a:pt x="1803" y="188"/>
                      <a:pt x="1696" y="81"/>
                    </a:cubicBezTo>
                    <a:cubicBezTo>
                      <a:pt x="1642" y="27"/>
                      <a:pt x="1571" y="0"/>
                      <a:pt x="149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592;p72">
                <a:extLst>
                  <a:ext uri="{FF2B5EF4-FFF2-40B4-BE49-F238E27FC236}">
                    <a16:creationId xmlns:a16="http://schemas.microsoft.com/office/drawing/2014/main" id="{127F1A93-6B0E-CA40-A505-FD6408957595}"/>
                  </a:ext>
                </a:extLst>
              </p:cNvPr>
              <p:cNvSpPr/>
              <p:nvPr/>
            </p:nvSpPr>
            <p:spPr>
              <a:xfrm>
                <a:off x="4739225" y="1099925"/>
                <a:ext cx="313825" cy="43975"/>
              </a:xfrm>
              <a:custGeom>
                <a:avLst/>
                <a:gdLst/>
                <a:ahLst/>
                <a:cxnLst/>
                <a:rect l="l" t="t" r="r" b="b"/>
                <a:pathLst>
                  <a:path w="12553" h="1759" extrusionOk="0">
                    <a:moveTo>
                      <a:pt x="277" y="1"/>
                    </a:moveTo>
                    <a:cubicBezTo>
                      <a:pt x="125" y="1"/>
                      <a:pt x="1" y="125"/>
                      <a:pt x="1" y="286"/>
                    </a:cubicBezTo>
                    <a:cubicBezTo>
                      <a:pt x="1" y="438"/>
                      <a:pt x="125" y="563"/>
                      <a:pt x="277" y="563"/>
                    </a:cubicBezTo>
                    <a:lnTo>
                      <a:pt x="11580" y="563"/>
                    </a:lnTo>
                    <a:lnTo>
                      <a:pt x="10857" y="1285"/>
                    </a:lnTo>
                    <a:cubicBezTo>
                      <a:pt x="10741" y="1392"/>
                      <a:pt x="10741" y="1571"/>
                      <a:pt x="10857" y="1678"/>
                    </a:cubicBezTo>
                    <a:cubicBezTo>
                      <a:pt x="10911" y="1731"/>
                      <a:pt x="10982" y="1758"/>
                      <a:pt x="11054" y="1758"/>
                    </a:cubicBezTo>
                    <a:cubicBezTo>
                      <a:pt x="11125" y="1758"/>
                      <a:pt x="11196" y="1731"/>
                      <a:pt x="11250" y="1678"/>
                    </a:cubicBezTo>
                    <a:lnTo>
                      <a:pt x="12445" y="482"/>
                    </a:lnTo>
                    <a:cubicBezTo>
                      <a:pt x="12526" y="402"/>
                      <a:pt x="12552" y="277"/>
                      <a:pt x="12508" y="179"/>
                    </a:cubicBezTo>
                    <a:cubicBezTo>
                      <a:pt x="12463" y="72"/>
                      <a:pt x="12365" y="1"/>
                      <a:pt x="1224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593;p72">
                <a:extLst>
                  <a:ext uri="{FF2B5EF4-FFF2-40B4-BE49-F238E27FC236}">
                    <a16:creationId xmlns:a16="http://schemas.microsoft.com/office/drawing/2014/main" id="{40E78FF6-E318-FB33-88B5-05958155C42D}"/>
                  </a:ext>
                </a:extLst>
              </p:cNvPr>
              <p:cNvSpPr/>
              <p:nvPr/>
            </p:nvSpPr>
            <p:spPr>
              <a:xfrm>
                <a:off x="4731875" y="1351725"/>
                <a:ext cx="14075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563" h="590" extrusionOk="0">
                    <a:moveTo>
                      <a:pt x="277" y="0"/>
                    </a:moveTo>
                    <a:cubicBezTo>
                      <a:pt x="125" y="0"/>
                      <a:pt x="0" y="125"/>
                      <a:pt x="0" y="277"/>
                    </a:cubicBezTo>
                    <a:lnTo>
                      <a:pt x="0" y="313"/>
                    </a:lnTo>
                    <a:cubicBezTo>
                      <a:pt x="0" y="464"/>
                      <a:pt x="125" y="589"/>
                      <a:pt x="277" y="589"/>
                    </a:cubicBezTo>
                    <a:cubicBezTo>
                      <a:pt x="437" y="589"/>
                      <a:pt x="562" y="464"/>
                      <a:pt x="562" y="313"/>
                    </a:cubicBezTo>
                    <a:lnTo>
                      <a:pt x="562" y="277"/>
                    </a:lnTo>
                    <a:cubicBezTo>
                      <a:pt x="562" y="125"/>
                      <a:pt x="437" y="0"/>
                      <a:pt x="2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594;p72">
                <a:extLst>
                  <a:ext uri="{FF2B5EF4-FFF2-40B4-BE49-F238E27FC236}">
                    <a16:creationId xmlns:a16="http://schemas.microsoft.com/office/drawing/2014/main" id="{0D6AA058-24F9-A3FA-586D-626728F6B548}"/>
                  </a:ext>
                </a:extLst>
              </p:cNvPr>
              <p:cNvSpPr/>
              <p:nvPr/>
            </p:nvSpPr>
            <p:spPr>
              <a:xfrm>
                <a:off x="4760850" y="1351725"/>
                <a:ext cx="14075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563" h="590" extrusionOk="0">
                    <a:moveTo>
                      <a:pt x="277" y="0"/>
                    </a:moveTo>
                    <a:cubicBezTo>
                      <a:pt x="126" y="0"/>
                      <a:pt x="1" y="125"/>
                      <a:pt x="1" y="277"/>
                    </a:cubicBezTo>
                    <a:lnTo>
                      <a:pt x="1" y="313"/>
                    </a:lnTo>
                    <a:cubicBezTo>
                      <a:pt x="1" y="464"/>
                      <a:pt x="126" y="589"/>
                      <a:pt x="277" y="589"/>
                    </a:cubicBezTo>
                    <a:cubicBezTo>
                      <a:pt x="438" y="589"/>
                      <a:pt x="563" y="464"/>
                      <a:pt x="563" y="313"/>
                    </a:cubicBezTo>
                    <a:lnTo>
                      <a:pt x="563" y="277"/>
                    </a:lnTo>
                    <a:cubicBezTo>
                      <a:pt x="563" y="125"/>
                      <a:pt x="438" y="0"/>
                      <a:pt x="2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595;p72">
                <a:extLst>
                  <a:ext uri="{FF2B5EF4-FFF2-40B4-BE49-F238E27FC236}">
                    <a16:creationId xmlns:a16="http://schemas.microsoft.com/office/drawing/2014/main" id="{B241C429-9FF9-0683-CD83-25A9D7059097}"/>
                  </a:ext>
                </a:extLst>
              </p:cNvPr>
              <p:cNvSpPr/>
              <p:nvPr/>
            </p:nvSpPr>
            <p:spPr>
              <a:xfrm>
                <a:off x="4789850" y="1351725"/>
                <a:ext cx="14075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563" h="590" extrusionOk="0">
                    <a:moveTo>
                      <a:pt x="286" y="0"/>
                    </a:moveTo>
                    <a:cubicBezTo>
                      <a:pt x="126" y="0"/>
                      <a:pt x="1" y="125"/>
                      <a:pt x="1" y="277"/>
                    </a:cubicBezTo>
                    <a:lnTo>
                      <a:pt x="1" y="313"/>
                    </a:lnTo>
                    <a:cubicBezTo>
                      <a:pt x="1" y="464"/>
                      <a:pt x="126" y="589"/>
                      <a:pt x="286" y="589"/>
                    </a:cubicBezTo>
                    <a:cubicBezTo>
                      <a:pt x="438" y="589"/>
                      <a:pt x="563" y="464"/>
                      <a:pt x="563" y="313"/>
                    </a:cubicBezTo>
                    <a:lnTo>
                      <a:pt x="563" y="277"/>
                    </a:lnTo>
                    <a:cubicBezTo>
                      <a:pt x="563" y="125"/>
                      <a:pt x="438" y="0"/>
                      <a:pt x="28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596;p72">
                <a:extLst>
                  <a:ext uri="{FF2B5EF4-FFF2-40B4-BE49-F238E27FC236}">
                    <a16:creationId xmlns:a16="http://schemas.microsoft.com/office/drawing/2014/main" id="{AABA3F0A-66A9-DD52-08C8-0D2AB7A92809}"/>
                  </a:ext>
                </a:extLst>
              </p:cNvPr>
              <p:cNvSpPr/>
              <p:nvPr/>
            </p:nvSpPr>
            <p:spPr>
              <a:xfrm>
                <a:off x="4987675" y="1351725"/>
                <a:ext cx="14075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563" h="590" extrusionOk="0">
                    <a:moveTo>
                      <a:pt x="286" y="0"/>
                    </a:moveTo>
                    <a:cubicBezTo>
                      <a:pt x="125" y="0"/>
                      <a:pt x="1" y="125"/>
                      <a:pt x="1" y="277"/>
                    </a:cubicBezTo>
                    <a:lnTo>
                      <a:pt x="1" y="313"/>
                    </a:lnTo>
                    <a:cubicBezTo>
                      <a:pt x="1" y="464"/>
                      <a:pt x="125" y="589"/>
                      <a:pt x="286" y="589"/>
                    </a:cubicBezTo>
                    <a:cubicBezTo>
                      <a:pt x="438" y="589"/>
                      <a:pt x="563" y="464"/>
                      <a:pt x="563" y="313"/>
                    </a:cubicBezTo>
                    <a:lnTo>
                      <a:pt x="563" y="277"/>
                    </a:lnTo>
                    <a:cubicBezTo>
                      <a:pt x="563" y="125"/>
                      <a:pt x="438" y="0"/>
                      <a:pt x="28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597;p72">
                <a:extLst>
                  <a:ext uri="{FF2B5EF4-FFF2-40B4-BE49-F238E27FC236}">
                    <a16:creationId xmlns:a16="http://schemas.microsoft.com/office/drawing/2014/main" id="{545690B5-8FB6-EE1E-93AC-8A382A672183}"/>
                  </a:ext>
                </a:extLst>
              </p:cNvPr>
              <p:cNvSpPr/>
              <p:nvPr/>
            </p:nvSpPr>
            <p:spPr>
              <a:xfrm>
                <a:off x="5016900" y="1351725"/>
                <a:ext cx="13850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590" extrusionOk="0">
                    <a:moveTo>
                      <a:pt x="277" y="0"/>
                    </a:moveTo>
                    <a:cubicBezTo>
                      <a:pt x="125" y="0"/>
                      <a:pt x="0" y="125"/>
                      <a:pt x="0" y="277"/>
                    </a:cubicBezTo>
                    <a:lnTo>
                      <a:pt x="0" y="313"/>
                    </a:lnTo>
                    <a:cubicBezTo>
                      <a:pt x="0" y="464"/>
                      <a:pt x="125" y="589"/>
                      <a:pt x="277" y="589"/>
                    </a:cubicBezTo>
                    <a:cubicBezTo>
                      <a:pt x="428" y="589"/>
                      <a:pt x="553" y="464"/>
                      <a:pt x="553" y="313"/>
                    </a:cubicBezTo>
                    <a:lnTo>
                      <a:pt x="553" y="277"/>
                    </a:lnTo>
                    <a:cubicBezTo>
                      <a:pt x="553" y="125"/>
                      <a:pt x="428" y="0"/>
                      <a:pt x="2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598;p72">
                <a:extLst>
                  <a:ext uri="{FF2B5EF4-FFF2-40B4-BE49-F238E27FC236}">
                    <a16:creationId xmlns:a16="http://schemas.microsoft.com/office/drawing/2014/main" id="{39CCB852-B489-A0FF-B4F1-FE705EAFE59E}"/>
                  </a:ext>
                </a:extLst>
              </p:cNvPr>
              <p:cNvSpPr/>
              <p:nvPr/>
            </p:nvSpPr>
            <p:spPr>
              <a:xfrm>
                <a:off x="5045875" y="1351725"/>
                <a:ext cx="14075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563" h="590" extrusionOk="0">
                    <a:moveTo>
                      <a:pt x="278" y="0"/>
                    </a:moveTo>
                    <a:cubicBezTo>
                      <a:pt x="126" y="0"/>
                      <a:pt x="1" y="125"/>
                      <a:pt x="1" y="277"/>
                    </a:cubicBezTo>
                    <a:lnTo>
                      <a:pt x="1" y="313"/>
                    </a:lnTo>
                    <a:cubicBezTo>
                      <a:pt x="1" y="464"/>
                      <a:pt x="126" y="589"/>
                      <a:pt x="278" y="589"/>
                    </a:cubicBezTo>
                    <a:cubicBezTo>
                      <a:pt x="438" y="589"/>
                      <a:pt x="563" y="464"/>
                      <a:pt x="563" y="313"/>
                    </a:cubicBezTo>
                    <a:lnTo>
                      <a:pt x="563" y="277"/>
                    </a:lnTo>
                    <a:cubicBezTo>
                      <a:pt x="563" y="125"/>
                      <a:pt x="438" y="0"/>
                      <a:pt x="27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3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63;p72">
            <a:extLst>
              <a:ext uri="{FF2B5EF4-FFF2-40B4-BE49-F238E27FC236}">
                <a16:creationId xmlns:a16="http://schemas.microsoft.com/office/drawing/2014/main" id="{4A4E885E-5706-06BE-BF18-AD9AE3B84214}"/>
              </a:ext>
            </a:extLst>
          </p:cNvPr>
          <p:cNvSpPr txBox="1">
            <a:spLocks/>
          </p:cNvSpPr>
          <p:nvPr/>
        </p:nvSpPr>
        <p:spPr>
          <a:xfrm>
            <a:off x="888617" y="317244"/>
            <a:ext cx="2481904" cy="6715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ZA" sz="3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References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C32A8-3A1E-F52B-A942-C44E33FE6226}"/>
              </a:ext>
            </a:extLst>
          </p:cNvPr>
          <p:cNvSpPr txBox="1"/>
          <p:nvPr/>
        </p:nvSpPr>
        <p:spPr>
          <a:xfrm>
            <a:off x="888617" y="988828"/>
            <a:ext cx="4572000" cy="3182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Vakhnenko H</a:t>
            </a:r>
            <a:r>
              <a:rPr lang="en-US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. (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2022</a:t>
            </a:r>
            <a:r>
              <a:rPr lang="en-US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). </a:t>
            </a:r>
            <a:r>
              <a:rPr lang="en-US" b="0" i="1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Guide On How to Create a Price Comparison Website</a:t>
            </a:r>
            <a:r>
              <a:rPr lang="en-US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. Accessed 31 July 2023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.</a:t>
            </a:r>
            <a:r>
              <a:rPr lang="en-US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Available at: </a:t>
            </a:r>
            <a:r>
              <a:rPr lang="en-US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hlinkClick r:id="rId3"/>
              </a:rPr>
              <a:t>https://agilie.com/blog/guide-on-how-to-create-a-price-comparison-website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SPDLOAD (2021). </a:t>
            </a:r>
            <a:r>
              <a:rPr lang="en-US" b="0" i="1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Price Comparison Website Development: Tips, Process, Cost</a:t>
            </a:r>
            <a:r>
              <a:rPr lang="en-US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.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</a:rPr>
              <a:t>Accessed 31 July 2023</a:t>
            </a:r>
            <a:r>
              <a:rPr lang="en-US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. Available at: </a:t>
            </a:r>
            <a:r>
              <a:rPr lang="en-US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hlinkClick r:id="rId4"/>
              </a:rPr>
              <a:t>https://spdload.com/blog/price-comparison-website-development/</a:t>
            </a:r>
            <a:r>
              <a:rPr lang="en-US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. </a:t>
            </a:r>
          </a:p>
          <a:p>
            <a:pPr algn="l"/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ware Development App Pitch Deck by Slidesgo">
  <a:themeElements>
    <a:clrScheme name="Simple Light">
      <a:dk1>
        <a:srgbClr val="000000"/>
      </a:dk1>
      <a:lt1>
        <a:srgbClr val="FFFFFF"/>
      </a:lt1>
      <a:dk2>
        <a:srgbClr val="F3F3F3"/>
      </a:dk2>
      <a:lt2>
        <a:srgbClr val="95FFD4"/>
      </a:lt2>
      <a:accent1>
        <a:srgbClr val="6178F6"/>
      </a:accent1>
      <a:accent2>
        <a:srgbClr val="F8FFEA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322</Words>
  <Application>Microsoft Office PowerPoint</Application>
  <PresentationFormat>On-screen Show (16:9)</PresentationFormat>
  <Paragraphs>71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Abhaya Libre</vt:lpstr>
      <vt:lpstr>Arial</vt:lpstr>
      <vt:lpstr>Calibri</vt:lpstr>
      <vt:lpstr>Chivo</vt:lpstr>
      <vt:lpstr>Poppins</vt:lpstr>
      <vt:lpstr>Proxima Nova</vt:lpstr>
      <vt:lpstr>Roboto Condensed Light</vt:lpstr>
      <vt:lpstr>Software Development App Pitch Deck by Slidesgo</vt:lpstr>
      <vt:lpstr>Slidesgo Final Pages</vt:lpstr>
      <vt:lpstr>COS 101 JAVA PROJECT</vt:lpstr>
      <vt:lpstr>Table of contents</vt:lpstr>
      <vt:lpstr>Vision</vt:lpstr>
      <vt:lpstr>Stakeholders</vt:lpstr>
      <vt:lpstr>Scrum Team</vt:lpstr>
      <vt:lpstr>Product Backlog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App </dc:title>
  <cp:lastModifiedBy>Khaka Nyiba</cp:lastModifiedBy>
  <cp:revision>8</cp:revision>
  <dcterms:modified xsi:type="dcterms:W3CDTF">2023-08-02T18:32:32Z</dcterms:modified>
</cp:coreProperties>
</file>