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254" y="1630710"/>
            <a:ext cx="6004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IBM Data Science Professional Certificate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 Applied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ata 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cience Capstone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    Presented by: </a:t>
            </a:r>
            <a:r>
              <a:rPr lang="en-US" sz="2400" dirty="0" err="1" smtClean="0">
                <a:latin typeface="Arial"/>
                <a:cs typeface="Arial"/>
              </a:rPr>
              <a:t>Pouyan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Khakbaz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77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518" y="47040"/>
            <a:ext cx="4452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                              Introduction and Data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96" y="1634204"/>
            <a:ext cx="7776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Diabetes is one of major concerns in public health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Pima Indian database from UCI repository was selected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8 features were identified in the original file and they were attributed to the diabetes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There are 768 total observations in the pima database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All 8 features were used to build our model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59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1315" y="535482"/>
            <a:ext cx="25704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Methodology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3444" y="1820640"/>
            <a:ext cx="6257931" cy="383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are dealing with categorical problem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Yes or No problem to predict the chance for Diabetes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used classification models to predict the outcome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K-nearest neighbor (KNN)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Support vector machine (SVM)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0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9511" y="336589"/>
            <a:ext cx="52327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   Results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618" y="1223960"/>
            <a:ext cx="54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K-nearest neighbors (KNN)</a:t>
            </a:r>
            <a:endParaRPr lang="en-US" dirty="0"/>
          </a:p>
        </p:txBody>
      </p:sp>
      <p:pic>
        <p:nvPicPr>
          <p:cNvPr id="6" name="Picture 5" descr="Macintosh HD:Users:pouyan:Desktop:Screen Shot 2020-09-12 at 8.17.2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24" y="1974214"/>
            <a:ext cx="6323984" cy="3750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67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7584" y="544206"/>
            <a:ext cx="1693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Results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Macintosh HD:Users:pouyan:Desktop:Screen Shot 2020-09-12 at 8.21.2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5" y="1531806"/>
            <a:ext cx="5603819" cy="40916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886024" y="2781496"/>
            <a:ext cx="3103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result indicated 7 as the best value to build KNN classification </a:t>
            </a:r>
            <a:r>
              <a:rPr lang="en-US" dirty="0" smtClean="0">
                <a:latin typeface="Arial"/>
                <a:cs typeface="Arial"/>
              </a:rPr>
              <a:t>model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614" y="251818"/>
            <a:ext cx="31244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Results: SVM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Macintosh HD:Users:pouyan:Desktop:Screen Shot 2020-09-12 at 8.32.21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9" y="1297777"/>
            <a:ext cx="4572000" cy="196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pouyan:Desktop:Screen Shot 2020-09-12 at 8.33.31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80" y="3262467"/>
            <a:ext cx="5486400" cy="33458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5829" y="4373801"/>
            <a:ext cx="287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SVM resulted in higher accuracy compared to KNN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16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1277" y="482248"/>
            <a:ext cx="44951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Results</a:t>
            </a:r>
            <a:r>
              <a:rPr lang="en-US" sz="3200" dirty="0" smtClean="0">
                <a:latin typeface="Arial"/>
                <a:cs typeface="Arial"/>
              </a:rPr>
              <a:t>: Decision Trees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Macintosh HD:Users:pouyan:Desktop:Screen Shot 2020-09-12 at 8.39.2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32" y="1614422"/>
            <a:ext cx="6758346" cy="425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2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8125" y="482248"/>
            <a:ext cx="44951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Results</a:t>
            </a:r>
            <a:r>
              <a:rPr lang="en-US" sz="3200" dirty="0" smtClean="0">
                <a:latin typeface="Arial"/>
                <a:cs typeface="Arial"/>
              </a:rPr>
              <a:t>: Decision Trees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 descr="Macintosh HD:Users:pouyan:Desktop:Screen Shot 2020-09-12 at 8.40.12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37" y="1517562"/>
            <a:ext cx="5906183" cy="3702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52137" y="5329984"/>
            <a:ext cx="6389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K=3 resulted in highest accuracy compared to all other methods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81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5220" y="503894"/>
            <a:ext cx="4031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Conclusions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250" y="1753552"/>
            <a:ext cx="67729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Machine learning classification methods were able to predict the chance of Diabetes for patients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 nearest neighbors (KNN), Support vector machine (SVM) and Decision trees classifies were investigated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Decision trees machine learning algorithm with K=3 resulted in the best accuracy compared to all other classification techniques.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</TotalTime>
  <Words>221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</dc:creator>
  <cp:lastModifiedBy>poo</cp:lastModifiedBy>
  <cp:revision>4</cp:revision>
  <dcterms:created xsi:type="dcterms:W3CDTF">2020-09-13T01:09:03Z</dcterms:created>
  <dcterms:modified xsi:type="dcterms:W3CDTF">2020-09-13T01:48:24Z</dcterms:modified>
</cp:coreProperties>
</file>