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3"/>
    <p:sldId id="311" r:id="rId4"/>
    <p:sldId id="313" r:id="rId5"/>
    <p:sldId id="312" r:id="rId6"/>
    <p:sldId id="320" r:id="rId7"/>
    <p:sldId id="322" r:id="rId8"/>
    <p:sldId id="323" r:id="rId9"/>
    <p:sldId id="328" r:id="rId10"/>
    <p:sldId id="329" r:id="rId11"/>
    <p:sldId id="330" r:id="rId12"/>
    <p:sldId id="331" r:id="rId13"/>
    <p:sldId id="334" r:id="rId14"/>
    <p:sldId id="332" r:id="rId15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605" indent="-17335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5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49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86100" y="3284984"/>
            <a:ext cx="3456384" cy="791716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Expensify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3852" y="4509120"/>
            <a:ext cx="9793088" cy="1219200"/>
          </a:xfrm>
        </p:spPr>
        <p:txBody>
          <a:bodyPr>
            <a:normAutofit/>
          </a:bodyPr>
          <a:lstStyle/>
          <a:p>
            <a:r>
              <a:rPr lang="it-IT" sz="2200" dirty="0" smtClean="0">
                <a:solidFill>
                  <a:schemeClr val="bg1"/>
                </a:solidFill>
              </a:rPr>
              <a:t>A one setp solution for manage personal expense</a:t>
            </a:r>
            <a:endParaRPr lang="it-IT" sz="2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1124372"/>
            <a:ext cx="1733300" cy="1728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78" y="5733256"/>
            <a:ext cx="9144001" cy="288032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Home page display user name, budget and its utilization with pie chart in different view modes.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03" y="548680"/>
            <a:ext cx="2733750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940" y="5661248"/>
            <a:ext cx="9144001" cy="339824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Transaction page allows user to view and manage expense in different modes with swipe action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65" y="404664"/>
            <a:ext cx="2733750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04" y="5661248"/>
            <a:ext cx="9144001" cy="339824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Add Expense page is used to add daily expense of the user in different categories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29" y="548680"/>
            <a:ext cx="2733750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69" y="5589240"/>
            <a:ext cx="9144001" cy="339824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Settings page provides update profile, security and backup feature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94" y="404664"/>
            <a:ext cx="2733750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Definition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9612559" cy="4114801"/>
          </a:xfrm>
        </p:spPr>
        <p:txBody>
          <a:bodyPr/>
          <a:lstStyle/>
          <a:p>
            <a:pPr algn="just">
              <a:buClrTx/>
            </a:pP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dirty="0" smtClean="0">
                <a:solidFill>
                  <a:schemeClr val="bg1"/>
                </a:solidFill>
              </a:rPr>
              <a:t>lots </a:t>
            </a:r>
            <a:r>
              <a:rPr lang="en-US" dirty="0">
                <a:solidFill>
                  <a:schemeClr val="bg1"/>
                </a:solidFill>
              </a:rPr>
              <a:t>of expense manager </a:t>
            </a:r>
            <a:r>
              <a:rPr lang="en-US" dirty="0" smtClean="0">
                <a:solidFill>
                  <a:schemeClr val="bg1"/>
                </a:solidFill>
              </a:rPr>
              <a:t>applications are there in market but </a:t>
            </a:r>
            <a:r>
              <a:rPr lang="en-US" dirty="0">
                <a:solidFill>
                  <a:schemeClr val="bg1"/>
                </a:solidFill>
              </a:rPr>
              <a:t>they </a:t>
            </a:r>
            <a:r>
              <a:rPr lang="en-US" dirty="0" smtClean="0">
                <a:solidFill>
                  <a:schemeClr val="bg1"/>
                </a:solidFill>
              </a:rPr>
              <a:t>only provide basic features to user in free version and advanced features are paid so to solve this Expensify </a:t>
            </a:r>
            <a:r>
              <a:rPr lang="en-US" dirty="0">
                <a:solidFill>
                  <a:schemeClr val="bg1"/>
                </a:solidFill>
              </a:rPr>
              <a:t>is the one step </a:t>
            </a:r>
            <a:r>
              <a:rPr lang="en-US" dirty="0" smtClean="0">
                <a:solidFill>
                  <a:schemeClr val="bg1"/>
                </a:solidFill>
              </a:rPr>
              <a:t>towards it.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dirty="0">
                <a:solidFill>
                  <a:schemeClr val="bg1"/>
                </a:solidFill>
              </a:rPr>
              <a:t>The problem </a:t>
            </a:r>
            <a:r>
              <a:rPr lang="en-US" dirty="0" smtClean="0">
                <a:solidFill>
                  <a:schemeClr val="bg1"/>
                </a:solidFill>
              </a:rPr>
              <a:t>behind free to use expense manager application is </a:t>
            </a:r>
            <a:r>
              <a:rPr lang="en-US" dirty="0">
                <a:solidFill>
                  <a:schemeClr val="bg1"/>
                </a:solidFill>
              </a:rPr>
              <a:t>that they are just </a:t>
            </a:r>
            <a:r>
              <a:rPr lang="en-US" dirty="0" smtClean="0">
                <a:solidFill>
                  <a:schemeClr val="bg1"/>
                </a:solidFill>
              </a:rPr>
              <a:t>showing only static information of the user .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dirty="0">
                <a:solidFill>
                  <a:schemeClr val="bg1"/>
                </a:solidFill>
              </a:rPr>
              <a:t>Expensify provides a very user-friendly UI by showing various expense graphs, different modes to view data and </a:t>
            </a:r>
            <a:r>
              <a:rPr lang="en-US" dirty="0" smtClean="0">
                <a:solidFill>
                  <a:schemeClr val="bg1"/>
                </a:solidFill>
              </a:rPr>
              <a:t>backup of data </a:t>
            </a:r>
            <a:r>
              <a:rPr lang="en-US" dirty="0">
                <a:solidFill>
                  <a:schemeClr val="bg1"/>
                </a:solidFill>
              </a:rPr>
              <a:t>in different formats with advanced biometric security.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Abstract of the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884" y="1905001"/>
            <a:ext cx="9306899" cy="4114800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bg1"/>
                </a:solidFill>
              </a:rPr>
              <a:t>In today’s busy and expensive life we are in a great rush to make money. </a:t>
            </a:r>
            <a:r>
              <a:rPr lang="en-US" dirty="0" smtClean="0">
                <a:solidFill>
                  <a:schemeClr val="bg1"/>
                </a:solidFill>
              </a:rPr>
              <a:t>But </a:t>
            </a:r>
            <a:r>
              <a:rPr lang="en-US" dirty="0">
                <a:solidFill>
                  <a:schemeClr val="bg1"/>
                </a:solidFill>
              </a:rPr>
              <a:t>at the end of the month we broke off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 As </a:t>
            </a:r>
            <a:r>
              <a:rPr lang="en-US" dirty="0">
                <a:solidFill>
                  <a:schemeClr val="bg1"/>
                </a:solidFill>
              </a:rPr>
              <a:t>we are unknowingly spending money on little and unwanted things. </a:t>
            </a:r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dirty="0">
                <a:solidFill>
                  <a:schemeClr val="bg1"/>
                </a:solidFill>
              </a:rPr>
              <a:t>, we have come over with the idea to track our </a:t>
            </a:r>
            <a:r>
              <a:rPr lang="en-US" dirty="0" smtClean="0">
                <a:solidFill>
                  <a:schemeClr val="bg1"/>
                </a:solidFill>
              </a:rPr>
              <a:t>expense.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Expensify aims </a:t>
            </a:r>
            <a:r>
              <a:rPr lang="en-US" dirty="0">
                <a:solidFill>
                  <a:schemeClr val="bg1"/>
                </a:solidFill>
              </a:rPr>
              <a:t>to help everyone who are planning to know their expenses and save from 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Tx/>
            </a:pPr>
            <a:r>
              <a:rPr lang="en-US" dirty="0" smtClean="0">
                <a:solidFill>
                  <a:schemeClr val="bg1"/>
                </a:solidFill>
              </a:rPr>
              <a:t>Manage budget.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dirty="0" smtClean="0">
                <a:solidFill>
                  <a:schemeClr val="bg1"/>
                </a:solidFill>
              </a:rPr>
              <a:t>Budget exceed alert.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dirty="0" smtClean="0">
                <a:solidFill>
                  <a:schemeClr val="bg1"/>
                </a:solidFill>
              </a:rPr>
              <a:t>Manage Expense </a:t>
            </a:r>
            <a:r>
              <a:rPr lang="en-US" dirty="0">
                <a:solidFill>
                  <a:schemeClr val="bg1"/>
                </a:solidFill>
              </a:rPr>
              <a:t>with various pre-defined categories </a:t>
            </a:r>
            <a:r>
              <a:rPr lang="en-US" dirty="0" smtClean="0">
                <a:solidFill>
                  <a:schemeClr val="bg1"/>
                </a:solidFill>
              </a:rPr>
              <a:t>with different payment modes.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Different </a:t>
            </a:r>
            <a:r>
              <a:rPr lang="en-US" dirty="0">
                <a:solidFill>
                  <a:schemeClr val="bg1"/>
                </a:solidFill>
              </a:rPr>
              <a:t>modes to view </a:t>
            </a:r>
            <a:r>
              <a:rPr lang="en-US" dirty="0" smtClean="0">
                <a:solidFill>
                  <a:schemeClr val="bg1"/>
                </a:solidFill>
              </a:rPr>
              <a:t>transaction </a:t>
            </a:r>
            <a:r>
              <a:rPr lang="en-US" dirty="0">
                <a:solidFill>
                  <a:schemeClr val="bg1"/>
                </a:solidFill>
              </a:rPr>
              <a:t>like today's, current week, current month </a:t>
            </a:r>
            <a:r>
              <a:rPr lang="en-US" dirty="0" smtClean="0">
                <a:solidFill>
                  <a:schemeClr val="bg1"/>
                </a:solidFill>
              </a:rPr>
              <a:t>and custom.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</a:rPr>
              <a:t>Various Graphs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IN" dirty="0" smtClean="0">
                <a:solidFill>
                  <a:schemeClr val="bg1"/>
                </a:solidFill>
              </a:rPr>
              <a:t>analyse the expense </a:t>
            </a:r>
            <a:r>
              <a:rPr lang="en-US" dirty="0" smtClean="0">
                <a:solidFill>
                  <a:schemeClr val="bg1"/>
                </a:solidFill>
              </a:rPr>
              <a:t>like current </a:t>
            </a:r>
            <a:r>
              <a:rPr lang="en-US" dirty="0">
                <a:solidFill>
                  <a:schemeClr val="bg1"/>
                </a:solidFill>
              </a:rPr>
              <a:t>week, current month and </a:t>
            </a:r>
            <a:r>
              <a:rPr lang="en-US" dirty="0" smtClean="0">
                <a:solidFill>
                  <a:schemeClr val="bg1"/>
                </a:solidFill>
              </a:rPr>
              <a:t>custom.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</a:rPr>
              <a:t>Backup </a:t>
            </a:r>
            <a:r>
              <a:rPr lang="en-US" dirty="0" smtClean="0">
                <a:solidFill>
                  <a:schemeClr val="bg1"/>
                </a:solidFill>
              </a:rPr>
              <a:t>of data in the form of pdf and csv.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IN" dirty="0" smtClean="0">
                <a:solidFill>
                  <a:schemeClr val="bg1"/>
                </a:solidFill>
              </a:rPr>
              <a:t>Biometric Security.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Concepts used in development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SQLite</a:t>
            </a:r>
            <a:endParaRPr lang="en-US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Shared Preferences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Intent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Scale Animation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Recycler View</a:t>
            </a:r>
            <a:endParaRPr lang="en-US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Custom Spinner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Custom Dialog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Biometric Class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Pdf Class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Nmap Charts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Material Design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Circular Image view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Splash screen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Calendar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earned during project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Database Connectivity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Data storage and Data passing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Scale Animation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Create and display recycler view with swipe controls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Date Conversion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Create custom spinner and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ustom dialog box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Nmap charts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Application exit alert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Material design components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Biometric Feature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Pdf class and making layout for pdf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Backup of database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Enhancement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Saving feature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Budget exceed alert notification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User defined category for expense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02" y="5589240"/>
            <a:ext cx="9144001" cy="267816"/>
          </a:xfrm>
          <a:noFill/>
        </p:spPr>
        <p:txBody>
          <a:bodyPr>
            <a:no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Splash screen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27" y="476672"/>
            <a:ext cx="2733750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95" y="5589240"/>
            <a:ext cx="9144001" cy="267816"/>
          </a:xfrm>
        </p:spPr>
        <p:txBody>
          <a:bodyPr>
            <a:no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Using this Dialog box user can add Name and Budget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20" y="476672"/>
            <a:ext cx="2733750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2318</Words>
  <Application>WPS Presentation</Application>
  <PresentationFormat>Custom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Corbel</vt:lpstr>
      <vt:lpstr>Microsoft YaHei</vt:lpstr>
      <vt:lpstr>Arial Unicode MS</vt:lpstr>
      <vt:lpstr>Digital Blue Tunnel 16x9</vt:lpstr>
      <vt:lpstr>Expensify</vt:lpstr>
      <vt:lpstr>Problem Definition </vt:lpstr>
      <vt:lpstr>Abstract of the Project</vt:lpstr>
      <vt:lpstr>Features</vt:lpstr>
      <vt:lpstr>Concepts used in development</vt:lpstr>
      <vt:lpstr>Learned during project</vt:lpstr>
      <vt:lpstr>Future Enhancement</vt:lpstr>
      <vt:lpstr>Splash screen</vt:lpstr>
      <vt:lpstr>Using this Dialog box user can add Name and Budget</vt:lpstr>
      <vt:lpstr>Home page display user name, budget and its utilization with pie chart in different view modes.</vt:lpstr>
      <vt:lpstr>Transaction page allows user to view and manage expense in different modes with swipe action</vt:lpstr>
      <vt:lpstr>Add Expense page is used to add daily expense of the user in different categories</vt:lpstr>
      <vt:lpstr>Settings page provides update profile, security and backup feature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Expensify</dc:title>
  <dc:creator>UMANG</dc:creator>
  <cp:lastModifiedBy>mca27</cp:lastModifiedBy>
  <cp:revision>62</cp:revision>
  <dcterms:created xsi:type="dcterms:W3CDTF">2021-08-10T01:47:00Z</dcterms:created>
  <dcterms:modified xsi:type="dcterms:W3CDTF">2021-09-18T06:57:00Z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1033-11.2.0.10223</vt:lpwstr>
  </property>
</Properties>
</file>