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5" r:id="rId6"/>
    <p:sldId id="258" r:id="rId7"/>
    <p:sldId id="259" r:id="rId8"/>
    <p:sldId id="264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19" autoAdjust="0"/>
  </p:normalViewPr>
  <p:slideViewPr>
    <p:cSldViewPr snapToGrid="0">
      <p:cViewPr varScale="1">
        <p:scale>
          <a:sx n="97" d="100"/>
          <a:sy n="97" d="100"/>
        </p:scale>
        <p:origin x="79" y="5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D7D2AE-B716-4DEC-AA8F-3116C45D7AF2}" type="doc">
      <dgm:prSet loTypeId="urn:microsoft.com/office/officeart/2005/8/layout/hierarchy3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AF2C8BC-3A0D-464E-A715-CF154B6A5B8E}">
      <dgm:prSet phldrT="[Text]"/>
      <dgm:spPr/>
      <dgm:t>
        <a:bodyPr/>
        <a:lstStyle/>
        <a:p>
          <a:r>
            <a:rPr lang="fa-IR" dirty="0"/>
            <a:t>داده</a:t>
          </a:r>
          <a:endParaRPr lang="en-US" dirty="0"/>
        </a:p>
      </dgm:t>
    </dgm:pt>
    <dgm:pt modelId="{059F1A14-C0C2-43B4-87E4-833FD0F50657}" type="parTrans" cxnId="{DC10D4AE-4C44-471B-9153-0579B895D76B}">
      <dgm:prSet/>
      <dgm:spPr/>
      <dgm:t>
        <a:bodyPr/>
        <a:lstStyle/>
        <a:p>
          <a:endParaRPr lang="en-US"/>
        </a:p>
      </dgm:t>
    </dgm:pt>
    <dgm:pt modelId="{26563A00-19E9-4DAA-BE8E-04C1D191B925}" type="sibTrans" cxnId="{DC10D4AE-4C44-471B-9153-0579B895D76B}">
      <dgm:prSet/>
      <dgm:spPr/>
      <dgm:t>
        <a:bodyPr/>
        <a:lstStyle/>
        <a:p>
          <a:endParaRPr lang="en-US"/>
        </a:p>
      </dgm:t>
    </dgm:pt>
    <dgm:pt modelId="{C6197FF3-04AB-44B1-8BF1-030EB129A24D}" type="asst">
      <dgm:prSet phldrT="[Text]"/>
      <dgm:spPr/>
      <dgm:t>
        <a:bodyPr/>
        <a:lstStyle/>
        <a:p>
          <a:r>
            <a:rPr lang="fa-IR" dirty="0"/>
            <a:t>کلاس 1</a:t>
          </a:r>
          <a:endParaRPr lang="en-US" dirty="0"/>
        </a:p>
      </dgm:t>
    </dgm:pt>
    <dgm:pt modelId="{4CAD1366-1B39-4723-A7D8-E4E0EE902062}" type="parTrans" cxnId="{F54CE25B-637F-4B90-880F-48F126E9F9CA}">
      <dgm:prSet/>
      <dgm:spPr/>
      <dgm:t>
        <a:bodyPr/>
        <a:lstStyle/>
        <a:p>
          <a:endParaRPr lang="en-US"/>
        </a:p>
      </dgm:t>
    </dgm:pt>
    <dgm:pt modelId="{1E89EF76-B5FA-41DA-91BB-3B06486E8EB5}" type="sibTrans" cxnId="{F54CE25B-637F-4B90-880F-48F126E9F9CA}">
      <dgm:prSet/>
      <dgm:spPr/>
      <dgm:t>
        <a:bodyPr/>
        <a:lstStyle/>
        <a:p>
          <a:endParaRPr lang="en-US"/>
        </a:p>
      </dgm:t>
    </dgm:pt>
    <dgm:pt modelId="{DAEFE746-521B-4B9C-BD6D-23C9939C4BC0}">
      <dgm:prSet phldrT="[Text]"/>
      <dgm:spPr/>
      <dgm:t>
        <a:bodyPr/>
        <a:lstStyle/>
        <a:p>
          <a:r>
            <a:rPr lang="fa-IR" dirty="0"/>
            <a:t>کلاس</a:t>
          </a:r>
          <a:r>
            <a:rPr lang="fa-IR" baseline="0" dirty="0"/>
            <a:t> 2</a:t>
          </a:r>
          <a:endParaRPr lang="en-US" dirty="0"/>
        </a:p>
      </dgm:t>
    </dgm:pt>
    <dgm:pt modelId="{76B8FFEA-147E-47FA-8B27-D88B21CFA884}" type="parTrans" cxnId="{66787917-3C9B-4964-916D-8526BC03A2D6}">
      <dgm:prSet/>
      <dgm:spPr/>
      <dgm:t>
        <a:bodyPr/>
        <a:lstStyle/>
        <a:p>
          <a:endParaRPr lang="en-US"/>
        </a:p>
      </dgm:t>
    </dgm:pt>
    <dgm:pt modelId="{F1C95C87-E071-4EEC-9769-5B39410D8303}" type="sibTrans" cxnId="{66787917-3C9B-4964-916D-8526BC03A2D6}">
      <dgm:prSet/>
      <dgm:spPr/>
      <dgm:t>
        <a:bodyPr/>
        <a:lstStyle/>
        <a:p>
          <a:endParaRPr lang="en-US"/>
        </a:p>
      </dgm:t>
    </dgm:pt>
    <dgm:pt modelId="{4C4AFAA3-5A6D-41AC-AF83-940396978CFB}">
      <dgm:prSet phldrT="[Text]"/>
      <dgm:spPr/>
      <dgm:t>
        <a:bodyPr/>
        <a:lstStyle/>
        <a:p>
          <a:r>
            <a:rPr lang="en-US" dirty="0"/>
            <a:t>Normalize</a:t>
          </a:r>
        </a:p>
      </dgm:t>
    </dgm:pt>
    <dgm:pt modelId="{71BBE686-C066-4C13-B905-09E1DFC34DC3}" type="parTrans" cxnId="{8A299FDE-A71B-478A-83B1-F3E97EE7685B}">
      <dgm:prSet/>
      <dgm:spPr/>
      <dgm:t>
        <a:bodyPr/>
        <a:lstStyle/>
        <a:p>
          <a:endParaRPr lang="en-US"/>
        </a:p>
      </dgm:t>
    </dgm:pt>
    <dgm:pt modelId="{E3E052DA-B799-4EE9-B233-8EA6DD3593F6}" type="sibTrans" cxnId="{8A299FDE-A71B-478A-83B1-F3E97EE7685B}">
      <dgm:prSet/>
      <dgm:spPr/>
      <dgm:t>
        <a:bodyPr/>
        <a:lstStyle/>
        <a:p>
          <a:endParaRPr lang="en-US"/>
        </a:p>
      </dgm:t>
    </dgm:pt>
    <dgm:pt modelId="{8541201E-96A9-486F-8EEF-30B98EAAA8D5}" type="asst">
      <dgm:prSet phldrT="[Text]"/>
      <dgm:spPr/>
      <dgm:t>
        <a:bodyPr/>
        <a:lstStyle/>
        <a:p>
          <a:r>
            <a:rPr lang="en-US" dirty="0"/>
            <a:t>Bool</a:t>
          </a:r>
        </a:p>
      </dgm:t>
    </dgm:pt>
    <dgm:pt modelId="{567BD132-B6FE-49E5-88B1-B812CC2E49B3}" type="parTrans" cxnId="{DAEFC613-5A5D-4B07-92CF-8D2A739BEA4C}">
      <dgm:prSet/>
      <dgm:spPr/>
      <dgm:t>
        <a:bodyPr/>
        <a:lstStyle/>
        <a:p>
          <a:endParaRPr lang="en-US"/>
        </a:p>
      </dgm:t>
    </dgm:pt>
    <dgm:pt modelId="{2168A14B-6513-45B1-B182-D3F28A293D65}" type="sibTrans" cxnId="{DAEFC613-5A5D-4B07-92CF-8D2A739BEA4C}">
      <dgm:prSet/>
      <dgm:spPr/>
      <dgm:t>
        <a:bodyPr/>
        <a:lstStyle/>
        <a:p>
          <a:endParaRPr lang="en-US"/>
        </a:p>
      </dgm:t>
    </dgm:pt>
    <dgm:pt modelId="{63DB5E00-92BD-40F9-9D93-B6F4A1887698}" type="pres">
      <dgm:prSet presAssocID="{40D7D2AE-B716-4DEC-AA8F-3116C45D7AF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EE507EA-EB90-4C4C-B6CD-3FF17056576B}" type="pres">
      <dgm:prSet presAssocID="{6AF2C8BC-3A0D-464E-A715-CF154B6A5B8E}" presName="root" presStyleCnt="0"/>
      <dgm:spPr/>
    </dgm:pt>
    <dgm:pt modelId="{24177807-9F2C-4E56-8C05-E1E6E538A621}" type="pres">
      <dgm:prSet presAssocID="{6AF2C8BC-3A0D-464E-A715-CF154B6A5B8E}" presName="rootComposite" presStyleCnt="0"/>
      <dgm:spPr/>
    </dgm:pt>
    <dgm:pt modelId="{7CED72A4-1FDC-4D11-9225-4734F306C144}" type="pres">
      <dgm:prSet presAssocID="{6AF2C8BC-3A0D-464E-A715-CF154B6A5B8E}" presName="rootText" presStyleLbl="node1" presStyleIdx="0" presStyleCnt="1"/>
      <dgm:spPr/>
    </dgm:pt>
    <dgm:pt modelId="{10CF313C-60F2-41B9-B4AE-E59FC48FB965}" type="pres">
      <dgm:prSet presAssocID="{6AF2C8BC-3A0D-464E-A715-CF154B6A5B8E}" presName="rootConnector" presStyleLbl="node1" presStyleIdx="0" presStyleCnt="1"/>
      <dgm:spPr/>
    </dgm:pt>
    <dgm:pt modelId="{E252B49C-5800-43E7-9525-7F72D50DD28B}" type="pres">
      <dgm:prSet presAssocID="{6AF2C8BC-3A0D-464E-A715-CF154B6A5B8E}" presName="childShape" presStyleCnt="0"/>
      <dgm:spPr/>
    </dgm:pt>
    <dgm:pt modelId="{A2E17387-7FDD-479C-95FA-4FB77F8C39C8}" type="pres">
      <dgm:prSet presAssocID="{4CAD1366-1B39-4723-A7D8-E4E0EE902062}" presName="Name13" presStyleLbl="parChTrans1D2" presStyleIdx="0" presStyleCnt="2"/>
      <dgm:spPr/>
    </dgm:pt>
    <dgm:pt modelId="{5DADCDB1-F453-484A-95C8-0CF60E459A06}" type="pres">
      <dgm:prSet presAssocID="{C6197FF3-04AB-44B1-8BF1-030EB129A24D}" presName="childText" presStyleLbl="bgAcc1" presStyleIdx="0" presStyleCnt="2">
        <dgm:presLayoutVars>
          <dgm:bulletEnabled val="1"/>
        </dgm:presLayoutVars>
      </dgm:prSet>
      <dgm:spPr/>
    </dgm:pt>
    <dgm:pt modelId="{C78887FA-5AD7-4CE0-AA86-8DC03011E5F5}" type="pres">
      <dgm:prSet presAssocID="{76B8FFEA-147E-47FA-8B27-D88B21CFA884}" presName="Name13" presStyleLbl="parChTrans1D2" presStyleIdx="1" presStyleCnt="2"/>
      <dgm:spPr/>
    </dgm:pt>
    <dgm:pt modelId="{034FD8B3-DC58-4D19-8807-E059261E7330}" type="pres">
      <dgm:prSet presAssocID="{DAEFE746-521B-4B9C-BD6D-23C9939C4BC0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8450200E-919E-4655-9BEF-586D27E5BE39}" type="presOf" srcId="{4CAD1366-1B39-4723-A7D8-E4E0EE902062}" destId="{A2E17387-7FDD-479C-95FA-4FB77F8C39C8}" srcOrd="0" destOrd="0" presId="urn:microsoft.com/office/officeart/2005/8/layout/hierarchy3"/>
    <dgm:cxn modelId="{DAEFC613-5A5D-4B07-92CF-8D2A739BEA4C}" srcId="{C6197FF3-04AB-44B1-8BF1-030EB129A24D}" destId="{8541201E-96A9-486F-8EEF-30B98EAAA8D5}" srcOrd="0" destOrd="0" parTransId="{567BD132-B6FE-49E5-88B1-B812CC2E49B3}" sibTransId="{2168A14B-6513-45B1-B182-D3F28A293D65}"/>
    <dgm:cxn modelId="{66787917-3C9B-4964-916D-8526BC03A2D6}" srcId="{6AF2C8BC-3A0D-464E-A715-CF154B6A5B8E}" destId="{DAEFE746-521B-4B9C-BD6D-23C9939C4BC0}" srcOrd="1" destOrd="0" parTransId="{76B8FFEA-147E-47FA-8B27-D88B21CFA884}" sibTransId="{F1C95C87-E071-4EEC-9769-5B39410D8303}"/>
    <dgm:cxn modelId="{F54CE25B-637F-4B90-880F-48F126E9F9CA}" srcId="{6AF2C8BC-3A0D-464E-A715-CF154B6A5B8E}" destId="{C6197FF3-04AB-44B1-8BF1-030EB129A24D}" srcOrd="0" destOrd="0" parTransId="{4CAD1366-1B39-4723-A7D8-E4E0EE902062}" sibTransId="{1E89EF76-B5FA-41DA-91BB-3B06486E8EB5}"/>
    <dgm:cxn modelId="{4ACA0142-1DBD-4E99-B2B1-72949058079C}" type="presOf" srcId="{6AF2C8BC-3A0D-464E-A715-CF154B6A5B8E}" destId="{7CED72A4-1FDC-4D11-9225-4734F306C144}" srcOrd="0" destOrd="0" presId="urn:microsoft.com/office/officeart/2005/8/layout/hierarchy3"/>
    <dgm:cxn modelId="{2342CB69-E57B-4263-9D78-17BC47246E30}" type="presOf" srcId="{8541201E-96A9-486F-8EEF-30B98EAAA8D5}" destId="{5DADCDB1-F453-484A-95C8-0CF60E459A06}" srcOrd="0" destOrd="1" presId="urn:microsoft.com/office/officeart/2005/8/layout/hierarchy3"/>
    <dgm:cxn modelId="{4F47B951-51D3-4B32-9C27-FA35F9557E80}" type="presOf" srcId="{C6197FF3-04AB-44B1-8BF1-030EB129A24D}" destId="{5DADCDB1-F453-484A-95C8-0CF60E459A06}" srcOrd="0" destOrd="0" presId="urn:microsoft.com/office/officeart/2005/8/layout/hierarchy3"/>
    <dgm:cxn modelId="{1C8FEEA0-41F6-4EC6-8982-C6128FBFDEAD}" type="presOf" srcId="{6AF2C8BC-3A0D-464E-A715-CF154B6A5B8E}" destId="{10CF313C-60F2-41B9-B4AE-E59FC48FB965}" srcOrd="1" destOrd="0" presId="urn:microsoft.com/office/officeart/2005/8/layout/hierarchy3"/>
    <dgm:cxn modelId="{DC10D4AE-4C44-471B-9153-0579B895D76B}" srcId="{40D7D2AE-B716-4DEC-AA8F-3116C45D7AF2}" destId="{6AF2C8BC-3A0D-464E-A715-CF154B6A5B8E}" srcOrd="0" destOrd="0" parTransId="{059F1A14-C0C2-43B4-87E4-833FD0F50657}" sibTransId="{26563A00-19E9-4DAA-BE8E-04C1D191B925}"/>
    <dgm:cxn modelId="{25C970C4-0A6A-4B95-B935-BA948B6C5D34}" type="presOf" srcId="{40D7D2AE-B716-4DEC-AA8F-3116C45D7AF2}" destId="{63DB5E00-92BD-40F9-9D93-B6F4A1887698}" srcOrd="0" destOrd="0" presId="urn:microsoft.com/office/officeart/2005/8/layout/hierarchy3"/>
    <dgm:cxn modelId="{7FEDE6D3-AA34-4BE5-A5A4-24177CA76E85}" type="presOf" srcId="{DAEFE746-521B-4B9C-BD6D-23C9939C4BC0}" destId="{034FD8B3-DC58-4D19-8807-E059261E7330}" srcOrd="0" destOrd="0" presId="urn:microsoft.com/office/officeart/2005/8/layout/hierarchy3"/>
    <dgm:cxn modelId="{8A299FDE-A71B-478A-83B1-F3E97EE7685B}" srcId="{DAEFE746-521B-4B9C-BD6D-23C9939C4BC0}" destId="{4C4AFAA3-5A6D-41AC-AF83-940396978CFB}" srcOrd="0" destOrd="0" parTransId="{71BBE686-C066-4C13-B905-09E1DFC34DC3}" sibTransId="{E3E052DA-B799-4EE9-B233-8EA6DD3593F6}"/>
    <dgm:cxn modelId="{66F83AEA-9784-4ABB-9A23-E4044A74F7A1}" type="presOf" srcId="{4C4AFAA3-5A6D-41AC-AF83-940396978CFB}" destId="{034FD8B3-DC58-4D19-8807-E059261E7330}" srcOrd="0" destOrd="1" presId="urn:microsoft.com/office/officeart/2005/8/layout/hierarchy3"/>
    <dgm:cxn modelId="{1E6AD8FB-1BCC-4AD8-9835-94123BCAB3D4}" type="presOf" srcId="{76B8FFEA-147E-47FA-8B27-D88B21CFA884}" destId="{C78887FA-5AD7-4CE0-AA86-8DC03011E5F5}" srcOrd="0" destOrd="0" presId="urn:microsoft.com/office/officeart/2005/8/layout/hierarchy3"/>
    <dgm:cxn modelId="{B7A36730-013F-465A-9EE2-37BAFE27A5E1}" type="presParOf" srcId="{63DB5E00-92BD-40F9-9D93-B6F4A1887698}" destId="{FEE507EA-EB90-4C4C-B6CD-3FF17056576B}" srcOrd="0" destOrd="0" presId="urn:microsoft.com/office/officeart/2005/8/layout/hierarchy3"/>
    <dgm:cxn modelId="{EC4F1F50-626D-4DFF-AAB5-B7E7C4E2FAA9}" type="presParOf" srcId="{FEE507EA-EB90-4C4C-B6CD-3FF17056576B}" destId="{24177807-9F2C-4E56-8C05-E1E6E538A621}" srcOrd="0" destOrd="0" presId="urn:microsoft.com/office/officeart/2005/8/layout/hierarchy3"/>
    <dgm:cxn modelId="{778BC355-7B1B-4A1E-8368-43310D3F9217}" type="presParOf" srcId="{24177807-9F2C-4E56-8C05-E1E6E538A621}" destId="{7CED72A4-1FDC-4D11-9225-4734F306C144}" srcOrd="0" destOrd="0" presId="urn:microsoft.com/office/officeart/2005/8/layout/hierarchy3"/>
    <dgm:cxn modelId="{66902CE5-817B-48B2-AE05-6958E793F051}" type="presParOf" srcId="{24177807-9F2C-4E56-8C05-E1E6E538A621}" destId="{10CF313C-60F2-41B9-B4AE-E59FC48FB965}" srcOrd="1" destOrd="0" presId="urn:microsoft.com/office/officeart/2005/8/layout/hierarchy3"/>
    <dgm:cxn modelId="{BC3B5E97-A869-44F5-9E64-28943BCBEB48}" type="presParOf" srcId="{FEE507EA-EB90-4C4C-B6CD-3FF17056576B}" destId="{E252B49C-5800-43E7-9525-7F72D50DD28B}" srcOrd="1" destOrd="0" presId="urn:microsoft.com/office/officeart/2005/8/layout/hierarchy3"/>
    <dgm:cxn modelId="{EBAB1B94-08ED-4F06-8DFB-D6F9314C52B9}" type="presParOf" srcId="{E252B49C-5800-43E7-9525-7F72D50DD28B}" destId="{A2E17387-7FDD-479C-95FA-4FB77F8C39C8}" srcOrd="0" destOrd="0" presId="urn:microsoft.com/office/officeart/2005/8/layout/hierarchy3"/>
    <dgm:cxn modelId="{5970C78E-8039-4C49-A473-4F29B327509F}" type="presParOf" srcId="{E252B49C-5800-43E7-9525-7F72D50DD28B}" destId="{5DADCDB1-F453-484A-95C8-0CF60E459A06}" srcOrd="1" destOrd="0" presId="urn:microsoft.com/office/officeart/2005/8/layout/hierarchy3"/>
    <dgm:cxn modelId="{FB2E5C21-0067-4DAA-8BEE-8D447F1E73C1}" type="presParOf" srcId="{E252B49C-5800-43E7-9525-7F72D50DD28B}" destId="{C78887FA-5AD7-4CE0-AA86-8DC03011E5F5}" srcOrd="2" destOrd="0" presId="urn:microsoft.com/office/officeart/2005/8/layout/hierarchy3"/>
    <dgm:cxn modelId="{B8B70630-4C69-44DF-9CDD-4E6DE6C046A8}" type="presParOf" srcId="{E252B49C-5800-43E7-9525-7F72D50DD28B}" destId="{034FD8B3-DC58-4D19-8807-E059261E733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8F60A9-255D-46AF-A920-2F1E19B44C82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C721C5A-8A99-4625-8BE5-7C2D86B2C994}">
      <dgm:prSet phldrT="[Text]" custT="1"/>
      <dgm:spPr/>
      <dgm:t>
        <a:bodyPr/>
        <a:lstStyle/>
        <a:p>
          <a:r>
            <a:rPr lang="fa-IR" sz="2800" dirty="0">
              <a:solidFill>
                <a:schemeClr val="tx1"/>
              </a:solidFill>
            </a:rPr>
            <a:t>خدمات ارسال</a:t>
          </a:r>
          <a:endParaRPr lang="en-US" sz="2800" dirty="0">
            <a:solidFill>
              <a:schemeClr val="tx1"/>
            </a:solidFill>
          </a:endParaRPr>
        </a:p>
      </dgm:t>
    </dgm:pt>
    <dgm:pt modelId="{5BD2487B-F8A8-4DEF-BD4D-05E96BC84B34}" type="parTrans" cxnId="{70B3948F-092D-4588-954E-DC8E3CEE56CB}">
      <dgm:prSet/>
      <dgm:spPr/>
      <dgm:t>
        <a:bodyPr/>
        <a:lstStyle/>
        <a:p>
          <a:endParaRPr lang="en-US" sz="900">
            <a:solidFill>
              <a:schemeClr val="tx1"/>
            </a:solidFill>
          </a:endParaRPr>
        </a:p>
      </dgm:t>
    </dgm:pt>
    <dgm:pt modelId="{CD96EA95-9D55-4B05-B1FC-D123F5856489}" type="sibTrans" cxnId="{70B3948F-092D-4588-954E-DC8E3CEE56CB}">
      <dgm:prSet/>
      <dgm:spPr/>
      <dgm:t>
        <a:bodyPr/>
        <a:lstStyle/>
        <a:p>
          <a:endParaRPr lang="en-US" sz="900">
            <a:solidFill>
              <a:schemeClr val="tx1"/>
            </a:solidFill>
          </a:endParaRPr>
        </a:p>
      </dgm:t>
    </dgm:pt>
    <dgm:pt modelId="{3EB71F73-E5C2-4518-8A14-72C1E6843E41}">
      <dgm:prSet phldrT="[Text]" custT="1"/>
      <dgm:spPr/>
      <dgm:t>
        <a:bodyPr/>
        <a:lstStyle/>
        <a:p>
          <a:r>
            <a:rPr lang="fa-IR" sz="1400" dirty="0">
              <a:solidFill>
                <a:schemeClr val="tx1"/>
              </a:solidFill>
            </a:rPr>
            <a:t>سفارش آنلاین</a:t>
          </a:r>
          <a:endParaRPr lang="en-US" sz="1400" dirty="0">
            <a:solidFill>
              <a:schemeClr val="tx1"/>
            </a:solidFill>
          </a:endParaRPr>
        </a:p>
      </dgm:t>
    </dgm:pt>
    <dgm:pt modelId="{9C581975-2590-4058-9453-AEF5395D08B1}" type="parTrans" cxnId="{B5AF4185-92C2-47FA-A14B-6F8DC34436C5}">
      <dgm:prSet custT="1"/>
      <dgm:spPr/>
      <dgm:t>
        <a:bodyPr/>
        <a:lstStyle/>
        <a:p>
          <a:endParaRPr lang="en-US" sz="100">
            <a:solidFill>
              <a:schemeClr val="tx1"/>
            </a:solidFill>
          </a:endParaRPr>
        </a:p>
      </dgm:t>
    </dgm:pt>
    <dgm:pt modelId="{AC03BD9E-AAB1-4821-866F-D4051EFCE25A}" type="sibTrans" cxnId="{B5AF4185-92C2-47FA-A14B-6F8DC34436C5}">
      <dgm:prSet/>
      <dgm:spPr/>
      <dgm:t>
        <a:bodyPr/>
        <a:lstStyle/>
        <a:p>
          <a:endParaRPr lang="en-US" sz="900">
            <a:solidFill>
              <a:schemeClr val="tx1"/>
            </a:solidFill>
          </a:endParaRPr>
        </a:p>
      </dgm:t>
    </dgm:pt>
    <dgm:pt modelId="{885B6758-0F8E-4D40-85F7-6F74B2B7A33D}">
      <dgm:prSet phldrT="[Text]" custT="1"/>
      <dgm:spPr/>
      <dgm:t>
        <a:bodyPr/>
        <a:lstStyle/>
        <a:p>
          <a:r>
            <a:rPr lang="fa-IR" sz="1400" dirty="0">
              <a:solidFill>
                <a:schemeClr val="tx1"/>
              </a:solidFill>
            </a:rPr>
            <a:t>رزرو آنلاین</a:t>
          </a:r>
          <a:endParaRPr lang="en-US" sz="1400" dirty="0">
            <a:solidFill>
              <a:schemeClr val="tx1"/>
            </a:solidFill>
          </a:endParaRPr>
        </a:p>
      </dgm:t>
    </dgm:pt>
    <dgm:pt modelId="{7796D70C-9709-480E-A4B5-5FBCED4CCB17}" type="parTrans" cxnId="{8AF39959-DA6F-4759-A150-107AFCB07BD5}">
      <dgm:prSet custT="1"/>
      <dgm:spPr/>
      <dgm:t>
        <a:bodyPr/>
        <a:lstStyle/>
        <a:p>
          <a:endParaRPr lang="en-US" sz="100">
            <a:solidFill>
              <a:schemeClr val="tx1"/>
            </a:solidFill>
          </a:endParaRPr>
        </a:p>
      </dgm:t>
    </dgm:pt>
    <dgm:pt modelId="{5E26F9B6-7C6B-4399-BA3F-BD1E2AC2F038}" type="sibTrans" cxnId="{8AF39959-DA6F-4759-A150-107AFCB07BD5}">
      <dgm:prSet/>
      <dgm:spPr/>
      <dgm:t>
        <a:bodyPr/>
        <a:lstStyle/>
        <a:p>
          <a:endParaRPr lang="en-US" sz="900">
            <a:solidFill>
              <a:schemeClr val="tx1"/>
            </a:solidFill>
          </a:endParaRPr>
        </a:p>
      </dgm:t>
    </dgm:pt>
    <dgm:pt modelId="{FD96B939-E2BD-4F85-91C0-C40F4FBAD017}">
      <dgm:prSet phldrT="[Text]" custT="1"/>
      <dgm:spPr/>
      <dgm:t>
        <a:bodyPr/>
        <a:lstStyle/>
        <a:p>
          <a:r>
            <a:rPr lang="fa-IR" sz="1400" dirty="0">
              <a:solidFill>
                <a:schemeClr val="tx1"/>
              </a:solidFill>
            </a:rPr>
            <a:t>ارسال غذا</a:t>
          </a:r>
          <a:endParaRPr lang="en-US" sz="1400" dirty="0">
            <a:solidFill>
              <a:schemeClr val="tx1"/>
            </a:solidFill>
          </a:endParaRPr>
        </a:p>
      </dgm:t>
    </dgm:pt>
    <dgm:pt modelId="{9090A93B-B2DD-4EEF-954B-861569558034}" type="parTrans" cxnId="{E4B981CB-7CA7-4C82-9E20-295996498F41}">
      <dgm:prSet custT="1"/>
      <dgm:spPr/>
      <dgm:t>
        <a:bodyPr/>
        <a:lstStyle/>
        <a:p>
          <a:endParaRPr lang="en-US" sz="100">
            <a:solidFill>
              <a:schemeClr val="tx1"/>
            </a:solidFill>
          </a:endParaRPr>
        </a:p>
      </dgm:t>
    </dgm:pt>
    <dgm:pt modelId="{FED0AD01-363D-4ACD-AB55-69A7B8C92954}" type="sibTrans" cxnId="{E4B981CB-7CA7-4C82-9E20-295996498F41}">
      <dgm:prSet/>
      <dgm:spPr/>
      <dgm:t>
        <a:bodyPr/>
        <a:lstStyle/>
        <a:p>
          <a:endParaRPr lang="en-US" sz="900">
            <a:solidFill>
              <a:schemeClr val="tx1"/>
            </a:solidFill>
          </a:endParaRPr>
        </a:p>
      </dgm:t>
    </dgm:pt>
    <dgm:pt modelId="{969B77E4-C8E0-44E8-950C-E4D303AC22CE}">
      <dgm:prSet phldrT="[Text]" custT="1"/>
      <dgm:spPr/>
      <dgm:t>
        <a:bodyPr/>
        <a:lstStyle/>
        <a:p>
          <a:r>
            <a:rPr lang="fa-IR" sz="1400" dirty="0">
              <a:solidFill>
                <a:schemeClr val="tx1"/>
              </a:solidFill>
            </a:rPr>
            <a:t>قابلیت انتقال به منو</a:t>
          </a:r>
          <a:endParaRPr lang="en-US" sz="1400" dirty="0">
            <a:solidFill>
              <a:schemeClr val="tx1"/>
            </a:solidFill>
          </a:endParaRPr>
        </a:p>
      </dgm:t>
    </dgm:pt>
    <dgm:pt modelId="{2D4FF204-08C1-4220-A588-62EB1D94FA86}" type="parTrans" cxnId="{C4549531-DD44-4B61-8A36-5C5A00360F31}">
      <dgm:prSet custT="1"/>
      <dgm:spPr/>
      <dgm:t>
        <a:bodyPr/>
        <a:lstStyle/>
        <a:p>
          <a:endParaRPr lang="en-US" sz="100">
            <a:solidFill>
              <a:schemeClr val="tx1"/>
            </a:solidFill>
          </a:endParaRPr>
        </a:p>
      </dgm:t>
    </dgm:pt>
    <dgm:pt modelId="{4DBFBB09-72B8-4110-AB81-6CB5F76FC70F}" type="sibTrans" cxnId="{C4549531-DD44-4B61-8A36-5C5A00360F31}">
      <dgm:prSet/>
      <dgm:spPr/>
      <dgm:t>
        <a:bodyPr/>
        <a:lstStyle/>
        <a:p>
          <a:endParaRPr lang="en-US" sz="900">
            <a:solidFill>
              <a:schemeClr val="tx1"/>
            </a:solidFill>
          </a:endParaRPr>
        </a:p>
      </dgm:t>
    </dgm:pt>
    <dgm:pt modelId="{C212ACC3-843F-4376-B459-6563D2F82A4D}" type="pres">
      <dgm:prSet presAssocID="{118F60A9-255D-46AF-A920-2F1E19B44C8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C60D085-B534-4368-8F8C-13EE6A3536BF}" type="pres">
      <dgm:prSet presAssocID="{9C721C5A-8A99-4625-8BE5-7C2D86B2C994}" presName="root1" presStyleCnt="0"/>
      <dgm:spPr/>
    </dgm:pt>
    <dgm:pt modelId="{AD08616C-6B4E-41BB-84AD-50D44677DBEC}" type="pres">
      <dgm:prSet presAssocID="{9C721C5A-8A99-4625-8BE5-7C2D86B2C994}" presName="LevelOneTextNode" presStyleLbl="node0" presStyleIdx="0" presStyleCnt="1" custScaleX="270530">
        <dgm:presLayoutVars>
          <dgm:chPref val="3"/>
        </dgm:presLayoutVars>
      </dgm:prSet>
      <dgm:spPr/>
    </dgm:pt>
    <dgm:pt modelId="{D3A4C212-5C70-455E-83C6-0F1B598C8A9F}" type="pres">
      <dgm:prSet presAssocID="{9C721C5A-8A99-4625-8BE5-7C2D86B2C994}" presName="level2hierChild" presStyleCnt="0"/>
      <dgm:spPr/>
    </dgm:pt>
    <dgm:pt modelId="{B101F652-9CA0-4079-99F1-B5EA48FE8901}" type="pres">
      <dgm:prSet presAssocID="{9C581975-2590-4058-9453-AEF5395D08B1}" presName="conn2-1" presStyleLbl="parChTrans1D2" presStyleIdx="0" presStyleCnt="4"/>
      <dgm:spPr/>
    </dgm:pt>
    <dgm:pt modelId="{3E70A07A-CB02-4F1E-8E6C-BBC6EC2FD4CD}" type="pres">
      <dgm:prSet presAssocID="{9C581975-2590-4058-9453-AEF5395D08B1}" presName="connTx" presStyleLbl="parChTrans1D2" presStyleIdx="0" presStyleCnt="4"/>
      <dgm:spPr/>
    </dgm:pt>
    <dgm:pt modelId="{6527C2B5-C453-424D-ACEB-71E897322694}" type="pres">
      <dgm:prSet presAssocID="{3EB71F73-E5C2-4518-8A14-72C1E6843E41}" presName="root2" presStyleCnt="0"/>
      <dgm:spPr/>
    </dgm:pt>
    <dgm:pt modelId="{5139F4C4-9E7D-4580-B300-E8775F02F961}" type="pres">
      <dgm:prSet presAssocID="{3EB71F73-E5C2-4518-8A14-72C1E6843E41}" presName="LevelTwoTextNode" presStyleLbl="node2" presStyleIdx="0" presStyleCnt="4" custScaleX="217612">
        <dgm:presLayoutVars>
          <dgm:chPref val="3"/>
        </dgm:presLayoutVars>
      </dgm:prSet>
      <dgm:spPr/>
    </dgm:pt>
    <dgm:pt modelId="{43145D06-F965-4010-9A13-67C044119A98}" type="pres">
      <dgm:prSet presAssocID="{3EB71F73-E5C2-4518-8A14-72C1E6843E41}" presName="level3hierChild" presStyleCnt="0"/>
      <dgm:spPr/>
    </dgm:pt>
    <dgm:pt modelId="{624EEC96-5203-41D5-BAE2-411A2096AC2C}" type="pres">
      <dgm:prSet presAssocID="{7796D70C-9709-480E-A4B5-5FBCED4CCB17}" presName="conn2-1" presStyleLbl="parChTrans1D2" presStyleIdx="1" presStyleCnt="4"/>
      <dgm:spPr/>
    </dgm:pt>
    <dgm:pt modelId="{730EA459-16DC-429F-862E-2B954411D952}" type="pres">
      <dgm:prSet presAssocID="{7796D70C-9709-480E-A4B5-5FBCED4CCB17}" presName="connTx" presStyleLbl="parChTrans1D2" presStyleIdx="1" presStyleCnt="4"/>
      <dgm:spPr/>
    </dgm:pt>
    <dgm:pt modelId="{6DFAF57E-0E95-49CC-A358-2BF934095930}" type="pres">
      <dgm:prSet presAssocID="{885B6758-0F8E-4D40-85F7-6F74B2B7A33D}" presName="root2" presStyleCnt="0"/>
      <dgm:spPr/>
    </dgm:pt>
    <dgm:pt modelId="{FEDC9A5E-3CBC-44DB-8956-DB2A080F5E3A}" type="pres">
      <dgm:prSet presAssocID="{885B6758-0F8E-4D40-85F7-6F74B2B7A33D}" presName="LevelTwoTextNode" presStyleLbl="node2" presStyleIdx="1" presStyleCnt="4" custScaleX="217612">
        <dgm:presLayoutVars>
          <dgm:chPref val="3"/>
        </dgm:presLayoutVars>
      </dgm:prSet>
      <dgm:spPr/>
    </dgm:pt>
    <dgm:pt modelId="{56C5CEFD-2FD0-4032-AA6B-9BA7881B1E5F}" type="pres">
      <dgm:prSet presAssocID="{885B6758-0F8E-4D40-85F7-6F74B2B7A33D}" presName="level3hierChild" presStyleCnt="0"/>
      <dgm:spPr/>
    </dgm:pt>
    <dgm:pt modelId="{8C9493AB-4304-4CC9-9143-84803AE94BF0}" type="pres">
      <dgm:prSet presAssocID="{9090A93B-B2DD-4EEF-954B-861569558034}" presName="conn2-1" presStyleLbl="parChTrans1D2" presStyleIdx="2" presStyleCnt="4"/>
      <dgm:spPr/>
    </dgm:pt>
    <dgm:pt modelId="{0C5FF67C-0910-4A22-A318-3CDB88EC80A2}" type="pres">
      <dgm:prSet presAssocID="{9090A93B-B2DD-4EEF-954B-861569558034}" presName="connTx" presStyleLbl="parChTrans1D2" presStyleIdx="2" presStyleCnt="4"/>
      <dgm:spPr/>
    </dgm:pt>
    <dgm:pt modelId="{FFA27B52-B7FD-43B5-B2CB-8A2B7AADE462}" type="pres">
      <dgm:prSet presAssocID="{FD96B939-E2BD-4F85-91C0-C40F4FBAD017}" presName="root2" presStyleCnt="0"/>
      <dgm:spPr/>
    </dgm:pt>
    <dgm:pt modelId="{E76FA2B2-0BB5-467A-98CD-3836775C81F3}" type="pres">
      <dgm:prSet presAssocID="{FD96B939-E2BD-4F85-91C0-C40F4FBAD017}" presName="LevelTwoTextNode" presStyleLbl="node2" presStyleIdx="2" presStyleCnt="4" custScaleX="217612">
        <dgm:presLayoutVars>
          <dgm:chPref val="3"/>
        </dgm:presLayoutVars>
      </dgm:prSet>
      <dgm:spPr/>
    </dgm:pt>
    <dgm:pt modelId="{EF367378-F9F5-4900-A22D-AE3A1F060A1A}" type="pres">
      <dgm:prSet presAssocID="{FD96B939-E2BD-4F85-91C0-C40F4FBAD017}" presName="level3hierChild" presStyleCnt="0"/>
      <dgm:spPr/>
    </dgm:pt>
    <dgm:pt modelId="{BEAB0D65-0AF7-4BE9-B7E4-B9361C792C28}" type="pres">
      <dgm:prSet presAssocID="{2D4FF204-08C1-4220-A588-62EB1D94FA86}" presName="conn2-1" presStyleLbl="parChTrans1D2" presStyleIdx="3" presStyleCnt="4"/>
      <dgm:spPr/>
    </dgm:pt>
    <dgm:pt modelId="{B00C5F05-0D73-4A0B-A310-DF9D9DF2B576}" type="pres">
      <dgm:prSet presAssocID="{2D4FF204-08C1-4220-A588-62EB1D94FA86}" presName="connTx" presStyleLbl="parChTrans1D2" presStyleIdx="3" presStyleCnt="4"/>
      <dgm:spPr/>
    </dgm:pt>
    <dgm:pt modelId="{A9F1BBF8-A799-4BAC-8660-63285CD2A40F}" type="pres">
      <dgm:prSet presAssocID="{969B77E4-C8E0-44E8-950C-E4D303AC22CE}" presName="root2" presStyleCnt="0"/>
      <dgm:spPr/>
    </dgm:pt>
    <dgm:pt modelId="{3C34958B-12DC-46C6-979C-F07CCD9BF380}" type="pres">
      <dgm:prSet presAssocID="{969B77E4-C8E0-44E8-950C-E4D303AC22CE}" presName="LevelTwoTextNode" presStyleLbl="node2" presStyleIdx="3" presStyleCnt="4" custScaleX="217612">
        <dgm:presLayoutVars>
          <dgm:chPref val="3"/>
        </dgm:presLayoutVars>
      </dgm:prSet>
      <dgm:spPr/>
    </dgm:pt>
    <dgm:pt modelId="{6343A59E-5B1A-4F1C-A01C-AEAE119C7C09}" type="pres">
      <dgm:prSet presAssocID="{969B77E4-C8E0-44E8-950C-E4D303AC22CE}" presName="level3hierChild" presStyleCnt="0"/>
      <dgm:spPr/>
    </dgm:pt>
  </dgm:ptLst>
  <dgm:cxnLst>
    <dgm:cxn modelId="{161AD70A-A28B-4570-B1FB-E984E9A4924E}" type="presOf" srcId="{9C721C5A-8A99-4625-8BE5-7C2D86B2C994}" destId="{AD08616C-6B4E-41BB-84AD-50D44677DBEC}" srcOrd="0" destOrd="0" presId="urn:microsoft.com/office/officeart/2008/layout/HorizontalMultiLevelHierarchy"/>
    <dgm:cxn modelId="{8D108623-EA39-4997-93FB-0779D44D9A84}" type="presOf" srcId="{7796D70C-9709-480E-A4B5-5FBCED4CCB17}" destId="{730EA459-16DC-429F-862E-2B954411D952}" srcOrd="1" destOrd="0" presId="urn:microsoft.com/office/officeart/2008/layout/HorizontalMultiLevelHierarchy"/>
    <dgm:cxn modelId="{E19C9C28-1C6D-420C-80AD-1ADA38F20524}" type="presOf" srcId="{2D4FF204-08C1-4220-A588-62EB1D94FA86}" destId="{B00C5F05-0D73-4A0B-A310-DF9D9DF2B576}" srcOrd="1" destOrd="0" presId="urn:microsoft.com/office/officeart/2008/layout/HorizontalMultiLevelHierarchy"/>
    <dgm:cxn modelId="{A49F212A-8D3B-4273-81E4-214665CA0981}" type="presOf" srcId="{2D4FF204-08C1-4220-A588-62EB1D94FA86}" destId="{BEAB0D65-0AF7-4BE9-B7E4-B9361C792C28}" srcOrd="0" destOrd="0" presId="urn:microsoft.com/office/officeart/2008/layout/HorizontalMultiLevelHierarchy"/>
    <dgm:cxn modelId="{13825B2C-DBBD-4D48-8395-FB5A2D9CFE6C}" type="presOf" srcId="{969B77E4-C8E0-44E8-950C-E4D303AC22CE}" destId="{3C34958B-12DC-46C6-979C-F07CCD9BF380}" srcOrd="0" destOrd="0" presId="urn:microsoft.com/office/officeart/2008/layout/HorizontalMultiLevelHierarchy"/>
    <dgm:cxn modelId="{C4549531-DD44-4B61-8A36-5C5A00360F31}" srcId="{9C721C5A-8A99-4625-8BE5-7C2D86B2C994}" destId="{969B77E4-C8E0-44E8-950C-E4D303AC22CE}" srcOrd="3" destOrd="0" parTransId="{2D4FF204-08C1-4220-A588-62EB1D94FA86}" sibTransId="{4DBFBB09-72B8-4110-AB81-6CB5F76FC70F}"/>
    <dgm:cxn modelId="{50F84E33-3792-46DD-A1FE-67F88424AB1B}" type="presOf" srcId="{7796D70C-9709-480E-A4B5-5FBCED4CCB17}" destId="{624EEC96-5203-41D5-BAE2-411A2096AC2C}" srcOrd="0" destOrd="0" presId="urn:microsoft.com/office/officeart/2008/layout/HorizontalMultiLevelHierarchy"/>
    <dgm:cxn modelId="{757B355B-BE2D-4975-9027-13E573DBF87D}" type="presOf" srcId="{9C581975-2590-4058-9453-AEF5395D08B1}" destId="{3E70A07A-CB02-4F1E-8E6C-BBC6EC2FD4CD}" srcOrd="1" destOrd="0" presId="urn:microsoft.com/office/officeart/2008/layout/HorizontalMultiLevelHierarchy"/>
    <dgm:cxn modelId="{8AF39959-DA6F-4759-A150-107AFCB07BD5}" srcId="{9C721C5A-8A99-4625-8BE5-7C2D86B2C994}" destId="{885B6758-0F8E-4D40-85F7-6F74B2B7A33D}" srcOrd="1" destOrd="0" parTransId="{7796D70C-9709-480E-A4B5-5FBCED4CCB17}" sibTransId="{5E26F9B6-7C6B-4399-BA3F-BD1E2AC2F038}"/>
    <dgm:cxn modelId="{B5AF4185-92C2-47FA-A14B-6F8DC34436C5}" srcId="{9C721C5A-8A99-4625-8BE5-7C2D86B2C994}" destId="{3EB71F73-E5C2-4518-8A14-72C1E6843E41}" srcOrd="0" destOrd="0" parTransId="{9C581975-2590-4058-9453-AEF5395D08B1}" sibTransId="{AC03BD9E-AAB1-4821-866F-D4051EFCE25A}"/>
    <dgm:cxn modelId="{70B3948F-092D-4588-954E-DC8E3CEE56CB}" srcId="{118F60A9-255D-46AF-A920-2F1E19B44C82}" destId="{9C721C5A-8A99-4625-8BE5-7C2D86B2C994}" srcOrd="0" destOrd="0" parTransId="{5BD2487B-F8A8-4DEF-BD4D-05E96BC84B34}" sibTransId="{CD96EA95-9D55-4B05-B1FC-D123F5856489}"/>
    <dgm:cxn modelId="{B8140C92-4C54-4B54-9C87-72C4686012CB}" type="presOf" srcId="{9090A93B-B2DD-4EEF-954B-861569558034}" destId="{0C5FF67C-0910-4A22-A318-3CDB88EC80A2}" srcOrd="1" destOrd="0" presId="urn:microsoft.com/office/officeart/2008/layout/HorizontalMultiLevelHierarchy"/>
    <dgm:cxn modelId="{9DC3949A-AD2B-498A-8170-CC34E0D84D93}" type="presOf" srcId="{9C581975-2590-4058-9453-AEF5395D08B1}" destId="{B101F652-9CA0-4079-99F1-B5EA48FE8901}" srcOrd="0" destOrd="0" presId="urn:microsoft.com/office/officeart/2008/layout/HorizontalMultiLevelHierarchy"/>
    <dgm:cxn modelId="{4A44CEAC-797C-4C21-ADA6-29E24BDB641F}" type="presOf" srcId="{3EB71F73-E5C2-4518-8A14-72C1E6843E41}" destId="{5139F4C4-9E7D-4580-B300-E8775F02F961}" srcOrd="0" destOrd="0" presId="urn:microsoft.com/office/officeart/2008/layout/HorizontalMultiLevelHierarchy"/>
    <dgm:cxn modelId="{532BF1AD-EC7F-4824-AD2C-B248FA183B2B}" type="presOf" srcId="{9090A93B-B2DD-4EEF-954B-861569558034}" destId="{8C9493AB-4304-4CC9-9143-84803AE94BF0}" srcOrd="0" destOrd="0" presId="urn:microsoft.com/office/officeart/2008/layout/HorizontalMultiLevelHierarchy"/>
    <dgm:cxn modelId="{E4B981CB-7CA7-4C82-9E20-295996498F41}" srcId="{9C721C5A-8A99-4625-8BE5-7C2D86B2C994}" destId="{FD96B939-E2BD-4F85-91C0-C40F4FBAD017}" srcOrd="2" destOrd="0" parTransId="{9090A93B-B2DD-4EEF-954B-861569558034}" sibTransId="{FED0AD01-363D-4ACD-AB55-69A7B8C92954}"/>
    <dgm:cxn modelId="{B6E622D2-2FA8-4AA8-8F78-E3A120ED7F0D}" type="presOf" srcId="{FD96B939-E2BD-4F85-91C0-C40F4FBAD017}" destId="{E76FA2B2-0BB5-467A-98CD-3836775C81F3}" srcOrd="0" destOrd="0" presId="urn:microsoft.com/office/officeart/2008/layout/HorizontalMultiLevelHierarchy"/>
    <dgm:cxn modelId="{394304D4-9E52-47DE-A4CF-C75191FABFAF}" type="presOf" srcId="{118F60A9-255D-46AF-A920-2F1E19B44C82}" destId="{C212ACC3-843F-4376-B459-6563D2F82A4D}" srcOrd="0" destOrd="0" presId="urn:microsoft.com/office/officeart/2008/layout/HorizontalMultiLevelHierarchy"/>
    <dgm:cxn modelId="{244FA1ED-F4E9-40B8-A126-29764950BFCE}" type="presOf" srcId="{885B6758-0F8E-4D40-85F7-6F74B2B7A33D}" destId="{FEDC9A5E-3CBC-44DB-8956-DB2A080F5E3A}" srcOrd="0" destOrd="0" presId="urn:microsoft.com/office/officeart/2008/layout/HorizontalMultiLevelHierarchy"/>
    <dgm:cxn modelId="{C9BF51CF-7CBE-4AD7-BDCF-11D453762279}" type="presParOf" srcId="{C212ACC3-843F-4376-B459-6563D2F82A4D}" destId="{8C60D085-B534-4368-8F8C-13EE6A3536BF}" srcOrd="0" destOrd="0" presId="urn:microsoft.com/office/officeart/2008/layout/HorizontalMultiLevelHierarchy"/>
    <dgm:cxn modelId="{FD4396BD-257E-416E-8D5C-EC24BB6C0382}" type="presParOf" srcId="{8C60D085-B534-4368-8F8C-13EE6A3536BF}" destId="{AD08616C-6B4E-41BB-84AD-50D44677DBEC}" srcOrd="0" destOrd="0" presId="urn:microsoft.com/office/officeart/2008/layout/HorizontalMultiLevelHierarchy"/>
    <dgm:cxn modelId="{C3CD12BB-4C1B-4030-84F4-A61BED11B346}" type="presParOf" srcId="{8C60D085-B534-4368-8F8C-13EE6A3536BF}" destId="{D3A4C212-5C70-455E-83C6-0F1B598C8A9F}" srcOrd="1" destOrd="0" presId="urn:microsoft.com/office/officeart/2008/layout/HorizontalMultiLevelHierarchy"/>
    <dgm:cxn modelId="{6BE36784-6B8F-48B7-8284-5BDA904D0025}" type="presParOf" srcId="{D3A4C212-5C70-455E-83C6-0F1B598C8A9F}" destId="{B101F652-9CA0-4079-99F1-B5EA48FE8901}" srcOrd="0" destOrd="0" presId="urn:microsoft.com/office/officeart/2008/layout/HorizontalMultiLevelHierarchy"/>
    <dgm:cxn modelId="{4C091B8F-548B-46B3-9351-AA61DBDC6BE7}" type="presParOf" srcId="{B101F652-9CA0-4079-99F1-B5EA48FE8901}" destId="{3E70A07A-CB02-4F1E-8E6C-BBC6EC2FD4CD}" srcOrd="0" destOrd="0" presId="urn:microsoft.com/office/officeart/2008/layout/HorizontalMultiLevelHierarchy"/>
    <dgm:cxn modelId="{72F5038F-2574-4A48-A4CA-FEDF93F2786B}" type="presParOf" srcId="{D3A4C212-5C70-455E-83C6-0F1B598C8A9F}" destId="{6527C2B5-C453-424D-ACEB-71E897322694}" srcOrd="1" destOrd="0" presId="urn:microsoft.com/office/officeart/2008/layout/HorizontalMultiLevelHierarchy"/>
    <dgm:cxn modelId="{B704CCC0-E35A-400A-B270-AA5E65F963CC}" type="presParOf" srcId="{6527C2B5-C453-424D-ACEB-71E897322694}" destId="{5139F4C4-9E7D-4580-B300-E8775F02F961}" srcOrd="0" destOrd="0" presId="urn:microsoft.com/office/officeart/2008/layout/HorizontalMultiLevelHierarchy"/>
    <dgm:cxn modelId="{02DACBC2-B5D9-42AE-9FCE-1B2FACD50C08}" type="presParOf" srcId="{6527C2B5-C453-424D-ACEB-71E897322694}" destId="{43145D06-F965-4010-9A13-67C044119A98}" srcOrd="1" destOrd="0" presId="urn:microsoft.com/office/officeart/2008/layout/HorizontalMultiLevelHierarchy"/>
    <dgm:cxn modelId="{66821C44-C47E-45E4-906A-49A590AD94C5}" type="presParOf" srcId="{D3A4C212-5C70-455E-83C6-0F1B598C8A9F}" destId="{624EEC96-5203-41D5-BAE2-411A2096AC2C}" srcOrd="2" destOrd="0" presId="urn:microsoft.com/office/officeart/2008/layout/HorizontalMultiLevelHierarchy"/>
    <dgm:cxn modelId="{909F74F9-9851-4D06-A8D6-C4AF56409E33}" type="presParOf" srcId="{624EEC96-5203-41D5-BAE2-411A2096AC2C}" destId="{730EA459-16DC-429F-862E-2B954411D952}" srcOrd="0" destOrd="0" presId="urn:microsoft.com/office/officeart/2008/layout/HorizontalMultiLevelHierarchy"/>
    <dgm:cxn modelId="{4273DB7E-A8D8-4EFB-A462-5BA2DFBD26BE}" type="presParOf" srcId="{D3A4C212-5C70-455E-83C6-0F1B598C8A9F}" destId="{6DFAF57E-0E95-49CC-A358-2BF934095930}" srcOrd="3" destOrd="0" presId="urn:microsoft.com/office/officeart/2008/layout/HorizontalMultiLevelHierarchy"/>
    <dgm:cxn modelId="{90A7E83A-8BC2-4B4D-A108-E025AB54F6B3}" type="presParOf" srcId="{6DFAF57E-0E95-49CC-A358-2BF934095930}" destId="{FEDC9A5E-3CBC-44DB-8956-DB2A080F5E3A}" srcOrd="0" destOrd="0" presId="urn:microsoft.com/office/officeart/2008/layout/HorizontalMultiLevelHierarchy"/>
    <dgm:cxn modelId="{DF94686A-9B02-44EB-8315-8A33F3F91BDC}" type="presParOf" srcId="{6DFAF57E-0E95-49CC-A358-2BF934095930}" destId="{56C5CEFD-2FD0-4032-AA6B-9BA7881B1E5F}" srcOrd="1" destOrd="0" presId="urn:microsoft.com/office/officeart/2008/layout/HorizontalMultiLevelHierarchy"/>
    <dgm:cxn modelId="{EA5BF28E-F0C4-4489-BFFF-A6FEE7FFA420}" type="presParOf" srcId="{D3A4C212-5C70-455E-83C6-0F1B598C8A9F}" destId="{8C9493AB-4304-4CC9-9143-84803AE94BF0}" srcOrd="4" destOrd="0" presId="urn:microsoft.com/office/officeart/2008/layout/HorizontalMultiLevelHierarchy"/>
    <dgm:cxn modelId="{7FB43CF1-7E4E-427D-90E4-62B8A7A9D201}" type="presParOf" srcId="{8C9493AB-4304-4CC9-9143-84803AE94BF0}" destId="{0C5FF67C-0910-4A22-A318-3CDB88EC80A2}" srcOrd="0" destOrd="0" presId="urn:microsoft.com/office/officeart/2008/layout/HorizontalMultiLevelHierarchy"/>
    <dgm:cxn modelId="{3082FCE5-63D3-4737-8203-F0BC20C5F707}" type="presParOf" srcId="{D3A4C212-5C70-455E-83C6-0F1B598C8A9F}" destId="{FFA27B52-B7FD-43B5-B2CB-8A2B7AADE462}" srcOrd="5" destOrd="0" presId="urn:microsoft.com/office/officeart/2008/layout/HorizontalMultiLevelHierarchy"/>
    <dgm:cxn modelId="{7D70F9DE-D90F-4759-984D-CBED90E00A8B}" type="presParOf" srcId="{FFA27B52-B7FD-43B5-B2CB-8A2B7AADE462}" destId="{E76FA2B2-0BB5-467A-98CD-3836775C81F3}" srcOrd="0" destOrd="0" presId="urn:microsoft.com/office/officeart/2008/layout/HorizontalMultiLevelHierarchy"/>
    <dgm:cxn modelId="{0F2B3CE5-AA24-4A78-9608-FAE8A1D5B839}" type="presParOf" srcId="{FFA27B52-B7FD-43B5-B2CB-8A2B7AADE462}" destId="{EF367378-F9F5-4900-A22D-AE3A1F060A1A}" srcOrd="1" destOrd="0" presId="urn:microsoft.com/office/officeart/2008/layout/HorizontalMultiLevelHierarchy"/>
    <dgm:cxn modelId="{C27B1A4D-8717-49C0-ACEC-FB0CE51B3B47}" type="presParOf" srcId="{D3A4C212-5C70-455E-83C6-0F1B598C8A9F}" destId="{BEAB0D65-0AF7-4BE9-B7E4-B9361C792C28}" srcOrd="6" destOrd="0" presId="urn:microsoft.com/office/officeart/2008/layout/HorizontalMultiLevelHierarchy"/>
    <dgm:cxn modelId="{101BD6C6-E117-4A24-8F59-C2A19E23A39C}" type="presParOf" srcId="{BEAB0D65-0AF7-4BE9-B7E4-B9361C792C28}" destId="{B00C5F05-0D73-4A0B-A310-DF9D9DF2B576}" srcOrd="0" destOrd="0" presId="urn:microsoft.com/office/officeart/2008/layout/HorizontalMultiLevelHierarchy"/>
    <dgm:cxn modelId="{9E134635-6C0B-4B2E-B959-A4E1F1AD8BBD}" type="presParOf" srcId="{D3A4C212-5C70-455E-83C6-0F1B598C8A9F}" destId="{A9F1BBF8-A799-4BAC-8660-63285CD2A40F}" srcOrd="7" destOrd="0" presId="urn:microsoft.com/office/officeart/2008/layout/HorizontalMultiLevelHierarchy"/>
    <dgm:cxn modelId="{35D5DE52-D7B6-411A-92CB-0ED3D2DDC2DE}" type="presParOf" srcId="{A9F1BBF8-A799-4BAC-8660-63285CD2A40F}" destId="{3C34958B-12DC-46C6-979C-F07CCD9BF380}" srcOrd="0" destOrd="0" presId="urn:microsoft.com/office/officeart/2008/layout/HorizontalMultiLevelHierarchy"/>
    <dgm:cxn modelId="{25810DB5-3F68-40EE-A8F2-0A0B811A4735}" type="presParOf" srcId="{A9F1BBF8-A799-4BAC-8660-63285CD2A40F}" destId="{6343A59E-5B1A-4F1C-A01C-AEAE119C7C0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8F60A9-255D-46AF-A920-2F1E19B44C82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C721C5A-8A99-4625-8BE5-7C2D86B2C994}">
      <dgm:prSet phldrT="[Text]" custT="1"/>
      <dgm:spPr/>
      <dgm:t>
        <a:bodyPr/>
        <a:lstStyle/>
        <a:p>
          <a:r>
            <a:rPr lang="fa-IR" sz="2800" dirty="0">
              <a:solidFill>
                <a:schemeClr val="tx1"/>
              </a:solidFill>
            </a:rPr>
            <a:t>با کلاسی محیط</a:t>
          </a:r>
          <a:endParaRPr lang="en-US" sz="2800" dirty="0">
            <a:solidFill>
              <a:schemeClr val="tx1"/>
            </a:solidFill>
          </a:endParaRPr>
        </a:p>
      </dgm:t>
    </dgm:pt>
    <dgm:pt modelId="{5BD2487B-F8A8-4DEF-BD4D-05E96BC84B34}" type="parTrans" cxnId="{70B3948F-092D-4588-954E-DC8E3CEE56CB}">
      <dgm:prSet/>
      <dgm:spPr/>
      <dgm:t>
        <a:bodyPr/>
        <a:lstStyle/>
        <a:p>
          <a:endParaRPr lang="en-US" sz="900">
            <a:solidFill>
              <a:schemeClr val="tx1"/>
            </a:solidFill>
          </a:endParaRPr>
        </a:p>
      </dgm:t>
    </dgm:pt>
    <dgm:pt modelId="{CD96EA95-9D55-4B05-B1FC-D123F5856489}" type="sibTrans" cxnId="{70B3948F-092D-4588-954E-DC8E3CEE56CB}">
      <dgm:prSet/>
      <dgm:spPr/>
      <dgm:t>
        <a:bodyPr/>
        <a:lstStyle/>
        <a:p>
          <a:endParaRPr lang="en-US" sz="900">
            <a:solidFill>
              <a:schemeClr val="tx1"/>
            </a:solidFill>
          </a:endParaRPr>
        </a:p>
      </dgm:t>
    </dgm:pt>
    <dgm:pt modelId="{3EB71F73-E5C2-4518-8A14-72C1E6843E41}">
      <dgm:prSet phldrT="[Text]" custT="1"/>
      <dgm:spPr/>
      <dgm:t>
        <a:bodyPr/>
        <a:lstStyle/>
        <a:p>
          <a:r>
            <a:rPr lang="fa-IR" sz="1400" dirty="0">
              <a:solidFill>
                <a:schemeClr val="tx1"/>
              </a:solidFill>
            </a:rPr>
            <a:t>تنوع غذایی</a:t>
          </a:r>
          <a:endParaRPr lang="en-US" sz="1400" dirty="0">
            <a:solidFill>
              <a:schemeClr val="tx1"/>
            </a:solidFill>
          </a:endParaRPr>
        </a:p>
      </dgm:t>
    </dgm:pt>
    <dgm:pt modelId="{9C581975-2590-4058-9453-AEF5395D08B1}" type="parTrans" cxnId="{B5AF4185-92C2-47FA-A14B-6F8DC34436C5}">
      <dgm:prSet custT="1"/>
      <dgm:spPr/>
      <dgm:t>
        <a:bodyPr/>
        <a:lstStyle/>
        <a:p>
          <a:endParaRPr lang="en-US" sz="100">
            <a:solidFill>
              <a:schemeClr val="tx1"/>
            </a:solidFill>
          </a:endParaRPr>
        </a:p>
      </dgm:t>
    </dgm:pt>
    <dgm:pt modelId="{AC03BD9E-AAB1-4821-866F-D4051EFCE25A}" type="sibTrans" cxnId="{B5AF4185-92C2-47FA-A14B-6F8DC34436C5}">
      <dgm:prSet/>
      <dgm:spPr/>
      <dgm:t>
        <a:bodyPr/>
        <a:lstStyle/>
        <a:p>
          <a:endParaRPr lang="en-US" sz="900">
            <a:solidFill>
              <a:schemeClr val="tx1"/>
            </a:solidFill>
          </a:endParaRPr>
        </a:p>
      </dgm:t>
    </dgm:pt>
    <dgm:pt modelId="{885B6758-0F8E-4D40-85F7-6F74B2B7A33D}">
      <dgm:prSet phldrT="[Text]" custT="1"/>
      <dgm:spPr/>
      <dgm:t>
        <a:bodyPr/>
        <a:lstStyle/>
        <a:p>
          <a:r>
            <a:rPr lang="fa-IR" sz="1400" dirty="0">
              <a:solidFill>
                <a:schemeClr val="tx1"/>
              </a:solidFill>
            </a:rPr>
            <a:t>هزینه متوسط برای دو نفر</a:t>
          </a:r>
          <a:endParaRPr lang="en-US" sz="1400" dirty="0">
            <a:solidFill>
              <a:schemeClr val="tx1"/>
            </a:solidFill>
          </a:endParaRPr>
        </a:p>
      </dgm:t>
    </dgm:pt>
    <dgm:pt modelId="{7796D70C-9709-480E-A4B5-5FBCED4CCB17}" type="parTrans" cxnId="{8AF39959-DA6F-4759-A150-107AFCB07BD5}">
      <dgm:prSet custT="1"/>
      <dgm:spPr/>
      <dgm:t>
        <a:bodyPr/>
        <a:lstStyle/>
        <a:p>
          <a:endParaRPr lang="en-US" sz="100">
            <a:solidFill>
              <a:schemeClr val="tx1"/>
            </a:solidFill>
          </a:endParaRPr>
        </a:p>
      </dgm:t>
    </dgm:pt>
    <dgm:pt modelId="{5E26F9B6-7C6B-4399-BA3F-BD1E2AC2F038}" type="sibTrans" cxnId="{8AF39959-DA6F-4759-A150-107AFCB07BD5}">
      <dgm:prSet/>
      <dgm:spPr/>
      <dgm:t>
        <a:bodyPr/>
        <a:lstStyle/>
        <a:p>
          <a:endParaRPr lang="en-US" sz="900">
            <a:solidFill>
              <a:schemeClr val="tx1"/>
            </a:solidFill>
          </a:endParaRPr>
        </a:p>
      </dgm:t>
    </dgm:pt>
    <dgm:pt modelId="{FD96B939-E2BD-4F85-91C0-C40F4FBAD017}">
      <dgm:prSet phldrT="[Text]" custT="1"/>
      <dgm:spPr/>
      <dgm:t>
        <a:bodyPr/>
        <a:lstStyle/>
        <a:p>
          <a:r>
            <a:rPr lang="fa-IR" sz="1400" dirty="0">
              <a:solidFill>
                <a:schemeClr val="tx1"/>
              </a:solidFill>
            </a:rPr>
            <a:t>حدود قیمت</a:t>
          </a:r>
          <a:endParaRPr lang="en-US" sz="1400" dirty="0">
            <a:solidFill>
              <a:schemeClr val="tx1"/>
            </a:solidFill>
          </a:endParaRPr>
        </a:p>
      </dgm:t>
    </dgm:pt>
    <dgm:pt modelId="{9090A93B-B2DD-4EEF-954B-861569558034}" type="parTrans" cxnId="{E4B981CB-7CA7-4C82-9E20-295996498F41}">
      <dgm:prSet custT="1"/>
      <dgm:spPr/>
      <dgm:t>
        <a:bodyPr/>
        <a:lstStyle/>
        <a:p>
          <a:endParaRPr lang="en-US" sz="100">
            <a:solidFill>
              <a:schemeClr val="tx1"/>
            </a:solidFill>
          </a:endParaRPr>
        </a:p>
      </dgm:t>
    </dgm:pt>
    <dgm:pt modelId="{FED0AD01-363D-4ACD-AB55-69A7B8C92954}" type="sibTrans" cxnId="{E4B981CB-7CA7-4C82-9E20-295996498F41}">
      <dgm:prSet/>
      <dgm:spPr/>
      <dgm:t>
        <a:bodyPr/>
        <a:lstStyle/>
        <a:p>
          <a:endParaRPr lang="en-US" sz="900">
            <a:solidFill>
              <a:schemeClr val="tx1"/>
            </a:solidFill>
          </a:endParaRPr>
        </a:p>
      </dgm:t>
    </dgm:pt>
    <dgm:pt modelId="{969B77E4-C8E0-44E8-950C-E4D303AC22CE}">
      <dgm:prSet phldrT="[Text]" custT="1"/>
      <dgm:spPr/>
      <dgm:t>
        <a:bodyPr/>
        <a:lstStyle/>
        <a:p>
          <a:r>
            <a:rPr lang="fa-IR" sz="1400" dirty="0">
              <a:solidFill>
                <a:schemeClr val="tx1"/>
              </a:solidFill>
            </a:rPr>
            <a:t>آرا کاربران</a:t>
          </a:r>
          <a:endParaRPr lang="en-US" sz="1400" dirty="0">
            <a:solidFill>
              <a:schemeClr val="tx1"/>
            </a:solidFill>
          </a:endParaRPr>
        </a:p>
      </dgm:t>
    </dgm:pt>
    <dgm:pt modelId="{2D4FF204-08C1-4220-A588-62EB1D94FA86}" type="parTrans" cxnId="{C4549531-DD44-4B61-8A36-5C5A00360F31}">
      <dgm:prSet custT="1"/>
      <dgm:spPr/>
      <dgm:t>
        <a:bodyPr/>
        <a:lstStyle/>
        <a:p>
          <a:endParaRPr lang="en-US" sz="100">
            <a:solidFill>
              <a:schemeClr val="tx1"/>
            </a:solidFill>
          </a:endParaRPr>
        </a:p>
      </dgm:t>
    </dgm:pt>
    <dgm:pt modelId="{4DBFBB09-72B8-4110-AB81-6CB5F76FC70F}" type="sibTrans" cxnId="{C4549531-DD44-4B61-8A36-5C5A00360F31}">
      <dgm:prSet/>
      <dgm:spPr/>
      <dgm:t>
        <a:bodyPr/>
        <a:lstStyle/>
        <a:p>
          <a:endParaRPr lang="en-US" sz="900">
            <a:solidFill>
              <a:schemeClr val="tx1"/>
            </a:solidFill>
          </a:endParaRPr>
        </a:p>
      </dgm:t>
    </dgm:pt>
    <dgm:pt modelId="{C212ACC3-843F-4376-B459-6563D2F82A4D}" type="pres">
      <dgm:prSet presAssocID="{118F60A9-255D-46AF-A920-2F1E19B44C8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C60D085-B534-4368-8F8C-13EE6A3536BF}" type="pres">
      <dgm:prSet presAssocID="{9C721C5A-8A99-4625-8BE5-7C2D86B2C994}" presName="root1" presStyleCnt="0"/>
      <dgm:spPr/>
    </dgm:pt>
    <dgm:pt modelId="{AD08616C-6B4E-41BB-84AD-50D44677DBEC}" type="pres">
      <dgm:prSet presAssocID="{9C721C5A-8A99-4625-8BE5-7C2D86B2C994}" presName="LevelOneTextNode" presStyleLbl="node0" presStyleIdx="0" presStyleCnt="1" custScaleX="281350">
        <dgm:presLayoutVars>
          <dgm:chPref val="3"/>
        </dgm:presLayoutVars>
      </dgm:prSet>
      <dgm:spPr/>
    </dgm:pt>
    <dgm:pt modelId="{D3A4C212-5C70-455E-83C6-0F1B598C8A9F}" type="pres">
      <dgm:prSet presAssocID="{9C721C5A-8A99-4625-8BE5-7C2D86B2C994}" presName="level2hierChild" presStyleCnt="0"/>
      <dgm:spPr/>
    </dgm:pt>
    <dgm:pt modelId="{B101F652-9CA0-4079-99F1-B5EA48FE8901}" type="pres">
      <dgm:prSet presAssocID="{9C581975-2590-4058-9453-AEF5395D08B1}" presName="conn2-1" presStyleLbl="parChTrans1D2" presStyleIdx="0" presStyleCnt="4"/>
      <dgm:spPr/>
    </dgm:pt>
    <dgm:pt modelId="{3E70A07A-CB02-4F1E-8E6C-BBC6EC2FD4CD}" type="pres">
      <dgm:prSet presAssocID="{9C581975-2590-4058-9453-AEF5395D08B1}" presName="connTx" presStyleLbl="parChTrans1D2" presStyleIdx="0" presStyleCnt="4"/>
      <dgm:spPr/>
    </dgm:pt>
    <dgm:pt modelId="{6527C2B5-C453-424D-ACEB-71E897322694}" type="pres">
      <dgm:prSet presAssocID="{3EB71F73-E5C2-4518-8A14-72C1E6843E41}" presName="root2" presStyleCnt="0"/>
      <dgm:spPr/>
    </dgm:pt>
    <dgm:pt modelId="{5139F4C4-9E7D-4580-B300-E8775F02F961}" type="pres">
      <dgm:prSet presAssocID="{3EB71F73-E5C2-4518-8A14-72C1E6843E41}" presName="LevelTwoTextNode" presStyleLbl="node2" presStyleIdx="0" presStyleCnt="4" custScaleX="217612">
        <dgm:presLayoutVars>
          <dgm:chPref val="3"/>
        </dgm:presLayoutVars>
      </dgm:prSet>
      <dgm:spPr/>
    </dgm:pt>
    <dgm:pt modelId="{43145D06-F965-4010-9A13-67C044119A98}" type="pres">
      <dgm:prSet presAssocID="{3EB71F73-E5C2-4518-8A14-72C1E6843E41}" presName="level3hierChild" presStyleCnt="0"/>
      <dgm:spPr/>
    </dgm:pt>
    <dgm:pt modelId="{624EEC96-5203-41D5-BAE2-411A2096AC2C}" type="pres">
      <dgm:prSet presAssocID="{7796D70C-9709-480E-A4B5-5FBCED4CCB17}" presName="conn2-1" presStyleLbl="parChTrans1D2" presStyleIdx="1" presStyleCnt="4"/>
      <dgm:spPr/>
    </dgm:pt>
    <dgm:pt modelId="{730EA459-16DC-429F-862E-2B954411D952}" type="pres">
      <dgm:prSet presAssocID="{7796D70C-9709-480E-A4B5-5FBCED4CCB17}" presName="connTx" presStyleLbl="parChTrans1D2" presStyleIdx="1" presStyleCnt="4"/>
      <dgm:spPr/>
    </dgm:pt>
    <dgm:pt modelId="{6DFAF57E-0E95-49CC-A358-2BF934095930}" type="pres">
      <dgm:prSet presAssocID="{885B6758-0F8E-4D40-85F7-6F74B2B7A33D}" presName="root2" presStyleCnt="0"/>
      <dgm:spPr/>
    </dgm:pt>
    <dgm:pt modelId="{FEDC9A5E-3CBC-44DB-8956-DB2A080F5E3A}" type="pres">
      <dgm:prSet presAssocID="{885B6758-0F8E-4D40-85F7-6F74B2B7A33D}" presName="LevelTwoTextNode" presStyleLbl="node2" presStyleIdx="1" presStyleCnt="4" custScaleX="217612">
        <dgm:presLayoutVars>
          <dgm:chPref val="3"/>
        </dgm:presLayoutVars>
      </dgm:prSet>
      <dgm:spPr/>
    </dgm:pt>
    <dgm:pt modelId="{56C5CEFD-2FD0-4032-AA6B-9BA7881B1E5F}" type="pres">
      <dgm:prSet presAssocID="{885B6758-0F8E-4D40-85F7-6F74B2B7A33D}" presName="level3hierChild" presStyleCnt="0"/>
      <dgm:spPr/>
    </dgm:pt>
    <dgm:pt modelId="{8C9493AB-4304-4CC9-9143-84803AE94BF0}" type="pres">
      <dgm:prSet presAssocID="{9090A93B-B2DD-4EEF-954B-861569558034}" presName="conn2-1" presStyleLbl="parChTrans1D2" presStyleIdx="2" presStyleCnt="4"/>
      <dgm:spPr/>
    </dgm:pt>
    <dgm:pt modelId="{0C5FF67C-0910-4A22-A318-3CDB88EC80A2}" type="pres">
      <dgm:prSet presAssocID="{9090A93B-B2DD-4EEF-954B-861569558034}" presName="connTx" presStyleLbl="parChTrans1D2" presStyleIdx="2" presStyleCnt="4"/>
      <dgm:spPr/>
    </dgm:pt>
    <dgm:pt modelId="{FFA27B52-B7FD-43B5-B2CB-8A2B7AADE462}" type="pres">
      <dgm:prSet presAssocID="{FD96B939-E2BD-4F85-91C0-C40F4FBAD017}" presName="root2" presStyleCnt="0"/>
      <dgm:spPr/>
    </dgm:pt>
    <dgm:pt modelId="{E76FA2B2-0BB5-467A-98CD-3836775C81F3}" type="pres">
      <dgm:prSet presAssocID="{FD96B939-E2BD-4F85-91C0-C40F4FBAD017}" presName="LevelTwoTextNode" presStyleLbl="node2" presStyleIdx="2" presStyleCnt="4" custScaleX="217612">
        <dgm:presLayoutVars>
          <dgm:chPref val="3"/>
        </dgm:presLayoutVars>
      </dgm:prSet>
      <dgm:spPr/>
    </dgm:pt>
    <dgm:pt modelId="{EF367378-F9F5-4900-A22D-AE3A1F060A1A}" type="pres">
      <dgm:prSet presAssocID="{FD96B939-E2BD-4F85-91C0-C40F4FBAD017}" presName="level3hierChild" presStyleCnt="0"/>
      <dgm:spPr/>
    </dgm:pt>
    <dgm:pt modelId="{BEAB0D65-0AF7-4BE9-B7E4-B9361C792C28}" type="pres">
      <dgm:prSet presAssocID="{2D4FF204-08C1-4220-A588-62EB1D94FA86}" presName="conn2-1" presStyleLbl="parChTrans1D2" presStyleIdx="3" presStyleCnt="4"/>
      <dgm:spPr/>
    </dgm:pt>
    <dgm:pt modelId="{B00C5F05-0D73-4A0B-A310-DF9D9DF2B576}" type="pres">
      <dgm:prSet presAssocID="{2D4FF204-08C1-4220-A588-62EB1D94FA86}" presName="connTx" presStyleLbl="parChTrans1D2" presStyleIdx="3" presStyleCnt="4"/>
      <dgm:spPr/>
    </dgm:pt>
    <dgm:pt modelId="{A9F1BBF8-A799-4BAC-8660-63285CD2A40F}" type="pres">
      <dgm:prSet presAssocID="{969B77E4-C8E0-44E8-950C-E4D303AC22CE}" presName="root2" presStyleCnt="0"/>
      <dgm:spPr/>
    </dgm:pt>
    <dgm:pt modelId="{3C34958B-12DC-46C6-979C-F07CCD9BF380}" type="pres">
      <dgm:prSet presAssocID="{969B77E4-C8E0-44E8-950C-E4D303AC22CE}" presName="LevelTwoTextNode" presStyleLbl="node2" presStyleIdx="3" presStyleCnt="4" custScaleX="217612">
        <dgm:presLayoutVars>
          <dgm:chPref val="3"/>
        </dgm:presLayoutVars>
      </dgm:prSet>
      <dgm:spPr/>
    </dgm:pt>
    <dgm:pt modelId="{6343A59E-5B1A-4F1C-A01C-AEAE119C7C09}" type="pres">
      <dgm:prSet presAssocID="{969B77E4-C8E0-44E8-950C-E4D303AC22CE}" presName="level3hierChild" presStyleCnt="0"/>
      <dgm:spPr/>
    </dgm:pt>
  </dgm:ptLst>
  <dgm:cxnLst>
    <dgm:cxn modelId="{161AD70A-A28B-4570-B1FB-E984E9A4924E}" type="presOf" srcId="{9C721C5A-8A99-4625-8BE5-7C2D86B2C994}" destId="{AD08616C-6B4E-41BB-84AD-50D44677DBEC}" srcOrd="0" destOrd="0" presId="urn:microsoft.com/office/officeart/2008/layout/HorizontalMultiLevelHierarchy"/>
    <dgm:cxn modelId="{8D108623-EA39-4997-93FB-0779D44D9A84}" type="presOf" srcId="{7796D70C-9709-480E-A4B5-5FBCED4CCB17}" destId="{730EA459-16DC-429F-862E-2B954411D952}" srcOrd="1" destOrd="0" presId="urn:microsoft.com/office/officeart/2008/layout/HorizontalMultiLevelHierarchy"/>
    <dgm:cxn modelId="{E19C9C28-1C6D-420C-80AD-1ADA38F20524}" type="presOf" srcId="{2D4FF204-08C1-4220-A588-62EB1D94FA86}" destId="{B00C5F05-0D73-4A0B-A310-DF9D9DF2B576}" srcOrd="1" destOrd="0" presId="urn:microsoft.com/office/officeart/2008/layout/HorizontalMultiLevelHierarchy"/>
    <dgm:cxn modelId="{A49F212A-8D3B-4273-81E4-214665CA0981}" type="presOf" srcId="{2D4FF204-08C1-4220-A588-62EB1D94FA86}" destId="{BEAB0D65-0AF7-4BE9-B7E4-B9361C792C28}" srcOrd="0" destOrd="0" presId="urn:microsoft.com/office/officeart/2008/layout/HorizontalMultiLevelHierarchy"/>
    <dgm:cxn modelId="{13825B2C-DBBD-4D48-8395-FB5A2D9CFE6C}" type="presOf" srcId="{969B77E4-C8E0-44E8-950C-E4D303AC22CE}" destId="{3C34958B-12DC-46C6-979C-F07CCD9BF380}" srcOrd="0" destOrd="0" presId="urn:microsoft.com/office/officeart/2008/layout/HorizontalMultiLevelHierarchy"/>
    <dgm:cxn modelId="{C4549531-DD44-4B61-8A36-5C5A00360F31}" srcId="{9C721C5A-8A99-4625-8BE5-7C2D86B2C994}" destId="{969B77E4-C8E0-44E8-950C-E4D303AC22CE}" srcOrd="3" destOrd="0" parTransId="{2D4FF204-08C1-4220-A588-62EB1D94FA86}" sibTransId="{4DBFBB09-72B8-4110-AB81-6CB5F76FC70F}"/>
    <dgm:cxn modelId="{50F84E33-3792-46DD-A1FE-67F88424AB1B}" type="presOf" srcId="{7796D70C-9709-480E-A4B5-5FBCED4CCB17}" destId="{624EEC96-5203-41D5-BAE2-411A2096AC2C}" srcOrd="0" destOrd="0" presId="urn:microsoft.com/office/officeart/2008/layout/HorizontalMultiLevelHierarchy"/>
    <dgm:cxn modelId="{757B355B-BE2D-4975-9027-13E573DBF87D}" type="presOf" srcId="{9C581975-2590-4058-9453-AEF5395D08B1}" destId="{3E70A07A-CB02-4F1E-8E6C-BBC6EC2FD4CD}" srcOrd="1" destOrd="0" presId="urn:microsoft.com/office/officeart/2008/layout/HorizontalMultiLevelHierarchy"/>
    <dgm:cxn modelId="{8AF39959-DA6F-4759-A150-107AFCB07BD5}" srcId="{9C721C5A-8A99-4625-8BE5-7C2D86B2C994}" destId="{885B6758-0F8E-4D40-85F7-6F74B2B7A33D}" srcOrd="1" destOrd="0" parTransId="{7796D70C-9709-480E-A4B5-5FBCED4CCB17}" sibTransId="{5E26F9B6-7C6B-4399-BA3F-BD1E2AC2F038}"/>
    <dgm:cxn modelId="{B5AF4185-92C2-47FA-A14B-6F8DC34436C5}" srcId="{9C721C5A-8A99-4625-8BE5-7C2D86B2C994}" destId="{3EB71F73-E5C2-4518-8A14-72C1E6843E41}" srcOrd="0" destOrd="0" parTransId="{9C581975-2590-4058-9453-AEF5395D08B1}" sibTransId="{AC03BD9E-AAB1-4821-866F-D4051EFCE25A}"/>
    <dgm:cxn modelId="{70B3948F-092D-4588-954E-DC8E3CEE56CB}" srcId="{118F60A9-255D-46AF-A920-2F1E19B44C82}" destId="{9C721C5A-8A99-4625-8BE5-7C2D86B2C994}" srcOrd="0" destOrd="0" parTransId="{5BD2487B-F8A8-4DEF-BD4D-05E96BC84B34}" sibTransId="{CD96EA95-9D55-4B05-B1FC-D123F5856489}"/>
    <dgm:cxn modelId="{B8140C92-4C54-4B54-9C87-72C4686012CB}" type="presOf" srcId="{9090A93B-B2DD-4EEF-954B-861569558034}" destId="{0C5FF67C-0910-4A22-A318-3CDB88EC80A2}" srcOrd="1" destOrd="0" presId="urn:microsoft.com/office/officeart/2008/layout/HorizontalMultiLevelHierarchy"/>
    <dgm:cxn modelId="{9DC3949A-AD2B-498A-8170-CC34E0D84D93}" type="presOf" srcId="{9C581975-2590-4058-9453-AEF5395D08B1}" destId="{B101F652-9CA0-4079-99F1-B5EA48FE8901}" srcOrd="0" destOrd="0" presId="urn:microsoft.com/office/officeart/2008/layout/HorizontalMultiLevelHierarchy"/>
    <dgm:cxn modelId="{4A44CEAC-797C-4C21-ADA6-29E24BDB641F}" type="presOf" srcId="{3EB71F73-E5C2-4518-8A14-72C1E6843E41}" destId="{5139F4C4-9E7D-4580-B300-E8775F02F961}" srcOrd="0" destOrd="0" presId="urn:microsoft.com/office/officeart/2008/layout/HorizontalMultiLevelHierarchy"/>
    <dgm:cxn modelId="{532BF1AD-EC7F-4824-AD2C-B248FA183B2B}" type="presOf" srcId="{9090A93B-B2DD-4EEF-954B-861569558034}" destId="{8C9493AB-4304-4CC9-9143-84803AE94BF0}" srcOrd="0" destOrd="0" presId="urn:microsoft.com/office/officeart/2008/layout/HorizontalMultiLevelHierarchy"/>
    <dgm:cxn modelId="{E4B981CB-7CA7-4C82-9E20-295996498F41}" srcId="{9C721C5A-8A99-4625-8BE5-7C2D86B2C994}" destId="{FD96B939-E2BD-4F85-91C0-C40F4FBAD017}" srcOrd="2" destOrd="0" parTransId="{9090A93B-B2DD-4EEF-954B-861569558034}" sibTransId="{FED0AD01-363D-4ACD-AB55-69A7B8C92954}"/>
    <dgm:cxn modelId="{B6E622D2-2FA8-4AA8-8F78-E3A120ED7F0D}" type="presOf" srcId="{FD96B939-E2BD-4F85-91C0-C40F4FBAD017}" destId="{E76FA2B2-0BB5-467A-98CD-3836775C81F3}" srcOrd="0" destOrd="0" presId="urn:microsoft.com/office/officeart/2008/layout/HorizontalMultiLevelHierarchy"/>
    <dgm:cxn modelId="{394304D4-9E52-47DE-A4CF-C75191FABFAF}" type="presOf" srcId="{118F60A9-255D-46AF-A920-2F1E19B44C82}" destId="{C212ACC3-843F-4376-B459-6563D2F82A4D}" srcOrd="0" destOrd="0" presId="urn:microsoft.com/office/officeart/2008/layout/HorizontalMultiLevelHierarchy"/>
    <dgm:cxn modelId="{244FA1ED-F4E9-40B8-A126-29764950BFCE}" type="presOf" srcId="{885B6758-0F8E-4D40-85F7-6F74B2B7A33D}" destId="{FEDC9A5E-3CBC-44DB-8956-DB2A080F5E3A}" srcOrd="0" destOrd="0" presId="urn:microsoft.com/office/officeart/2008/layout/HorizontalMultiLevelHierarchy"/>
    <dgm:cxn modelId="{C9BF51CF-7CBE-4AD7-BDCF-11D453762279}" type="presParOf" srcId="{C212ACC3-843F-4376-B459-6563D2F82A4D}" destId="{8C60D085-B534-4368-8F8C-13EE6A3536BF}" srcOrd="0" destOrd="0" presId="urn:microsoft.com/office/officeart/2008/layout/HorizontalMultiLevelHierarchy"/>
    <dgm:cxn modelId="{FD4396BD-257E-416E-8D5C-EC24BB6C0382}" type="presParOf" srcId="{8C60D085-B534-4368-8F8C-13EE6A3536BF}" destId="{AD08616C-6B4E-41BB-84AD-50D44677DBEC}" srcOrd="0" destOrd="0" presId="urn:microsoft.com/office/officeart/2008/layout/HorizontalMultiLevelHierarchy"/>
    <dgm:cxn modelId="{C3CD12BB-4C1B-4030-84F4-A61BED11B346}" type="presParOf" srcId="{8C60D085-B534-4368-8F8C-13EE6A3536BF}" destId="{D3A4C212-5C70-455E-83C6-0F1B598C8A9F}" srcOrd="1" destOrd="0" presId="urn:microsoft.com/office/officeart/2008/layout/HorizontalMultiLevelHierarchy"/>
    <dgm:cxn modelId="{6BE36784-6B8F-48B7-8284-5BDA904D0025}" type="presParOf" srcId="{D3A4C212-5C70-455E-83C6-0F1B598C8A9F}" destId="{B101F652-9CA0-4079-99F1-B5EA48FE8901}" srcOrd="0" destOrd="0" presId="urn:microsoft.com/office/officeart/2008/layout/HorizontalMultiLevelHierarchy"/>
    <dgm:cxn modelId="{4C091B8F-548B-46B3-9351-AA61DBDC6BE7}" type="presParOf" srcId="{B101F652-9CA0-4079-99F1-B5EA48FE8901}" destId="{3E70A07A-CB02-4F1E-8E6C-BBC6EC2FD4CD}" srcOrd="0" destOrd="0" presId="urn:microsoft.com/office/officeart/2008/layout/HorizontalMultiLevelHierarchy"/>
    <dgm:cxn modelId="{72F5038F-2574-4A48-A4CA-FEDF93F2786B}" type="presParOf" srcId="{D3A4C212-5C70-455E-83C6-0F1B598C8A9F}" destId="{6527C2B5-C453-424D-ACEB-71E897322694}" srcOrd="1" destOrd="0" presId="urn:microsoft.com/office/officeart/2008/layout/HorizontalMultiLevelHierarchy"/>
    <dgm:cxn modelId="{B704CCC0-E35A-400A-B270-AA5E65F963CC}" type="presParOf" srcId="{6527C2B5-C453-424D-ACEB-71E897322694}" destId="{5139F4C4-9E7D-4580-B300-E8775F02F961}" srcOrd="0" destOrd="0" presId="urn:microsoft.com/office/officeart/2008/layout/HorizontalMultiLevelHierarchy"/>
    <dgm:cxn modelId="{02DACBC2-B5D9-42AE-9FCE-1B2FACD50C08}" type="presParOf" srcId="{6527C2B5-C453-424D-ACEB-71E897322694}" destId="{43145D06-F965-4010-9A13-67C044119A98}" srcOrd="1" destOrd="0" presId="urn:microsoft.com/office/officeart/2008/layout/HorizontalMultiLevelHierarchy"/>
    <dgm:cxn modelId="{66821C44-C47E-45E4-906A-49A590AD94C5}" type="presParOf" srcId="{D3A4C212-5C70-455E-83C6-0F1B598C8A9F}" destId="{624EEC96-5203-41D5-BAE2-411A2096AC2C}" srcOrd="2" destOrd="0" presId="urn:microsoft.com/office/officeart/2008/layout/HorizontalMultiLevelHierarchy"/>
    <dgm:cxn modelId="{909F74F9-9851-4D06-A8D6-C4AF56409E33}" type="presParOf" srcId="{624EEC96-5203-41D5-BAE2-411A2096AC2C}" destId="{730EA459-16DC-429F-862E-2B954411D952}" srcOrd="0" destOrd="0" presId="urn:microsoft.com/office/officeart/2008/layout/HorizontalMultiLevelHierarchy"/>
    <dgm:cxn modelId="{4273DB7E-A8D8-4EFB-A462-5BA2DFBD26BE}" type="presParOf" srcId="{D3A4C212-5C70-455E-83C6-0F1B598C8A9F}" destId="{6DFAF57E-0E95-49CC-A358-2BF934095930}" srcOrd="3" destOrd="0" presId="urn:microsoft.com/office/officeart/2008/layout/HorizontalMultiLevelHierarchy"/>
    <dgm:cxn modelId="{90A7E83A-8BC2-4B4D-A108-E025AB54F6B3}" type="presParOf" srcId="{6DFAF57E-0E95-49CC-A358-2BF934095930}" destId="{FEDC9A5E-3CBC-44DB-8956-DB2A080F5E3A}" srcOrd="0" destOrd="0" presId="urn:microsoft.com/office/officeart/2008/layout/HorizontalMultiLevelHierarchy"/>
    <dgm:cxn modelId="{DF94686A-9B02-44EB-8315-8A33F3F91BDC}" type="presParOf" srcId="{6DFAF57E-0E95-49CC-A358-2BF934095930}" destId="{56C5CEFD-2FD0-4032-AA6B-9BA7881B1E5F}" srcOrd="1" destOrd="0" presId="urn:microsoft.com/office/officeart/2008/layout/HorizontalMultiLevelHierarchy"/>
    <dgm:cxn modelId="{EA5BF28E-F0C4-4489-BFFF-A6FEE7FFA420}" type="presParOf" srcId="{D3A4C212-5C70-455E-83C6-0F1B598C8A9F}" destId="{8C9493AB-4304-4CC9-9143-84803AE94BF0}" srcOrd="4" destOrd="0" presId="urn:microsoft.com/office/officeart/2008/layout/HorizontalMultiLevelHierarchy"/>
    <dgm:cxn modelId="{7FB43CF1-7E4E-427D-90E4-62B8A7A9D201}" type="presParOf" srcId="{8C9493AB-4304-4CC9-9143-84803AE94BF0}" destId="{0C5FF67C-0910-4A22-A318-3CDB88EC80A2}" srcOrd="0" destOrd="0" presId="urn:microsoft.com/office/officeart/2008/layout/HorizontalMultiLevelHierarchy"/>
    <dgm:cxn modelId="{3082FCE5-63D3-4737-8203-F0BC20C5F707}" type="presParOf" srcId="{D3A4C212-5C70-455E-83C6-0F1B598C8A9F}" destId="{FFA27B52-B7FD-43B5-B2CB-8A2B7AADE462}" srcOrd="5" destOrd="0" presId="urn:microsoft.com/office/officeart/2008/layout/HorizontalMultiLevelHierarchy"/>
    <dgm:cxn modelId="{7D70F9DE-D90F-4759-984D-CBED90E00A8B}" type="presParOf" srcId="{FFA27B52-B7FD-43B5-B2CB-8A2B7AADE462}" destId="{E76FA2B2-0BB5-467A-98CD-3836775C81F3}" srcOrd="0" destOrd="0" presId="urn:microsoft.com/office/officeart/2008/layout/HorizontalMultiLevelHierarchy"/>
    <dgm:cxn modelId="{0F2B3CE5-AA24-4A78-9608-FAE8A1D5B839}" type="presParOf" srcId="{FFA27B52-B7FD-43B5-B2CB-8A2B7AADE462}" destId="{EF367378-F9F5-4900-A22D-AE3A1F060A1A}" srcOrd="1" destOrd="0" presId="urn:microsoft.com/office/officeart/2008/layout/HorizontalMultiLevelHierarchy"/>
    <dgm:cxn modelId="{C27B1A4D-8717-49C0-ACEC-FB0CE51B3B47}" type="presParOf" srcId="{D3A4C212-5C70-455E-83C6-0F1B598C8A9F}" destId="{BEAB0D65-0AF7-4BE9-B7E4-B9361C792C28}" srcOrd="6" destOrd="0" presId="urn:microsoft.com/office/officeart/2008/layout/HorizontalMultiLevelHierarchy"/>
    <dgm:cxn modelId="{101BD6C6-E117-4A24-8F59-C2A19E23A39C}" type="presParOf" srcId="{BEAB0D65-0AF7-4BE9-B7E4-B9361C792C28}" destId="{B00C5F05-0D73-4A0B-A310-DF9D9DF2B576}" srcOrd="0" destOrd="0" presId="urn:microsoft.com/office/officeart/2008/layout/HorizontalMultiLevelHierarchy"/>
    <dgm:cxn modelId="{9E134635-6C0B-4B2E-B959-A4E1F1AD8BBD}" type="presParOf" srcId="{D3A4C212-5C70-455E-83C6-0F1B598C8A9F}" destId="{A9F1BBF8-A799-4BAC-8660-63285CD2A40F}" srcOrd="7" destOrd="0" presId="urn:microsoft.com/office/officeart/2008/layout/HorizontalMultiLevelHierarchy"/>
    <dgm:cxn modelId="{35D5DE52-D7B6-411A-92CB-0ED3D2DDC2DE}" type="presParOf" srcId="{A9F1BBF8-A799-4BAC-8660-63285CD2A40F}" destId="{3C34958B-12DC-46C6-979C-F07CCD9BF380}" srcOrd="0" destOrd="0" presId="urn:microsoft.com/office/officeart/2008/layout/HorizontalMultiLevelHierarchy"/>
    <dgm:cxn modelId="{25810DB5-3F68-40EE-A8F2-0A0B811A4735}" type="presParOf" srcId="{A9F1BBF8-A799-4BAC-8660-63285CD2A40F}" destId="{6343A59E-5B1A-4F1C-A01C-AEAE119C7C0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D72A4-1FDC-4D11-9225-4734F306C144}">
      <dsp:nvSpPr>
        <dsp:cNvPr id="0" name=""/>
        <dsp:cNvSpPr/>
      </dsp:nvSpPr>
      <dsp:spPr>
        <a:xfrm>
          <a:off x="2516187" y="661"/>
          <a:ext cx="3095624" cy="1547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6500" kern="1200" dirty="0"/>
            <a:t>داده</a:t>
          </a:r>
          <a:endParaRPr lang="en-US" sz="6500" kern="1200" dirty="0"/>
        </a:p>
      </dsp:txBody>
      <dsp:txXfrm>
        <a:off x="2561521" y="45995"/>
        <a:ext cx="3004956" cy="1457144"/>
      </dsp:txXfrm>
    </dsp:sp>
    <dsp:sp modelId="{A2E17387-7FDD-479C-95FA-4FB77F8C39C8}">
      <dsp:nvSpPr>
        <dsp:cNvPr id="0" name=""/>
        <dsp:cNvSpPr/>
      </dsp:nvSpPr>
      <dsp:spPr>
        <a:xfrm>
          <a:off x="2780030" y="1548474"/>
          <a:ext cx="91440" cy="11608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60859"/>
              </a:lnTo>
            </a:path>
          </a:pathLst>
        </a:custGeom>
        <a:noFill/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ADCDB1-F453-484A-95C8-0CF60E459A06}">
      <dsp:nvSpPr>
        <dsp:cNvPr id="0" name=""/>
        <dsp:cNvSpPr/>
      </dsp:nvSpPr>
      <dsp:spPr>
        <a:xfrm>
          <a:off x="2825750" y="1935427"/>
          <a:ext cx="2476499" cy="1547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105" tIns="52070" rIns="78105" bIns="5207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4100" kern="1200" dirty="0"/>
            <a:t>کلاس 1</a:t>
          </a:r>
          <a:endParaRPr lang="en-US" sz="41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Bool</a:t>
          </a:r>
        </a:p>
      </dsp:txBody>
      <dsp:txXfrm>
        <a:off x="2871084" y="1980761"/>
        <a:ext cx="2385831" cy="1457144"/>
      </dsp:txXfrm>
    </dsp:sp>
    <dsp:sp modelId="{C78887FA-5AD7-4CE0-AA86-8DC03011E5F5}">
      <dsp:nvSpPr>
        <dsp:cNvPr id="0" name=""/>
        <dsp:cNvSpPr/>
      </dsp:nvSpPr>
      <dsp:spPr>
        <a:xfrm>
          <a:off x="2780030" y="1548474"/>
          <a:ext cx="91440" cy="30956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95624"/>
              </a:lnTo>
            </a:path>
          </a:pathLst>
        </a:custGeom>
        <a:noFill/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FD8B3-DC58-4D19-8807-E059261E7330}">
      <dsp:nvSpPr>
        <dsp:cNvPr id="0" name=""/>
        <dsp:cNvSpPr/>
      </dsp:nvSpPr>
      <dsp:spPr>
        <a:xfrm>
          <a:off x="2825750" y="3870192"/>
          <a:ext cx="2476499" cy="1547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-1528355"/>
              <a:satOff val="-10245"/>
              <a:lumOff val="-1058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105" tIns="52070" rIns="78105" bIns="5207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4100" kern="1200" dirty="0"/>
            <a:t>کلاس</a:t>
          </a:r>
          <a:r>
            <a:rPr lang="fa-IR" sz="4100" kern="1200" baseline="0" dirty="0"/>
            <a:t> 2</a:t>
          </a:r>
          <a:endParaRPr lang="en-US" sz="41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Normalize</a:t>
          </a:r>
        </a:p>
      </dsp:txBody>
      <dsp:txXfrm>
        <a:off x="2871084" y="3915526"/>
        <a:ext cx="2385831" cy="14571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B0D65-0AF7-4BE9-B7E4-B9361C792C28}">
      <dsp:nvSpPr>
        <dsp:cNvPr id="0" name=""/>
        <dsp:cNvSpPr/>
      </dsp:nvSpPr>
      <dsp:spPr>
        <a:xfrm>
          <a:off x="1356556" y="1012841"/>
          <a:ext cx="251988" cy="720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994" y="0"/>
              </a:lnTo>
              <a:lnTo>
                <a:pt x="125994" y="720240"/>
              </a:lnTo>
              <a:lnTo>
                <a:pt x="251988" y="720240"/>
              </a:lnTo>
            </a:path>
          </a:pathLst>
        </a:custGeom>
        <a:noFill/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solidFill>
              <a:schemeClr val="tx1"/>
            </a:solidFill>
          </a:endParaRPr>
        </a:p>
      </dsp:txBody>
      <dsp:txXfrm>
        <a:off x="1463473" y="1353884"/>
        <a:ext cx="38152" cy="38152"/>
      </dsp:txXfrm>
    </dsp:sp>
    <dsp:sp modelId="{8C9493AB-4304-4CC9-9143-84803AE94BF0}">
      <dsp:nvSpPr>
        <dsp:cNvPr id="0" name=""/>
        <dsp:cNvSpPr/>
      </dsp:nvSpPr>
      <dsp:spPr>
        <a:xfrm>
          <a:off x="1356556" y="1012841"/>
          <a:ext cx="251988" cy="240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994" y="0"/>
              </a:lnTo>
              <a:lnTo>
                <a:pt x="125994" y="240080"/>
              </a:lnTo>
              <a:lnTo>
                <a:pt x="251988" y="240080"/>
              </a:lnTo>
            </a:path>
          </a:pathLst>
        </a:custGeom>
        <a:noFill/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solidFill>
              <a:schemeClr val="tx1"/>
            </a:solidFill>
          </a:endParaRPr>
        </a:p>
      </dsp:txBody>
      <dsp:txXfrm>
        <a:off x="1473848" y="1124179"/>
        <a:ext cx="17402" cy="17402"/>
      </dsp:txXfrm>
    </dsp:sp>
    <dsp:sp modelId="{624EEC96-5203-41D5-BAE2-411A2096AC2C}">
      <dsp:nvSpPr>
        <dsp:cNvPr id="0" name=""/>
        <dsp:cNvSpPr/>
      </dsp:nvSpPr>
      <dsp:spPr>
        <a:xfrm>
          <a:off x="1356556" y="772760"/>
          <a:ext cx="251988" cy="240080"/>
        </a:xfrm>
        <a:custGeom>
          <a:avLst/>
          <a:gdLst/>
          <a:ahLst/>
          <a:cxnLst/>
          <a:rect l="0" t="0" r="0" b="0"/>
          <a:pathLst>
            <a:path>
              <a:moveTo>
                <a:pt x="0" y="240080"/>
              </a:moveTo>
              <a:lnTo>
                <a:pt x="125994" y="240080"/>
              </a:lnTo>
              <a:lnTo>
                <a:pt x="125994" y="0"/>
              </a:lnTo>
              <a:lnTo>
                <a:pt x="251988" y="0"/>
              </a:lnTo>
            </a:path>
          </a:pathLst>
        </a:custGeom>
        <a:noFill/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solidFill>
              <a:schemeClr val="tx1"/>
            </a:solidFill>
          </a:endParaRPr>
        </a:p>
      </dsp:txBody>
      <dsp:txXfrm>
        <a:off x="1473848" y="884099"/>
        <a:ext cx="17402" cy="17402"/>
      </dsp:txXfrm>
    </dsp:sp>
    <dsp:sp modelId="{B101F652-9CA0-4079-99F1-B5EA48FE8901}">
      <dsp:nvSpPr>
        <dsp:cNvPr id="0" name=""/>
        <dsp:cNvSpPr/>
      </dsp:nvSpPr>
      <dsp:spPr>
        <a:xfrm>
          <a:off x="1356556" y="292600"/>
          <a:ext cx="251988" cy="720240"/>
        </a:xfrm>
        <a:custGeom>
          <a:avLst/>
          <a:gdLst/>
          <a:ahLst/>
          <a:cxnLst/>
          <a:rect l="0" t="0" r="0" b="0"/>
          <a:pathLst>
            <a:path>
              <a:moveTo>
                <a:pt x="0" y="720240"/>
              </a:moveTo>
              <a:lnTo>
                <a:pt x="125994" y="720240"/>
              </a:lnTo>
              <a:lnTo>
                <a:pt x="125994" y="0"/>
              </a:lnTo>
              <a:lnTo>
                <a:pt x="251988" y="0"/>
              </a:lnTo>
            </a:path>
          </a:pathLst>
        </a:custGeom>
        <a:noFill/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solidFill>
              <a:schemeClr val="tx1"/>
            </a:solidFill>
          </a:endParaRPr>
        </a:p>
      </dsp:txBody>
      <dsp:txXfrm>
        <a:off x="1463473" y="633644"/>
        <a:ext cx="38152" cy="38152"/>
      </dsp:txXfrm>
    </dsp:sp>
    <dsp:sp modelId="{AD08616C-6B4E-41BB-84AD-50D44677DBEC}">
      <dsp:nvSpPr>
        <dsp:cNvPr id="0" name=""/>
        <dsp:cNvSpPr/>
      </dsp:nvSpPr>
      <dsp:spPr>
        <a:xfrm rot="16200000">
          <a:off x="-173898" y="493249"/>
          <a:ext cx="2021727" cy="103918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800" kern="1200" dirty="0">
              <a:solidFill>
                <a:schemeClr val="tx1"/>
              </a:solidFill>
            </a:rPr>
            <a:t>خدمات ارسال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-173898" y="493249"/>
        <a:ext cx="2021727" cy="1039182"/>
      </dsp:txXfrm>
    </dsp:sp>
    <dsp:sp modelId="{5139F4C4-9E7D-4580-B300-E8775F02F961}">
      <dsp:nvSpPr>
        <dsp:cNvPr id="0" name=""/>
        <dsp:cNvSpPr/>
      </dsp:nvSpPr>
      <dsp:spPr>
        <a:xfrm>
          <a:off x="1608544" y="100536"/>
          <a:ext cx="2741781" cy="38412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6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solidFill>
                <a:schemeClr val="tx1"/>
              </a:solidFill>
            </a:rPr>
            <a:t>سفارش آنلاین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608544" y="100536"/>
        <a:ext cx="2741781" cy="384128"/>
      </dsp:txXfrm>
    </dsp:sp>
    <dsp:sp modelId="{FEDC9A5E-3CBC-44DB-8956-DB2A080F5E3A}">
      <dsp:nvSpPr>
        <dsp:cNvPr id="0" name=""/>
        <dsp:cNvSpPr/>
      </dsp:nvSpPr>
      <dsp:spPr>
        <a:xfrm>
          <a:off x="1608544" y="580696"/>
          <a:ext cx="2741781" cy="38412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6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solidFill>
                <a:schemeClr val="tx1"/>
              </a:solidFill>
            </a:rPr>
            <a:t>رزرو آنلاین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608544" y="580696"/>
        <a:ext cx="2741781" cy="384128"/>
      </dsp:txXfrm>
    </dsp:sp>
    <dsp:sp modelId="{E76FA2B2-0BB5-467A-98CD-3836775C81F3}">
      <dsp:nvSpPr>
        <dsp:cNvPr id="0" name=""/>
        <dsp:cNvSpPr/>
      </dsp:nvSpPr>
      <dsp:spPr>
        <a:xfrm>
          <a:off x="1608544" y="1060857"/>
          <a:ext cx="2741781" cy="38412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6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solidFill>
                <a:schemeClr val="tx1"/>
              </a:solidFill>
            </a:rPr>
            <a:t>ارسال غذا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608544" y="1060857"/>
        <a:ext cx="2741781" cy="384128"/>
      </dsp:txXfrm>
    </dsp:sp>
    <dsp:sp modelId="{3C34958B-12DC-46C6-979C-F07CCD9BF380}">
      <dsp:nvSpPr>
        <dsp:cNvPr id="0" name=""/>
        <dsp:cNvSpPr/>
      </dsp:nvSpPr>
      <dsp:spPr>
        <a:xfrm>
          <a:off x="1608544" y="1541017"/>
          <a:ext cx="2741781" cy="38412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6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solidFill>
                <a:schemeClr val="tx1"/>
              </a:solidFill>
            </a:rPr>
            <a:t>قابلیت انتقال به منو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608544" y="1541017"/>
        <a:ext cx="2741781" cy="3841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B0D65-0AF7-4BE9-B7E4-B9361C792C28}">
      <dsp:nvSpPr>
        <dsp:cNvPr id="0" name=""/>
        <dsp:cNvSpPr/>
      </dsp:nvSpPr>
      <dsp:spPr>
        <a:xfrm>
          <a:off x="1377337" y="1012841"/>
          <a:ext cx="251988" cy="720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994" y="0"/>
              </a:lnTo>
              <a:lnTo>
                <a:pt x="125994" y="720240"/>
              </a:lnTo>
              <a:lnTo>
                <a:pt x="251988" y="720240"/>
              </a:lnTo>
            </a:path>
          </a:pathLst>
        </a:custGeom>
        <a:noFill/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solidFill>
              <a:schemeClr val="tx1"/>
            </a:solidFill>
          </a:endParaRPr>
        </a:p>
      </dsp:txBody>
      <dsp:txXfrm>
        <a:off x="1484255" y="1353884"/>
        <a:ext cx="38152" cy="38152"/>
      </dsp:txXfrm>
    </dsp:sp>
    <dsp:sp modelId="{8C9493AB-4304-4CC9-9143-84803AE94BF0}">
      <dsp:nvSpPr>
        <dsp:cNvPr id="0" name=""/>
        <dsp:cNvSpPr/>
      </dsp:nvSpPr>
      <dsp:spPr>
        <a:xfrm>
          <a:off x="1377337" y="1012841"/>
          <a:ext cx="251988" cy="240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994" y="0"/>
              </a:lnTo>
              <a:lnTo>
                <a:pt x="125994" y="240080"/>
              </a:lnTo>
              <a:lnTo>
                <a:pt x="251988" y="240080"/>
              </a:lnTo>
            </a:path>
          </a:pathLst>
        </a:custGeom>
        <a:noFill/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solidFill>
              <a:schemeClr val="tx1"/>
            </a:solidFill>
          </a:endParaRPr>
        </a:p>
      </dsp:txBody>
      <dsp:txXfrm>
        <a:off x="1494630" y="1124179"/>
        <a:ext cx="17402" cy="17402"/>
      </dsp:txXfrm>
    </dsp:sp>
    <dsp:sp modelId="{624EEC96-5203-41D5-BAE2-411A2096AC2C}">
      <dsp:nvSpPr>
        <dsp:cNvPr id="0" name=""/>
        <dsp:cNvSpPr/>
      </dsp:nvSpPr>
      <dsp:spPr>
        <a:xfrm>
          <a:off x="1377337" y="772760"/>
          <a:ext cx="251988" cy="240080"/>
        </a:xfrm>
        <a:custGeom>
          <a:avLst/>
          <a:gdLst/>
          <a:ahLst/>
          <a:cxnLst/>
          <a:rect l="0" t="0" r="0" b="0"/>
          <a:pathLst>
            <a:path>
              <a:moveTo>
                <a:pt x="0" y="240080"/>
              </a:moveTo>
              <a:lnTo>
                <a:pt x="125994" y="240080"/>
              </a:lnTo>
              <a:lnTo>
                <a:pt x="125994" y="0"/>
              </a:lnTo>
              <a:lnTo>
                <a:pt x="251988" y="0"/>
              </a:lnTo>
            </a:path>
          </a:pathLst>
        </a:custGeom>
        <a:noFill/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solidFill>
              <a:schemeClr val="tx1"/>
            </a:solidFill>
          </a:endParaRPr>
        </a:p>
      </dsp:txBody>
      <dsp:txXfrm>
        <a:off x="1494630" y="884099"/>
        <a:ext cx="17402" cy="17402"/>
      </dsp:txXfrm>
    </dsp:sp>
    <dsp:sp modelId="{B101F652-9CA0-4079-99F1-B5EA48FE8901}">
      <dsp:nvSpPr>
        <dsp:cNvPr id="0" name=""/>
        <dsp:cNvSpPr/>
      </dsp:nvSpPr>
      <dsp:spPr>
        <a:xfrm>
          <a:off x="1377337" y="292600"/>
          <a:ext cx="251988" cy="720240"/>
        </a:xfrm>
        <a:custGeom>
          <a:avLst/>
          <a:gdLst/>
          <a:ahLst/>
          <a:cxnLst/>
          <a:rect l="0" t="0" r="0" b="0"/>
          <a:pathLst>
            <a:path>
              <a:moveTo>
                <a:pt x="0" y="720240"/>
              </a:moveTo>
              <a:lnTo>
                <a:pt x="125994" y="720240"/>
              </a:lnTo>
              <a:lnTo>
                <a:pt x="125994" y="0"/>
              </a:lnTo>
              <a:lnTo>
                <a:pt x="251988" y="0"/>
              </a:lnTo>
            </a:path>
          </a:pathLst>
        </a:custGeom>
        <a:noFill/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solidFill>
              <a:schemeClr val="tx1"/>
            </a:solidFill>
          </a:endParaRPr>
        </a:p>
      </dsp:txBody>
      <dsp:txXfrm>
        <a:off x="1484255" y="633644"/>
        <a:ext cx="38152" cy="38152"/>
      </dsp:txXfrm>
    </dsp:sp>
    <dsp:sp modelId="{AD08616C-6B4E-41BB-84AD-50D44677DBEC}">
      <dsp:nvSpPr>
        <dsp:cNvPr id="0" name=""/>
        <dsp:cNvSpPr/>
      </dsp:nvSpPr>
      <dsp:spPr>
        <a:xfrm rot="16200000">
          <a:off x="-173898" y="472468"/>
          <a:ext cx="2021727" cy="108074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800" kern="1200" dirty="0">
              <a:solidFill>
                <a:schemeClr val="tx1"/>
              </a:solidFill>
            </a:rPr>
            <a:t>با کلاسی محیط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-173898" y="472468"/>
        <a:ext cx="2021727" cy="1080744"/>
      </dsp:txXfrm>
    </dsp:sp>
    <dsp:sp modelId="{5139F4C4-9E7D-4580-B300-E8775F02F961}">
      <dsp:nvSpPr>
        <dsp:cNvPr id="0" name=""/>
        <dsp:cNvSpPr/>
      </dsp:nvSpPr>
      <dsp:spPr>
        <a:xfrm>
          <a:off x="1629325" y="100536"/>
          <a:ext cx="2741781" cy="38412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6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solidFill>
                <a:schemeClr val="tx1"/>
              </a:solidFill>
            </a:rPr>
            <a:t>تنوع غذایی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629325" y="100536"/>
        <a:ext cx="2741781" cy="384128"/>
      </dsp:txXfrm>
    </dsp:sp>
    <dsp:sp modelId="{FEDC9A5E-3CBC-44DB-8956-DB2A080F5E3A}">
      <dsp:nvSpPr>
        <dsp:cNvPr id="0" name=""/>
        <dsp:cNvSpPr/>
      </dsp:nvSpPr>
      <dsp:spPr>
        <a:xfrm>
          <a:off x="1629325" y="580696"/>
          <a:ext cx="2741781" cy="38412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6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solidFill>
                <a:schemeClr val="tx1"/>
              </a:solidFill>
            </a:rPr>
            <a:t>هزینه متوسط برای دو نفر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629325" y="580696"/>
        <a:ext cx="2741781" cy="384128"/>
      </dsp:txXfrm>
    </dsp:sp>
    <dsp:sp modelId="{E76FA2B2-0BB5-467A-98CD-3836775C81F3}">
      <dsp:nvSpPr>
        <dsp:cNvPr id="0" name=""/>
        <dsp:cNvSpPr/>
      </dsp:nvSpPr>
      <dsp:spPr>
        <a:xfrm>
          <a:off x="1629325" y="1060857"/>
          <a:ext cx="2741781" cy="38412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6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solidFill>
                <a:schemeClr val="tx1"/>
              </a:solidFill>
            </a:rPr>
            <a:t>حدود قیمت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629325" y="1060857"/>
        <a:ext cx="2741781" cy="384128"/>
      </dsp:txXfrm>
    </dsp:sp>
    <dsp:sp modelId="{3C34958B-12DC-46C6-979C-F07CCD9BF380}">
      <dsp:nvSpPr>
        <dsp:cNvPr id="0" name=""/>
        <dsp:cNvSpPr/>
      </dsp:nvSpPr>
      <dsp:spPr>
        <a:xfrm>
          <a:off x="1629325" y="1541017"/>
          <a:ext cx="2741781" cy="38412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6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solidFill>
                <a:schemeClr val="tx1"/>
              </a:solidFill>
            </a:rPr>
            <a:t>آرا کاربران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629325" y="1541017"/>
        <a:ext cx="2741781" cy="384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2021-12-22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2021-12-22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2021-12-22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2021-12-22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2021-12-22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2021-12-22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2021-12-22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2021-12-22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2021-12-22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2021-12-22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2021-12-22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2021-12-22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pPr algn="r" rtl="1"/>
            <a:r>
              <a:rPr lang="fa-IR" sz="24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تحلیل داده جهت رتبه بندی و پیشبینی امتیاز کاربران </a:t>
            </a:r>
            <a:r>
              <a:rPr lang="en-US" sz="24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Zomato</a:t>
            </a:r>
            <a:r>
              <a:rPr lang="fa-IR" sz="24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 براساس ویژگی های رستوران</a:t>
            </a:r>
            <a:endParaRPr lang="en-US" sz="4400" dirty="0"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AC307A3-1874-458F-A2C8-CBD846303561}"/>
              </a:ext>
            </a:extLst>
          </p:cNvPr>
          <p:cNvSpPr/>
          <p:nvPr/>
        </p:nvSpPr>
        <p:spPr>
          <a:xfrm>
            <a:off x="2082800" y="1540933"/>
            <a:ext cx="1377244" cy="1309511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کلاس 1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F8FD411-7B65-4116-A39E-144BF03D5093}"/>
              </a:ext>
            </a:extLst>
          </p:cNvPr>
          <p:cNvSpPr/>
          <p:nvPr/>
        </p:nvSpPr>
        <p:spPr>
          <a:xfrm>
            <a:off x="2006601" y="3968044"/>
            <a:ext cx="1377244" cy="1309511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کلاس 2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9A5329-064D-407F-81CA-11151ADF8F74}"/>
              </a:ext>
            </a:extLst>
          </p:cNvPr>
          <p:cNvSpPr/>
          <p:nvPr/>
        </p:nvSpPr>
        <p:spPr>
          <a:xfrm>
            <a:off x="361245" y="2774244"/>
            <a:ext cx="1377244" cy="1309511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داده ها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8DA242-A7F8-4474-94AF-3DA2F64C7B36}"/>
              </a:ext>
            </a:extLst>
          </p:cNvPr>
          <p:cNvSpPr/>
          <p:nvPr/>
        </p:nvSpPr>
        <p:spPr>
          <a:xfrm>
            <a:off x="4594578" y="1538110"/>
            <a:ext cx="1377244" cy="1309511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خوشه بندی در 5 کلاس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68A1BF-533D-491C-ADA9-B382440BABD5}"/>
              </a:ext>
            </a:extLst>
          </p:cNvPr>
          <p:cNvCxnSpPr>
            <a:stCxn id="5" idx="6"/>
            <a:endCxn id="2" idx="3"/>
          </p:cNvCxnSpPr>
          <p:nvPr/>
        </p:nvCxnSpPr>
        <p:spPr>
          <a:xfrm flipV="1">
            <a:off x="1738489" y="2658671"/>
            <a:ext cx="546004" cy="770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EB6002-B0D1-483F-AF91-F4C91FD623A7}"/>
              </a:ext>
            </a:extLst>
          </p:cNvPr>
          <p:cNvCxnSpPr>
            <a:stCxn id="5" idx="6"/>
            <a:endCxn id="4" idx="1"/>
          </p:cNvCxnSpPr>
          <p:nvPr/>
        </p:nvCxnSpPr>
        <p:spPr>
          <a:xfrm>
            <a:off x="1738489" y="3429000"/>
            <a:ext cx="469805" cy="730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31FA0B-A45E-4C1F-9B11-778EB6A4041A}"/>
              </a:ext>
            </a:extLst>
          </p:cNvPr>
          <p:cNvCxnSpPr>
            <a:stCxn id="2" idx="6"/>
            <a:endCxn id="6" idx="2"/>
          </p:cNvCxnSpPr>
          <p:nvPr/>
        </p:nvCxnSpPr>
        <p:spPr>
          <a:xfrm flipV="1">
            <a:off x="3460044" y="2192866"/>
            <a:ext cx="1134534" cy="2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EA11701-E5F3-4FD8-B022-175E8AB6C01A}"/>
              </a:ext>
            </a:extLst>
          </p:cNvPr>
          <p:cNvSpPr/>
          <p:nvPr/>
        </p:nvSpPr>
        <p:spPr>
          <a:xfrm>
            <a:off x="4594578" y="3968043"/>
            <a:ext cx="1377244" cy="1309511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خوشه بندی در 5 کلاس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112EE1-0A0A-4ACE-8A29-3A51209D9FE3}"/>
              </a:ext>
            </a:extLst>
          </p:cNvPr>
          <p:cNvCxnSpPr>
            <a:stCxn id="4" idx="6"/>
            <a:endCxn id="14" idx="2"/>
          </p:cNvCxnSpPr>
          <p:nvPr/>
        </p:nvCxnSpPr>
        <p:spPr>
          <a:xfrm flipV="1">
            <a:off x="3383845" y="4622799"/>
            <a:ext cx="121073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2E8A10D-1DEB-44C4-A4C6-C6D5FF13FEED}"/>
              </a:ext>
            </a:extLst>
          </p:cNvPr>
          <p:cNvSpPr/>
          <p:nvPr/>
        </p:nvSpPr>
        <p:spPr>
          <a:xfrm>
            <a:off x="7106356" y="2658671"/>
            <a:ext cx="1377244" cy="1309511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B8D9B9-6CDA-43BA-86CB-4E01E160BA31}"/>
              </a:ext>
            </a:extLst>
          </p:cNvPr>
          <p:cNvCxnSpPr>
            <a:stCxn id="6" idx="6"/>
            <a:endCxn id="17" idx="1"/>
          </p:cNvCxnSpPr>
          <p:nvPr/>
        </p:nvCxnSpPr>
        <p:spPr>
          <a:xfrm>
            <a:off x="5971822" y="2192866"/>
            <a:ext cx="1336227" cy="657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A24D7E-5BAD-4EFC-85C0-9D047EAE9650}"/>
              </a:ext>
            </a:extLst>
          </p:cNvPr>
          <p:cNvCxnSpPr>
            <a:stCxn id="14" idx="6"/>
            <a:endCxn id="17" idx="3"/>
          </p:cNvCxnSpPr>
          <p:nvPr/>
        </p:nvCxnSpPr>
        <p:spPr>
          <a:xfrm flipV="1">
            <a:off x="5971822" y="3776409"/>
            <a:ext cx="1336227" cy="846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5ECED68-FBB0-4E85-B9B9-E904B47E733F}"/>
              </a:ext>
            </a:extLst>
          </p:cNvPr>
          <p:cNvSpPr/>
          <p:nvPr/>
        </p:nvSpPr>
        <p:spPr>
          <a:xfrm>
            <a:off x="10382955" y="2658532"/>
            <a:ext cx="1377244" cy="1309511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پیشبینی امتیاز رستوران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870ACE-EDCD-47B5-888E-3177CA7A64FB}"/>
              </a:ext>
            </a:extLst>
          </p:cNvPr>
          <p:cNvCxnSpPr>
            <a:stCxn id="17" idx="6"/>
            <a:endCxn id="22" idx="2"/>
          </p:cNvCxnSpPr>
          <p:nvPr/>
        </p:nvCxnSpPr>
        <p:spPr>
          <a:xfrm flipV="1">
            <a:off x="8483600" y="3313288"/>
            <a:ext cx="1899355" cy="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73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3B5B2FF-4C4D-42D3-B0CD-0F4C7211BE39}"/>
              </a:ext>
            </a:extLst>
          </p:cNvPr>
          <p:cNvSpPr txBox="1"/>
          <p:nvPr/>
        </p:nvSpPr>
        <p:spPr>
          <a:xfrm>
            <a:off x="4272844" y="812800"/>
            <a:ext cx="747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استاندارد سازی داده ها</a:t>
            </a:r>
            <a:endParaRPr lang="en-US" dirty="0"/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59212032-D708-48A4-9571-E5A7D0B4AE41}"/>
              </a:ext>
            </a:extLst>
          </p:cNvPr>
          <p:cNvSpPr/>
          <p:nvPr/>
        </p:nvSpPr>
        <p:spPr>
          <a:xfrm>
            <a:off x="2184398" y="1399821"/>
            <a:ext cx="3206045" cy="5266267"/>
          </a:xfrm>
          <a:prstGeom prst="vertic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json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6859887-7751-413E-AF97-9FA4750038BE}"/>
              </a:ext>
            </a:extLst>
          </p:cNvPr>
          <p:cNvSpPr/>
          <p:nvPr/>
        </p:nvSpPr>
        <p:spPr>
          <a:xfrm>
            <a:off x="5215467" y="3816700"/>
            <a:ext cx="3612447" cy="432507"/>
          </a:xfrm>
          <a:prstGeom prst="right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croll: Vertical 10">
            <a:extLst>
              <a:ext uri="{FF2B5EF4-FFF2-40B4-BE49-F238E27FC236}">
                <a16:creationId xmlns:a16="http://schemas.microsoft.com/office/drawing/2014/main" id="{052302D7-6D72-4681-953F-D2355B80B4EE}"/>
              </a:ext>
            </a:extLst>
          </p:cNvPr>
          <p:cNvSpPr/>
          <p:nvPr/>
        </p:nvSpPr>
        <p:spPr>
          <a:xfrm>
            <a:off x="8489243" y="1399821"/>
            <a:ext cx="3206045" cy="5266267"/>
          </a:xfrm>
          <a:prstGeom prst="vertic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csv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EC262A-6CBD-4FE6-83E5-2A9EFBCD4E5D}"/>
              </a:ext>
            </a:extLst>
          </p:cNvPr>
          <p:cNvSpPr/>
          <p:nvPr/>
        </p:nvSpPr>
        <p:spPr>
          <a:xfrm>
            <a:off x="174978" y="3354915"/>
            <a:ext cx="1952978" cy="135607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kaggle</a:t>
            </a:r>
            <a:endParaRPr lang="en-US" dirty="0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49CB92E4-2C0A-4D02-AFE9-2060C409889A}"/>
              </a:ext>
            </a:extLst>
          </p:cNvPr>
          <p:cNvSpPr/>
          <p:nvPr/>
        </p:nvSpPr>
        <p:spPr>
          <a:xfrm>
            <a:off x="2850442" y="4803422"/>
            <a:ext cx="1868314" cy="1816452"/>
          </a:xfrm>
          <a:prstGeom prst="mathMultiply">
            <a:avLst>
              <a:gd name="adj1" fmla="val 28454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Pandas   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36FD8116-5A22-4275-A49D-CDEA232113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4246183"/>
              </p:ext>
            </p:extLst>
          </p:nvPr>
        </p:nvGraphicFramePr>
        <p:xfrm>
          <a:off x="-1954517" y="81716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6329A6A6-3EB5-44E5-B0C3-1065C51C862B}"/>
              </a:ext>
            </a:extLst>
          </p:cNvPr>
          <p:cNvSpPr/>
          <p:nvPr/>
        </p:nvSpPr>
        <p:spPr>
          <a:xfrm>
            <a:off x="3387436" y="3356777"/>
            <a:ext cx="2978728" cy="33943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780A3074-6062-4C60-8EEA-B149BF18F1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9095697"/>
              </p:ext>
            </p:extLst>
          </p:nvPr>
        </p:nvGraphicFramePr>
        <p:xfrm>
          <a:off x="6235828" y="2416159"/>
          <a:ext cx="4667700" cy="2025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634268B4-6542-4E56-90EE-1526A09259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6236650"/>
              </p:ext>
            </p:extLst>
          </p:nvPr>
        </p:nvGraphicFramePr>
        <p:xfrm>
          <a:off x="6235828" y="4524312"/>
          <a:ext cx="4667700" cy="2025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092B4CBE-FE8D-4049-8E28-20399E77543E}"/>
              </a:ext>
            </a:extLst>
          </p:cNvPr>
          <p:cNvSpPr/>
          <p:nvPr/>
        </p:nvSpPr>
        <p:spPr>
          <a:xfrm>
            <a:off x="3387436" y="5275632"/>
            <a:ext cx="2978728" cy="33943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7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1EC11E-0E83-4369-BE2A-749B52650DB9}"/>
                  </a:ext>
                </a:extLst>
              </p:cNvPr>
              <p:cNvSpPr txBox="1"/>
              <p:nvPr/>
            </p:nvSpPr>
            <p:spPr>
              <a:xfrm>
                <a:off x="3201465" y="3141934"/>
                <a:ext cx="5789069" cy="57413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slope"/>
                <a:contourClr>
                  <a:srgbClr val="FFFFFF"/>
                </a:contourClr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𝑠𝑡𝑑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∗(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1EC11E-0E83-4369-BE2A-749B5265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465" y="3141934"/>
                <a:ext cx="5789069" cy="574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567CA2A-F2CC-4626-AA93-5415BF8F8C2D}"/>
              </a:ext>
            </a:extLst>
          </p:cNvPr>
          <p:cNvSpPr txBox="1"/>
          <p:nvPr/>
        </p:nvSpPr>
        <p:spPr>
          <a:xfrm>
            <a:off x="7952509" y="782782"/>
            <a:ext cx="3622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3200" dirty="0"/>
              <a:t>Normalize</a:t>
            </a:r>
          </a:p>
        </p:txBody>
      </p:sp>
    </p:spTree>
    <p:extLst>
      <p:ext uri="{BB962C8B-B14F-4D97-AF65-F5344CB8AC3E}">
        <p14:creationId xmlns:p14="http://schemas.microsoft.com/office/powerpoint/2010/main" val="289496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29ECCF-4185-4F99-AB9C-DB6CAB452B14}"/>
              </a:ext>
            </a:extLst>
          </p:cNvPr>
          <p:cNvSpPr txBox="1"/>
          <p:nvPr/>
        </p:nvSpPr>
        <p:spPr>
          <a:xfrm>
            <a:off x="7952509" y="782782"/>
            <a:ext cx="3622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3200" dirty="0"/>
              <a:t>Over sampling</a:t>
            </a:r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367B55CA-4ECA-444E-BA4E-18820397359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9841" y="782782"/>
            <a:ext cx="3799114" cy="24111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41918A-5C68-4AFA-96D3-FD6FB0F1A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1681347"/>
            <a:ext cx="5726892" cy="3742903"/>
          </a:xfrm>
          <a:prstGeom prst="rect">
            <a:avLst/>
          </a:prstGeom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1BED54-98FD-4D72-86F6-136E4EC04B58}"/>
              </a:ext>
            </a:extLst>
          </p:cNvPr>
          <p:cNvSpPr txBox="1"/>
          <p:nvPr/>
        </p:nvSpPr>
        <p:spPr>
          <a:xfrm>
            <a:off x="339776" y="3183467"/>
            <a:ext cx="379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/>
              <a:t>قبل از رند کردن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8A6D4-8F60-41CE-979A-1D0B22FD15AB}"/>
              </a:ext>
            </a:extLst>
          </p:cNvPr>
          <p:cNvSpPr txBox="1"/>
          <p:nvPr/>
        </p:nvSpPr>
        <p:spPr>
          <a:xfrm>
            <a:off x="341288" y="6134380"/>
            <a:ext cx="379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/>
              <a:t>قبل از </a:t>
            </a:r>
            <a:r>
              <a:rPr lang="en-US" dirty="0"/>
              <a:t> </a:t>
            </a:r>
            <a:r>
              <a:rPr lang="en-US" dirty="0" err="1"/>
              <a:t>overSampeling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6D5A6B-1F3A-4A9B-88E5-41B356BB76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emen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9841" y="3690537"/>
            <a:ext cx="3799114" cy="24438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0248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EA6671-659B-47E1-A11C-C450E1309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27" y="1075169"/>
            <a:ext cx="4322237" cy="5181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AB94DF-DA04-4FB9-B6DC-7517A68D280E}"/>
              </a:ext>
            </a:extLst>
          </p:cNvPr>
          <p:cNvSpPr txBox="1"/>
          <p:nvPr/>
        </p:nvSpPr>
        <p:spPr>
          <a:xfrm>
            <a:off x="7952509" y="782782"/>
            <a:ext cx="3622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3200" dirty="0"/>
              <a:t>clustering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7934A27-BD8C-44EA-BE68-3BA581731997}"/>
              </a:ext>
            </a:extLst>
          </p:cNvPr>
          <p:cNvSpPr/>
          <p:nvPr/>
        </p:nvSpPr>
        <p:spPr>
          <a:xfrm>
            <a:off x="6096000" y="2976833"/>
            <a:ext cx="948392" cy="9539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ED3B61-B4F4-4473-A481-44DA4FA89E1A}"/>
              </a:ext>
            </a:extLst>
          </p:cNvPr>
          <p:cNvSpPr/>
          <p:nvPr/>
        </p:nvSpPr>
        <p:spPr>
          <a:xfrm>
            <a:off x="7253048" y="2976831"/>
            <a:ext cx="948392" cy="9539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D829DC-3BE2-427C-8245-EFA183765C92}"/>
              </a:ext>
            </a:extLst>
          </p:cNvPr>
          <p:cNvSpPr/>
          <p:nvPr/>
        </p:nvSpPr>
        <p:spPr>
          <a:xfrm>
            <a:off x="8410096" y="2976830"/>
            <a:ext cx="948392" cy="9539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EE975A-021F-473B-8436-08BD3948AB61}"/>
              </a:ext>
            </a:extLst>
          </p:cNvPr>
          <p:cNvSpPr/>
          <p:nvPr/>
        </p:nvSpPr>
        <p:spPr>
          <a:xfrm>
            <a:off x="9567144" y="2976830"/>
            <a:ext cx="948392" cy="9539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E94503-A61F-49A3-882D-A154CC07B287}"/>
              </a:ext>
            </a:extLst>
          </p:cNvPr>
          <p:cNvSpPr/>
          <p:nvPr/>
        </p:nvSpPr>
        <p:spPr>
          <a:xfrm>
            <a:off x="10724193" y="2976829"/>
            <a:ext cx="948392" cy="9539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C8021E-FBA8-4B98-954C-375C6D39B108}"/>
              </a:ext>
            </a:extLst>
          </p:cNvPr>
          <p:cNvSpPr/>
          <p:nvPr/>
        </p:nvSpPr>
        <p:spPr>
          <a:xfrm>
            <a:off x="6096000" y="1921322"/>
            <a:ext cx="948392" cy="9539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64181F-BF0B-4EA6-AE0C-90729DBDFFCC}"/>
              </a:ext>
            </a:extLst>
          </p:cNvPr>
          <p:cNvSpPr/>
          <p:nvPr/>
        </p:nvSpPr>
        <p:spPr>
          <a:xfrm>
            <a:off x="7253048" y="1921320"/>
            <a:ext cx="948392" cy="9539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4BD76C-4533-4D5E-9039-9E785DE17A6C}"/>
              </a:ext>
            </a:extLst>
          </p:cNvPr>
          <p:cNvSpPr/>
          <p:nvPr/>
        </p:nvSpPr>
        <p:spPr>
          <a:xfrm>
            <a:off x="8410096" y="1921319"/>
            <a:ext cx="948392" cy="9539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E90595-E77B-4996-8CD6-A958B832A4ED}"/>
              </a:ext>
            </a:extLst>
          </p:cNvPr>
          <p:cNvSpPr/>
          <p:nvPr/>
        </p:nvSpPr>
        <p:spPr>
          <a:xfrm>
            <a:off x="9567144" y="1921319"/>
            <a:ext cx="948392" cy="9539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F107D4F-4FB6-444C-9893-445A9BF0D9B2}"/>
              </a:ext>
            </a:extLst>
          </p:cNvPr>
          <p:cNvSpPr/>
          <p:nvPr/>
        </p:nvSpPr>
        <p:spPr>
          <a:xfrm>
            <a:off x="10724193" y="1921318"/>
            <a:ext cx="948392" cy="95391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410F67-E444-4ECE-95D0-CDFB8EC580BE}"/>
              </a:ext>
            </a:extLst>
          </p:cNvPr>
          <p:cNvSpPr/>
          <p:nvPr/>
        </p:nvSpPr>
        <p:spPr>
          <a:xfrm>
            <a:off x="6096000" y="5121309"/>
            <a:ext cx="948392" cy="9539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CFA9E4B-264A-40D9-B4CD-6D4A3454B707}"/>
              </a:ext>
            </a:extLst>
          </p:cNvPr>
          <p:cNvSpPr/>
          <p:nvPr/>
        </p:nvSpPr>
        <p:spPr>
          <a:xfrm>
            <a:off x="7253048" y="5121307"/>
            <a:ext cx="948392" cy="9539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113544-EF54-4E7C-B1B5-E51E38E86F56}"/>
              </a:ext>
            </a:extLst>
          </p:cNvPr>
          <p:cNvSpPr/>
          <p:nvPr/>
        </p:nvSpPr>
        <p:spPr>
          <a:xfrm>
            <a:off x="8410096" y="5121306"/>
            <a:ext cx="948392" cy="9539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08B9C7B-ACE2-468B-A6DE-D0AB5EE6F140}"/>
              </a:ext>
            </a:extLst>
          </p:cNvPr>
          <p:cNvSpPr/>
          <p:nvPr/>
        </p:nvSpPr>
        <p:spPr>
          <a:xfrm>
            <a:off x="9567144" y="5121306"/>
            <a:ext cx="948392" cy="9539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CB4BA88-E85D-4041-A4D8-5BD148C55798}"/>
              </a:ext>
            </a:extLst>
          </p:cNvPr>
          <p:cNvSpPr/>
          <p:nvPr/>
        </p:nvSpPr>
        <p:spPr>
          <a:xfrm>
            <a:off x="10724193" y="5121305"/>
            <a:ext cx="948392" cy="9539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6421D7-0114-4D09-8F07-793B91EC2547}"/>
              </a:ext>
            </a:extLst>
          </p:cNvPr>
          <p:cNvSpPr txBox="1"/>
          <p:nvPr/>
        </p:nvSpPr>
        <p:spPr>
          <a:xfrm>
            <a:off x="4955822" y="2165866"/>
            <a:ext cx="103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/>
              <a:t>خوشه پایه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DA2CFB-745C-4DF7-ADFF-FFCBC12EAD68}"/>
              </a:ext>
            </a:extLst>
          </p:cNvPr>
          <p:cNvSpPr txBox="1"/>
          <p:nvPr/>
        </p:nvSpPr>
        <p:spPr>
          <a:xfrm>
            <a:off x="4783666" y="3269118"/>
            <a:ext cx="138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/>
              <a:t>خوشه مرتب شده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8FCADC-9A4E-47F6-9167-62ADE7700D66}"/>
              </a:ext>
            </a:extLst>
          </p:cNvPr>
          <p:cNvCxnSpPr>
            <a:stCxn id="2" idx="4"/>
            <a:endCxn id="19" idx="0"/>
          </p:cNvCxnSpPr>
          <p:nvPr/>
        </p:nvCxnSpPr>
        <p:spPr>
          <a:xfrm>
            <a:off x="6570196" y="3930744"/>
            <a:ext cx="0" cy="1190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3CF0D0F-FC70-47C1-A0B0-E400637BCFAE}"/>
              </a:ext>
            </a:extLst>
          </p:cNvPr>
          <p:cNvCxnSpPr/>
          <p:nvPr/>
        </p:nvCxnSpPr>
        <p:spPr>
          <a:xfrm>
            <a:off x="7727244" y="3930743"/>
            <a:ext cx="0" cy="1190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27FEC3-BCE7-46A6-852D-5F742018FBA8}"/>
              </a:ext>
            </a:extLst>
          </p:cNvPr>
          <p:cNvCxnSpPr/>
          <p:nvPr/>
        </p:nvCxnSpPr>
        <p:spPr>
          <a:xfrm>
            <a:off x="8884292" y="3930742"/>
            <a:ext cx="0" cy="1190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45BF134-AC86-4221-9549-BE7E71A71FDB}"/>
              </a:ext>
            </a:extLst>
          </p:cNvPr>
          <p:cNvCxnSpPr/>
          <p:nvPr/>
        </p:nvCxnSpPr>
        <p:spPr>
          <a:xfrm>
            <a:off x="10041340" y="3930741"/>
            <a:ext cx="0" cy="1190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DE6AAE-1520-49EE-A0D2-EEBDAF3E4D88}"/>
              </a:ext>
            </a:extLst>
          </p:cNvPr>
          <p:cNvCxnSpPr/>
          <p:nvPr/>
        </p:nvCxnSpPr>
        <p:spPr>
          <a:xfrm>
            <a:off x="11198389" y="3930740"/>
            <a:ext cx="0" cy="1190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06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A29C26-CAD2-43DE-9DB9-76D4EFEB8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75" y="1350819"/>
            <a:ext cx="7198962" cy="4800600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F9C455-AC43-44A4-9304-009BF7E8DD78}"/>
              </a:ext>
            </a:extLst>
          </p:cNvPr>
          <p:cNvSpPr txBox="1"/>
          <p:nvPr/>
        </p:nvSpPr>
        <p:spPr>
          <a:xfrm>
            <a:off x="7952509" y="782782"/>
            <a:ext cx="3622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3200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1081728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1D64C2-9C2E-43B6-8A24-CDD6AB708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95" y="1158565"/>
            <a:ext cx="6070283" cy="4978997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F4F02C-CB11-4D91-94F0-1667FE8C968C}"/>
              </a:ext>
            </a:extLst>
          </p:cNvPr>
          <p:cNvSpPr txBox="1"/>
          <p:nvPr/>
        </p:nvSpPr>
        <p:spPr>
          <a:xfrm>
            <a:off x="7315200" y="782782"/>
            <a:ext cx="4260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3200" dirty="0"/>
              <a:t>Compute Kappa score</a:t>
            </a:r>
          </a:p>
        </p:txBody>
      </p:sp>
    </p:spTree>
    <p:extLst>
      <p:ext uri="{BB962C8B-B14F-4D97-AF65-F5344CB8AC3E}">
        <p14:creationId xmlns:p14="http://schemas.microsoft.com/office/powerpoint/2010/main" val="3283422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{1AFB0F87-B191-4803-881D-3B3568425804}tf33552983_win32</Template>
  <TotalTime>187</TotalTime>
  <Words>117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Cambria Math</vt:lpstr>
      <vt:lpstr>Franklin Gothic Book</vt:lpstr>
      <vt:lpstr>Franklin Gothic Demi</vt:lpstr>
      <vt:lpstr>Times New Roman</vt:lpstr>
      <vt:lpstr>Wingdings 2</vt:lpstr>
      <vt:lpstr>DividendVTI</vt:lpstr>
      <vt:lpstr>تحلیل داده جهت رتبه بندی و پیشبینی امتیاز کاربران Zomato  براساس ویژگی های رستوران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تحلیل داده جهت رتبه بندی و پیشبینی امتیاز کاربران Zomato  براساس ویژگی های رستوران</dc:title>
  <dc:creator>m Khaki</dc:creator>
  <cp:lastModifiedBy>m Khaki</cp:lastModifiedBy>
  <cp:revision>8</cp:revision>
  <dcterms:created xsi:type="dcterms:W3CDTF">2021-12-18T07:00:31Z</dcterms:created>
  <dcterms:modified xsi:type="dcterms:W3CDTF">2021-12-22T08:03:48Z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