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AC0-037C-4BEB-A0F6-439821628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3F26-E15F-407E-8379-89266A9A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437B-FB1C-489C-85B4-4ABFB560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C055-594C-4702-87E4-C9853C40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7B72-F6EC-4540-BDA3-CB1621E4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24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51F4-AFBC-42CD-950F-EABC8C83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31631-F376-4096-BB87-5ECEC4029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52AC-598D-4159-AF81-F05E09FF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48AE-8232-4EAF-8A70-B02CDF7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A041-E370-4235-A4EA-48E42E9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62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70018-5FE7-4C5A-A3D1-4504DBF65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71DCC-2EE5-4EEE-A51B-C91D8AFC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C2B4-806E-4134-B726-23BFD7E1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C93F-16AA-4D80-B6B0-7ABE4D00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9356-88B2-497F-B304-800CBCC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5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61C-C92C-4D6A-8A24-725EAAC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F718-064B-4818-A9CB-8DBBBB0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8D91-F6B0-4B84-B9A2-79A72ED6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E9F9-1858-4419-9B5A-2D32CFAF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85F5-919F-48F0-9CAD-46911D3D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331-7A97-476B-8C58-4F4FB7C2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9BE3-7B1F-4FE9-9C8F-93D155EBB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75AC-7011-4C4E-BF86-4787333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B906-FC8C-48E5-8AA6-5AA6EE02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8322-D193-4480-9DA2-D65ED871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7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FB9-AD50-4CB4-895D-B6192AB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BD29-39DC-4EE5-916A-E90704D5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4A64-AE73-47EB-8821-D6CFF86B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F00F-F0B9-41EF-9F7D-8093B8ED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0AF92-D8B6-44B8-8296-E2866C58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A5E5-D489-41E2-8037-22F93578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CE2D-F6B7-4D43-9790-6E70211A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E992-08CE-4F0C-A445-81BEC644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35E2C-5049-4A2F-BC88-8A8A11D6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6A359-61A9-42B9-9F44-22B97D9F3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243B2-EC99-430A-8081-51C6BF185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C1A22-A99C-4991-BA94-AC54AF3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D6DD7-E339-4829-B74D-9D3F7583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B72A-B73D-4738-AE59-B84F97BE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8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AF6D-F2B0-49CD-B507-F93EC54A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208AB-8389-4353-9612-C3BE115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4E6AF-5A77-4629-9C11-50BF94D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E0A4-0F62-4F7E-A137-B08D8D80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4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F9A11-929C-48E0-A792-28171590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05B6E-1225-4DE5-88C0-B0C68AC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BD1DE-E536-4ABD-8B1A-7D454808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2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39B9-EEF8-47AD-8346-C85B3AD1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03A6-9781-4024-A54B-787CDE74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0A48-D2C5-45F2-8405-D2738E903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6A742-32F5-406C-93B6-E51D8554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CB8E6-A331-459D-9019-8267C599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DDFC-C2BC-488A-88AF-FF5495F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7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B080-FAE1-44B1-AACE-DCD66C9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7742B-CDB9-4EB6-AA4D-3E817D23F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029F-5295-4C40-B12D-D7D41F6E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241A-5A83-4781-A82A-17D24D3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D66EB-275B-429C-A5E3-73A8A504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FF12-0BB5-4BBD-BE43-691893E6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20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232F-AF9E-496A-B95E-4FE9B88D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6561-E33D-4584-83A6-6A7509F3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4101-4B66-40B4-8380-BFD80D918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A0AC-A64D-4EA7-A386-8C6BB26B51B9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E0E3-5F3D-4609-9AFF-5025E431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C84F-1022-4B66-9D7E-C30BA9E4B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D7BA-D434-4194-B659-DF0232CBD1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1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6183-C023-4E7F-AF44-3326BFC71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9D0A0-1EF5-4F20-B9B0-BC0117777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A3281-A46F-4395-A09B-C7042B100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r="1196" b="12446"/>
          <a:stretch/>
        </p:blipFill>
        <p:spPr>
          <a:xfrm>
            <a:off x="0" y="543339"/>
            <a:ext cx="12192000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8AA-81F9-4E14-AF83-FFE8F33F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Creative Direction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FFF1-9FFE-4189-8346-0C6C338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Simple, basic layout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Easy to navigate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Simple colour palette </a:t>
            </a:r>
          </a:p>
        </p:txBody>
      </p:sp>
    </p:spTree>
    <p:extLst>
      <p:ext uri="{BB962C8B-B14F-4D97-AF65-F5344CB8AC3E}">
        <p14:creationId xmlns:p14="http://schemas.microsoft.com/office/powerpoint/2010/main" val="4783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49A8-C75B-4102-ACCE-B9423B8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E4D-F92B-466F-B0F1-FED817DD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 info about the program </a:t>
            </a:r>
          </a:p>
          <a:p>
            <a:endParaRPr lang="en-CA" dirty="0"/>
          </a:p>
          <a:p>
            <a:r>
              <a:rPr lang="en-CA" dirty="0"/>
              <a:t>Subscribe to newsletter </a:t>
            </a:r>
          </a:p>
        </p:txBody>
      </p:sp>
    </p:spTree>
    <p:extLst>
      <p:ext uri="{BB962C8B-B14F-4D97-AF65-F5344CB8AC3E}">
        <p14:creationId xmlns:p14="http://schemas.microsoft.com/office/powerpoint/2010/main" val="319530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A94C-417B-44A5-B020-5C0B39AC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C5845-4F73-42C9-82CF-D6BC231F2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5" t="8601" r="2570" b="9779"/>
          <a:stretch/>
        </p:blipFill>
        <p:spPr>
          <a:xfrm>
            <a:off x="490330" y="689113"/>
            <a:ext cx="11211340" cy="55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Creative Direction </vt:lpstr>
      <vt:lpstr>Homepage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Nisrin khalil</dc:creator>
  <cp:lastModifiedBy>Nisrin khalil</cp:lastModifiedBy>
  <cp:revision>2</cp:revision>
  <dcterms:created xsi:type="dcterms:W3CDTF">2018-04-25T19:19:20Z</dcterms:created>
  <dcterms:modified xsi:type="dcterms:W3CDTF">2018-04-25T19:30:58Z</dcterms:modified>
</cp:coreProperties>
</file>