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5"/>
    <p:restoredTop sz="94662"/>
  </p:normalViewPr>
  <p:slideViewPr>
    <p:cSldViewPr snapToGrid="0" snapToObjects="1">
      <p:cViewPr>
        <p:scale>
          <a:sx n="80" d="100"/>
          <a:sy n="80" d="100"/>
        </p:scale>
        <p:origin x="3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1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9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E177-A3F0-754A-B337-E54260C2DA0A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4356-CE44-4547-9344-377C861F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26629" y="992648"/>
            <a:ext cx="7026442" cy="445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Passwrod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3660" y="2805407"/>
            <a:ext cx="3160295" cy="368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43658" y="3984499"/>
            <a:ext cx="3160295" cy="352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5839322" y="4576542"/>
            <a:ext cx="368968" cy="304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0477" y="230650"/>
            <a:ext cx="173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Login Page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50" y="5630152"/>
            <a:ext cx="1549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93370" y="930986"/>
            <a:ext cx="9794929" cy="455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Project Code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215539" y="2891089"/>
            <a:ext cx="3750590" cy="47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8296759" y="3021261"/>
            <a:ext cx="449451" cy="36848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7423" y="263952"/>
            <a:ext cx="29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Enter Project Code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592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26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have participated the scheduling of Project </a:t>
            </a:r>
            <a:r>
              <a:rPr lang="en-US" dirty="0" err="1" smtClean="0"/>
              <a:t>Moudle</a:t>
            </a:r>
            <a:r>
              <a:rPr lang="en-US" dirty="0" smtClean="0"/>
              <a:t> GEM 20000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step 1: import your schedule from IVLE/Google Calendar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34332" y="3053166"/>
            <a:ext cx="1735810" cy="6044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Step 2: add other unavailable slots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312712"/>
              </p:ext>
            </p:extLst>
          </p:nvPr>
        </p:nvGraphicFramePr>
        <p:xfrm>
          <a:off x="838200" y="1825625"/>
          <a:ext cx="105155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58699" y="2774196"/>
            <a:ext cx="2789695" cy="154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43200" y="1518834"/>
            <a:ext cx="185980" cy="114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36190" y="1225680"/>
            <a:ext cx="27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9:34 medical appointments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rank </a:t>
            </a:r>
            <a:r>
              <a:rPr lang="en-US" dirty="0" err="1" smtClean="0"/>
              <a:t>prority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other events that you would like to rank above the project discussed thereof?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04814" y="3068664"/>
            <a:ext cx="4200040" cy="8989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Really urgent and important stuff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04814" y="4881966"/>
            <a:ext cx="4200040" cy="8679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Something I am willing to </a:t>
            </a:r>
            <a:r>
              <a:rPr lang="en-US" dirty="0" err="1" smtClean="0">
                <a:solidFill>
                  <a:schemeClr val="tx1"/>
                </a:solidFill>
              </a:rPr>
              <a:t>postone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has indicated these preferential slots for  you!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98241"/>
              </p:ext>
            </p:extLst>
          </p:nvPr>
        </p:nvGraphicFramePr>
        <p:xfrm>
          <a:off x="838200" y="2675856"/>
          <a:ext cx="105155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07242" y="513347"/>
            <a:ext cx="4892841" cy="55192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13095" y="915580"/>
            <a:ext cx="378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Hey can we not meet on Monday ’cos I’m not</a:t>
            </a:r>
          </a:p>
          <a:p>
            <a:r>
              <a:rPr lang="en-US" dirty="0" smtClean="0"/>
              <a:t>feeling well :(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45" y="1151170"/>
            <a:ext cx="452150" cy="4521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513095" y="5486400"/>
            <a:ext cx="3561347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Something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3095" y="2476733"/>
            <a:ext cx="21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Shall we have a poll?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79" y="2263797"/>
            <a:ext cx="659881" cy="6598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7305" y="737937"/>
            <a:ext cx="208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Coordination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5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Indicate preferential Venue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13" y="1825625"/>
            <a:ext cx="5944173" cy="4351338"/>
          </a:xfrm>
        </p:spPr>
      </p:pic>
      <p:sp>
        <p:nvSpPr>
          <p:cNvPr id="5" name="Oval 4"/>
          <p:cNvSpPr/>
          <p:nvPr/>
        </p:nvSpPr>
        <p:spPr>
          <a:xfrm>
            <a:off x="4959458" y="5052447"/>
            <a:ext cx="852406" cy="83690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285" y="4494508"/>
            <a:ext cx="2991173" cy="80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4200041"/>
            <a:ext cx="1550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would like to </a:t>
            </a:r>
          </a:p>
          <a:p>
            <a:r>
              <a:rPr lang="en-US" dirty="0" smtClean="0"/>
              <a:t>Meet around </a:t>
            </a:r>
          </a:p>
          <a:p>
            <a:r>
              <a:rPr lang="en-US" dirty="0" smtClean="0"/>
              <a:t>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148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You have participated the scheduling of Project Moudle GEM 20000 step 1: import your schedule from IVLE/Google Calendar</vt:lpstr>
      <vt:lpstr>Step 2: add other unavailable slots</vt:lpstr>
      <vt:lpstr>Step 3: rank prority</vt:lpstr>
      <vt:lpstr>RESULTS!</vt:lpstr>
      <vt:lpstr>PowerPoint Presentation</vt:lpstr>
      <vt:lpstr>Indicate preferential Venue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Hanfeng</dc:creator>
  <cp:lastModifiedBy>Jiang Hanfeng</cp:lastModifiedBy>
  <cp:revision>10</cp:revision>
  <dcterms:created xsi:type="dcterms:W3CDTF">2016-05-09T02:56:39Z</dcterms:created>
  <dcterms:modified xsi:type="dcterms:W3CDTF">2016-06-05T09:38:15Z</dcterms:modified>
</cp:coreProperties>
</file>