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309" r:id="rId6"/>
    <p:sldId id="261" r:id="rId7"/>
    <p:sldId id="310" r:id="rId8"/>
    <p:sldId id="266" r:id="rId9"/>
    <p:sldId id="311" r:id="rId10"/>
    <p:sldId id="312" r:id="rId11"/>
    <p:sldId id="313" r:id="rId12"/>
    <p:sldId id="314" r:id="rId13"/>
    <p:sldId id="327" r:id="rId14"/>
    <p:sldId id="316" r:id="rId15"/>
    <p:sldId id="315" r:id="rId16"/>
    <p:sldId id="317" r:id="rId17"/>
    <p:sldId id="318" r:id="rId18"/>
    <p:sldId id="319" r:id="rId19"/>
    <p:sldId id="320" r:id="rId20"/>
    <p:sldId id="326" r:id="rId21"/>
    <p:sldId id="324" r:id="rId22"/>
    <p:sldId id="328" r:id="rId23"/>
    <p:sldId id="325" r:id="rId24"/>
  </p:sldIdLst>
  <p:sldSz cx="9144000" cy="5143500" type="screen16x9"/>
  <p:notesSz cx="6858000" cy="9144000"/>
  <p:embeddedFontLst>
    <p:embeddedFont>
      <p:font typeface="Meiryo UI" panose="020B0604030504040204" pitchFamily="34" charset="-128"/>
      <p:regular r:id="rId26"/>
      <p:bold r:id="rId27"/>
      <p:italic r:id="rId28"/>
      <p:boldItalic r:id="rId29"/>
    </p:embeddedFont>
    <p:embeddedFont>
      <p:font typeface="Encode Sans" panose="020B0604020202020204" charset="0"/>
      <p:regular r:id="rId30"/>
      <p:bold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  <p:embeddedFont>
      <p:font typeface="Josefin Sans Medium" panose="020B0604020202020204" charset="0"/>
      <p:regular r:id="rId36"/>
      <p:bold r:id="rId37"/>
      <p:italic r:id="rId38"/>
      <p:boldItalic r:id="rId39"/>
    </p:embeddedFont>
    <p:embeddedFont>
      <p:font typeface="Merriweather Light" panose="000004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F682C0-1F63-40A9-A4D3-64BFFE334641}">
  <a:tblStyle styleId="{29F682C0-1F63-40A9-A4D3-64BFFE3346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b235040e5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b235040e5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b235040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b235040e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b28b0ddb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b28b0ddb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b28b0ddb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Google Shape;2373;gb28b0ddb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b28b0ddb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b28b0ddb6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85498" y="3360987"/>
            <a:ext cx="2634095" cy="2745585"/>
          </a:xfrm>
          <a:custGeom>
            <a:avLst/>
            <a:gdLst/>
            <a:ahLst/>
            <a:cxnLst/>
            <a:rect l="l" t="t" r="r" b="b"/>
            <a:pathLst>
              <a:path w="14979" h="15613" extrusionOk="0">
                <a:moveTo>
                  <a:pt x="9309" y="1"/>
                </a:moveTo>
                <a:cubicBezTo>
                  <a:pt x="8510" y="1"/>
                  <a:pt x="7717" y="399"/>
                  <a:pt x="7114" y="1367"/>
                </a:cubicBezTo>
                <a:cubicBezTo>
                  <a:pt x="6619" y="2162"/>
                  <a:pt x="6634" y="4203"/>
                  <a:pt x="5539" y="4354"/>
                </a:cubicBezTo>
                <a:cubicBezTo>
                  <a:pt x="5462" y="4364"/>
                  <a:pt x="5387" y="4369"/>
                  <a:pt x="5311" y="4369"/>
                </a:cubicBezTo>
                <a:cubicBezTo>
                  <a:pt x="4956" y="4369"/>
                  <a:pt x="4607" y="4268"/>
                  <a:pt x="4248" y="4218"/>
                </a:cubicBezTo>
                <a:cubicBezTo>
                  <a:pt x="4132" y="4205"/>
                  <a:pt x="4017" y="4198"/>
                  <a:pt x="3901" y="4198"/>
                </a:cubicBezTo>
                <a:cubicBezTo>
                  <a:pt x="2609" y="4198"/>
                  <a:pt x="1356" y="5026"/>
                  <a:pt x="736" y="6170"/>
                </a:cubicBezTo>
                <a:cubicBezTo>
                  <a:pt x="150" y="7250"/>
                  <a:pt x="0" y="8781"/>
                  <a:pt x="466" y="9952"/>
                </a:cubicBezTo>
                <a:cubicBezTo>
                  <a:pt x="886" y="11032"/>
                  <a:pt x="1996" y="11663"/>
                  <a:pt x="2942" y="12218"/>
                </a:cubicBezTo>
                <a:cubicBezTo>
                  <a:pt x="4008" y="12818"/>
                  <a:pt x="4488" y="13479"/>
                  <a:pt x="5028" y="14589"/>
                </a:cubicBezTo>
                <a:cubicBezTo>
                  <a:pt x="5118" y="14784"/>
                  <a:pt x="5223" y="14965"/>
                  <a:pt x="5328" y="15145"/>
                </a:cubicBezTo>
                <a:cubicBezTo>
                  <a:pt x="6587" y="15458"/>
                  <a:pt x="7869" y="15613"/>
                  <a:pt x="9150" y="15613"/>
                </a:cubicBezTo>
                <a:cubicBezTo>
                  <a:pt x="10878" y="15613"/>
                  <a:pt x="12603" y="15330"/>
                  <a:pt x="14259" y="14769"/>
                </a:cubicBezTo>
                <a:lnTo>
                  <a:pt x="14259" y="14784"/>
                </a:lnTo>
                <a:cubicBezTo>
                  <a:pt x="14454" y="14469"/>
                  <a:pt x="14619" y="14139"/>
                  <a:pt x="14724" y="13779"/>
                </a:cubicBezTo>
                <a:cubicBezTo>
                  <a:pt x="14979" y="12923"/>
                  <a:pt x="14544" y="12413"/>
                  <a:pt x="13988" y="11828"/>
                </a:cubicBezTo>
                <a:cubicBezTo>
                  <a:pt x="13343" y="11167"/>
                  <a:pt x="12713" y="10432"/>
                  <a:pt x="12307" y="9592"/>
                </a:cubicBezTo>
                <a:cubicBezTo>
                  <a:pt x="11437" y="7775"/>
                  <a:pt x="12593" y="5839"/>
                  <a:pt x="12728" y="3993"/>
                </a:cubicBezTo>
                <a:cubicBezTo>
                  <a:pt x="12872" y="1947"/>
                  <a:pt x="11075" y="1"/>
                  <a:pt x="93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031290" y="714521"/>
            <a:ext cx="2548987" cy="2745590"/>
          </a:xfrm>
          <a:custGeom>
            <a:avLst/>
            <a:gdLst/>
            <a:ahLst/>
            <a:cxnLst/>
            <a:rect l="l" t="t" r="r" b="b"/>
            <a:pathLst>
              <a:path w="12263" h="13209" extrusionOk="0">
                <a:moveTo>
                  <a:pt x="10596" y="1"/>
                </a:moveTo>
                <a:lnTo>
                  <a:pt x="10596" y="16"/>
                </a:lnTo>
                <a:lnTo>
                  <a:pt x="10581" y="16"/>
                </a:lnTo>
                <a:cubicBezTo>
                  <a:pt x="9501" y="91"/>
                  <a:pt x="8585" y="811"/>
                  <a:pt x="7760" y="1456"/>
                </a:cubicBezTo>
                <a:cubicBezTo>
                  <a:pt x="6799" y="2222"/>
                  <a:pt x="6004" y="2417"/>
                  <a:pt x="4788" y="2492"/>
                </a:cubicBezTo>
                <a:cubicBezTo>
                  <a:pt x="3887" y="2522"/>
                  <a:pt x="3032" y="2807"/>
                  <a:pt x="2311" y="3347"/>
                </a:cubicBezTo>
                <a:cubicBezTo>
                  <a:pt x="1351" y="4083"/>
                  <a:pt x="766" y="5194"/>
                  <a:pt x="435" y="6349"/>
                </a:cubicBezTo>
                <a:cubicBezTo>
                  <a:pt x="0" y="7790"/>
                  <a:pt x="180" y="9351"/>
                  <a:pt x="931" y="10657"/>
                </a:cubicBezTo>
                <a:cubicBezTo>
                  <a:pt x="1186" y="11092"/>
                  <a:pt x="1516" y="11467"/>
                  <a:pt x="1906" y="11782"/>
                </a:cubicBezTo>
                <a:cubicBezTo>
                  <a:pt x="2733" y="12444"/>
                  <a:pt x="3754" y="12789"/>
                  <a:pt x="4792" y="12789"/>
                </a:cubicBezTo>
                <a:cubicBezTo>
                  <a:pt x="5166" y="12789"/>
                  <a:pt x="5543" y="12744"/>
                  <a:pt x="5913" y="12653"/>
                </a:cubicBezTo>
                <a:cubicBezTo>
                  <a:pt x="6439" y="12518"/>
                  <a:pt x="6919" y="12293"/>
                  <a:pt x="7444" y="12203"/>
                </a:cubicBezTo>
                <a:cubicBezTo>
                  <a:pt x="7588" y="12176"/>
                  <a:pt x="7720" y="12163"/>
                  <a:pt x="7843" y="12163"/>
                </a:cubicBezTo>
                <a:cubicBezTo>
                  <a:pt x="8473" y="12163"/>
                  <a:pt x="8855" y="12496"/>
                  <a:pt x="9395" y="12923"/>
                </a:cubicBezTo>
                <a:cubicBezTo>
                  <a:pt x="9531" y="13028"/>
                  <a:pt x="9681" y="13133"/>
                  <a:pt x="9846" y="13208"/>
                </a:cubicBezTo>
                <a:cubicBezTo>
                  <a:pt x="11992" y="9126"/>
                  <a:pt x="12262" y="4308"/>
                  <a:pt x="105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62350" y="-795052"/>
            <a:ext cx="1247285" cy="1509576"/>
          </a:xfrm>
          <a:custGeom>
            <a:avLst/>
            <a:gdLst/>
            <a:ahLst/>
            <a:cxnLst/>
            <a:rect l="l" t="t" r="r" b="b"/>
            <a:pathLst>
              <a:path w="11798" h="14279" extrusionOk="0">
                <a:moveTo>
                  <a:pt x="4788" y="0"/>
                </a:moveTo>
                <a:cubicBezTo>
                  <a:pt x="1756" y="2972"/>
                  <a:pt x="30" y="7024"/>
                  <a:pt x="0" y="11257"/>
                </a:cubicBezTo>
                <a:lnTo>
                  <a:pt x="135" y="11287"/>
                </a:lnTo>
                <a:cubicBezTo>
                  <a:pt x="1336" y="11512"/>
                  <a:pt x="2012" y="11992"/>
                  <a:pt x="2852" y="12878"/>
                </a:cubicBezTo>
                <a:cubicBezTo>
                  <a:pt x="3452" y="13523"/>
                  <a:pt x="4233" y="13988"/>
                  <a:pt x="5103" y="14198"/>
                </a:cubicBezTo>
                <a:cubicBezTo>
                  <a:pt x="5392" y="14253"/>
                  <a:pt x="5683" y="14279"/>
                  <a:pt x="5974" y="14279"/>
                </a:cubicBezTo>
                <a:cubicBezTo>
                  <a:pt x="6879" y="14279"/>
                  <a:pt x="7783" y="14033"/>
                  <a:pt x="8600" y="13658"/>
                </a:cubicBezTo>
                <a:cubicBezTo>
                  <a:pt x="9981" y="13043"/>
                  <a:pt x="11047" y="11887"/>
                  <a:pt x="11557" y="10476"/>
                </a:cubicBezTo>
                <a:cubicBezTo>
                  <a:pt x="11722" y="9996"/>
                  <a:pt x="11797" y="9486"/>
                  <a:pt x="11782" y="8991"/>
                </a:cubicBezTo>
                <a:cubicBezTo>
                  <a:pt x="11722" y="7550"/>
                  <a:pt x="11002" y="6214"/>
                  <a:pt x="9831" y="5388"/>
                </a:cubicBezTo>
                <a:cubicBezTo>
                  <a:pt x="9396" y="5073"/>
                  <a:pt x="8901" y="4848"/>
                  <a:pt x="8495" y="4518"/>
                </a:cubicBezTo>
                <a:cubicBezTo>
                  <a:pt x="7790" y="3963"/>
                  <a:pt x="7805" y="3392"/>
                  <a:pt x="7775" y="2567"/>
                </a:cubicBezTo>
                <a:cubicBezTo>
                  <a:pt x="7745" y="1771"/>
                  <a:pt x="7340" y="1036"/>
                  <a:pt x="6679" y="601"/>
                </a:cubicBezTo>
                <a:cubicBezTo>
                  <a:pt x="6109" y="241"/>
                  <a:pt x="5464" y="30"/>
                  <a:pt x="47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723461">
            <a:off x="5506745" y="-968123"/>
            <a:ext cx="2006925" cy="1734092"/>
          </a:xfrm>
          <a:custGeom>
            <a:avLst/>
            <a:gdLst/>
            <a:ahLst/>
            <a:cxnLst/>
            <a:rect l="l" t="t" r="r" b="b"/>
            <a:pathLst>
              <a:path w="14469" h="12502" extrusionOk="0">
                <a:moveTo>
                  <a:pt x="2672" y="1"/>
                </a:moveTo>
                <a:cubicBezTo>
                  <a:pt x="2296" y="1"/>
                  <a:pt x="1906" y="16"/>
                  <a:pt x="1531" y="46"/>
                </a:cubicBezTo>
                <a:cubicBezTo>
                  <a:pt x="856" y="691"/>
                  <a:pt x="405" y="1532"/>
                  <a:pt x="210" y="2447"/>
                </a:cubicBezTo>
                <a:cubicBezTo>
                  <a:pt x="0" y="3333"/>
                  <a:pt x="150" y="4263"/>
                  <a:pt x="645" y="5044"/>
                </a:cubicBezTo>
                <a:cubicBezTo>
                  <a:pt x="886" y="5404"/>
                  <a:pt x="1231" y="5719"/>
                  <a:pt x="1336" y="6139"/>
                </a:cubicBezTo>
                <a:cubicBezTo>
                  <a:pt x="1471" y="6680"/>
                  <a:pt x="1186" y="7220"/>
                  <a:pt x="1036" y="7760"/>
                </a:cubicBezTo>
                <a:cubicBezTo>
                  <a:pt x="615" y="9291"/>
                  <a:pt x="1276" y="10927"/>
                  <a:pt x="2642" y="11752"/>
                </a:cubicBezTo>
                <a:cubicBezTo>
                  <a:pt x="3415" y="12187"/>
                  <a:pt x="4330" y="12501"/>
                  <a:pt x="5239" y="12501"/>
                </a:cubicBezTo>
                <a:cubicBezTo>
                  <a:pt x="5619" y="12501"/>
                  <a:pt x="5997" y="12447"/>
                  <a:pt x="6364" y="12323"/>
                </a:cubicBezTo>
                <a:cubicBezTo>
                  <a:pt x="7384" y="11978"/>
                  <a:pt x="8105" y="11062"/>
                  <a:pt x="8735" y="10237"/>
                </a:cubicBezTo>
                <a:cubicBezTo>
                  <a:pt x="9486" y="9261"/>
                  <a:pt x="10206" y="8886"/>
                  <a:pt x="11377" y="8511"/>
                </a:cubicBezTo>
                <a:cubicBezTo>
                  <a:pt x="12232" y="8270"/>
                  <a:pt x="12998" y="7775"/>
                  <a:pt x="13583" y="7085"/>
                </a:cubicBezTo>
                <a:cubicBezTo>
                  <a:pt x="14003" y="6529"/>
                  <a:pt x="14303" y="5899"/>
                  <a:pt x="14468" y="5209"/>
                </a:cubicBezTo>
                <a:cubicBezTo>
                  <a:pt x="11437" y="1892"/>
                  <a:pt x="7159" y="1"/>
                  <a:pt x="26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700000">
            <a:off x="5798546" y="1128152"/>
            <a:ext cx="401521" cy="1632297"/>
            <a:chOff x="6109781" y="2298204"/>
            <a:chExt cx="401525" cy="1632313"/>
          </a:xfrm>
        </p:grpSpPr>
        <p:sp>
          <p:nvSpPr>
            <p:cNvPr id="14" name="Google Shape;14;p2"/>
            <p:cNvSpPr/>
            <p:nvPr/>
          </p:nvSpPr>
          <p:spPr>
            <a:xfrm>
              <a:off x="6109781" y="2298204"/>
              <a:ext cx="401525" cy="940802"/>
            </a:xfrm>
            <a:custGeom>
              <a:avLst/>
              <a:gdLst/>
              <a:ahLst/>
              <a:cxnLst/>
              <a:rect l="l" t="t" r="r" b="b"/>
              <a:pathLst>
                <a:path w="3798" h="8899" extrusionOk="0">
                  <a:moveTo>
                    <a:pt x="1360" y="1"/>
                  </a:moveTo>
                  <a:cubicBezTo>
                    <a:pt x="1288" y="1"/>
                    <a:pt x="1214" y="7"/>
                    <a:pt x="1141" y="21"/>
                  </a:cubicBezTo>
                  <a:cubicBezTo>
                    <a:pt x="916" y="66"/>
                    <a:pt x="706" y="186"/>
                    <a:pt x="571" y="381"/>
                  </a:cubicBezTo>
                  <a:cubicBezTo>
                    <a:pt x="436" y="501"/>
                    <a:pt x="316" y="651"/>
                    <a:pt x="241" y="816"/>
                  </a:cubicBezTo>
                  <a:cubicBezTo>
                    <a:pt x="135" y="1101"/>
                    <a:pt x="60" y="1402"/>
                    <a:pt x="60" y="1702"/>
                  </a:cubicBezTo>
                  <a:cubicBezTo>
                    <a:pt x="0" y="2422"/>
                    <a:pt x="135" y="3173"/>
                    <a:pt x="226" y="3878"/>
                  </a:cubicBezTo>
                  <a:cubicBezTo>
                    <a:pt x="331" y="4704"/>
                    <a:pt x="466" y="5529"/>
                    <a:pt x="601" y="6339"/>
                  </a:cubicBezTo>
                  <a:cubicBezTo>
                    <a:pt x="706" y="6970"/>
                    <a:pt x="796" y="7660"/>
                    <a:pt x="1141" y="8201"/>
                  </a:cubicBezTo>
                  <a:cubicBezTo>
                    <a:pt x="1246" y="8501"/>
                    <a:pt x="1471" y="8726"/>
                    <a:pt x="1771" y="8831"/>
                  </a:cubicBezTo>
                  <a:cubicBezTo>
                    <a:pt x="1912" y="8876"/>
                    <a:pt x="2056" y="8899"/>
                    <a:pt x="2199" y="8899"/>
                  </a:cubicBezTo>
                  <a:cubicBezTo>
                    <a:pt x="2393" y="8899"/>
                    <a:pt x="2588" y="8857"/>
                    <a:pt x="2777" y="8771"/>
                  </a:cubicBezTo>
                  <a:cubicBezTo>
                    <a:pt x="3062" y="8681"/>
                    <a:pt x="3332" y="8501"/>
                    <a:pt x="3527" y="8246"/>
                  </a:cubicBezTo>
                  <a:cubicBezTo>
                    <a:pt x="3572" y="8156"/>
                    <a:pt x="3602" y="8065"/>
                    <a:pt x="3617" y="7960"/>
                  </a:cubicBezTo>
                  <a:cubicBezTo>
                    <a:pt x="3738" y="7705"/>
                    <a:pt x="3798" y="7420"/>
                    <a:pt x="3783" y="7135"/>
                  </a:cubicBezTo>
                  <a:cubicBezTo>
                    <a:pt x="3723" y="6204"/>
                    <a:pt x="3587" y="5274"/>
                    <a:pt x="3392" y="4358"/>
                  </a:cubicBezTo>
                  <a:cubicBezTo>
                    <a:pt x="3212" y="3428"/>
                    <a:pt x="3002" y="2482"/>
                    <a:pt x="2747" y="1552"/>
                  </a:cubicBezTo>
                  <a:cubicBezTo>
                    <a:pt x="2642" y="1147"/>
                    <a:pt x="2522" y="711"/>
                    <a:pt x="2222" y="396"/>
                  </a:cubicBezTo>
                  <a:cubicBezTo>
                    <a:pt x="2000" y="138"/>
                    <a:pt x="1688" y="1"/>
                    <a:pt x="1360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65283" y="3149247"/>
              <a:ext cx="301619" cy="781271"/>
            </a:xfrm>
            <a:custGeom>
              <a:avLst/>
              <a:gdLst/>
              <a:ahLst/>
              <a:cxnLst/>
              <a:rect l="l" t="t" r="r" b="b"/>
              <a:pathLst>
                <a:path w="2853" h="7390" extrusionOk="0">
                  <a:moveTo>
                    <a:pt x="2357" y="0"/>
                  </a:moveTo>
                  <a:lnTo>
                    <a:pt x="2357" y="0"/>
                  </a:lnTo>
                  <a:cubicBezTo>
                    <a:pt x="2852" y="691"/>
                    <a:pt x="2222" y="1411"/>
                    <a:pt x="1757" y="1892"/>
                  </a:cubicBezTo>
                  <a:cubicBezTo>
                    <a:pt x="1306" y="2372"/>
                    <a:pt x="751" y="2912"/>
                    <a:pt x="751" y="3648"/>
                  </a:cubicBezTo>
                  <a:cubicBezTo>
                    <a:pt x="751" y="4008"/>
                    <a:pt x="901" y="4338"/>
                    <a:pt x="991" y="4683"/>
                  </a:cubicBezTo>
                  <a:cubicBezTo>
                    <a:pt x="1081" y="5043"/>
                    <a:pt x="1066" y="5419"/>
                    <a:pt x="931" y="5764"/>
                  </a:cubicBezTo>
                  <a:cubicBezTo>
                    <a:pt x="781" y="6094"/>
                    <a:pt x="586" y="6379"/>
                    <a:pt x="331" y="6634"/>
                  </a:cubicBezTo>
                  <a:cubicBezTo>
                    <a:pt x="181" y="6829"/>
                    <a:pt x="1" y="7084"/>
                    <a:pt x="76" y="7340"/>
                  </a:cubicBezTo>
                  <a:cubicBezTo>
                    <a:pt x="85" y="7375"/>
                    <a:pt x="109" y="7389"/>
                    <a:pt x="133" y="7389"/>
                  </a:cubicBezTo>
                  <a:cubicBezTo>
                    <a:pt x="151" y="7389"/>
                    <a:pt x="168" y="7382"/>
                    <a:pt x="181" y="7370"/>
                  </a:cubicBezTo>
                  <a:cubicBezTo>
                    <a:pt x="271" y="7205"/>
                    <a:pt x="376" y="7054"/>
                    <a:pt x="496" y="6919"/>
                  </a:cubicBezTo>
                  <a:cubicBezTo>
                    <a:pt x="601" y="6799"/>
                    <a:pt x="721" y="6679"/>
                    <a:pt x="841" y="6559"/>
                  </a:cubicBezTo>
                  <a:cubicBezTo>
                    <a:pt x="1081" y="6319"/>
                    <a:pt x="1246" y="6004"/>
                    <a:pt x="1336" y="5659"/>
                  </a:cubicBezTo>
                  <a:cubicBezTo>
                    <a:pt x="1427" y="5313"/>
                    <a:pt x="1427" y="4953"/>
                    <a:pt x="1336" y="4593"/>
                  </a:cubicBezTo>
                  <a:cubicBezTo>
                    <a:pt x="1246" y="4203"/>
                    <a:pt x="1066" y="3813"/>
                    <a:pt x="1171" y="3407"/>
                  </a:cubicBezTo>
                  <a:cubicBezTo>
                    <a:pt x="1382" y="2642"/>
                    <a:pt x="2177" y="2222"/>
                    <a:pt x="2537" y="1546"/>
                  </a:cubicBezTo>
                  <a:cubicBezTo>
                    <a:pt x="2792" y="1051"/>
                    <a:pt x="2822" y="361"/>
                    <a:pt x="2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54194" y="2597285"/>
              <a:ext cx="176024" cy="395816"/>
            </a:xfrm>
            <a:custGeom>
              <a:avLst/>
              <a:gdLst/>
              <a:ahLst/>
              <a:cxnLst/>
              <a:rect l="l" t="t" r="r" b="b"/>
              <a:pathLst>
                <a:path w="1665" h="3744" extrusionOk="0">
                  <a:moveTo>
                    <a:pt x="603" y="0"/>
                  </a:moveTo>
                  <a:cubicBezTo>
                    <a:pt x="541" y="0"/>
                    <a:pt x="475" y="14"/>
                    <a:pt x="405" y="43"/>
                  </a:cubicBezTo>
                  <a:cubicBezTo>
                    <a:pt x="0" y="224"/>
                    <a:pt x="120" y="719"/>
                    <a:pt x="210" y="1064"/>
                  </a:cubicBezTo>
                  <a:cubicBezTo>
                    <a:pt x="300" y="1454"/>
                    <a:pt x="420" y="1860"/>
                    <a:pt x="556" y="2250"/>
                  </a:cubicBezTo>
                  <a:cubicBezTo>
                    <a:pt x="571" y="2430"/>
                    <a:pt x="601" y="2595"/>
                    <a:pt x="646" y="2760"/>
                  </a:cubicBezTo>
                  <a:cubicBezTo>
                    <a:pt x="676" y="2940"/>
                    <a:pt x="721" y="3120"/>
                    <a:pt x="766" y="3300"/>
                  </a:cubicBezTo>
                  <a:cubicBezTo>
                    <a:pt x="811" y="3480"/>
                    <a:pt x="916" y="3706"/>
                    <a:pt x="1126" y="3736"/>
                  </a:cubicBezTo>
                  <a:cubicBezTo>
                    <a:pt x="1155" y="3741"/>
                    <a:pt x="1183" y="3744"/>
                    <a:pt x="1210" y="3744"/>
                  </a:cubicBezTo>
                  <a:cubicBezTo>
                    <a:pt x="1613" y="3744"/>
                    <a:pt x="1664" y="3131"/>
                    <a:pt x="1636" y="2835"/>
                  </a:cubicBezTo>
                  <a:cubicBezTo>
                    <a:pt x="1606" y="2460"/>
                    <a:pt x="1546" y="2100"/>
                    <a:pt x="1456" y="1739"/>
                  </a:cubicBezTo>
                  <a:cubicBezTo>
                    <a:pt x="1381" y="1364"/>
                    <a:pt x="1291" y="989"/>
                    <a:pt x="1201" y="614"/>
                  </a:cubicBezTo>
                  <a:cubicBezTo>
                    <a:pt x="1126" y="338"/>
                    <a:pt x="915" y="0"/>
                    <a:pt x="603" y="0"/>
                  </a:cubicBezTo>
                  <a:close/>
                </a:path>
              </a:pathLst>
            </a:custGeom>
            <a:solidFill>
              <a:srgbClr val="AF5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84313" y="2370199"/>
              <a:ext cx="168306" cy="180993"/>
            </a:xfrm>
            <a:custGeom>
              <a:avLst/>
              <a:gdLst/>
              <a:ahLst/>
              <a:cxnLst/>
              <a:rect l="l" t="t" r="r" b="b"/>
              <a:pathLst>
                <a:path w="1592" h="1712" extrusionOk="0">
                  <a:moveTo>
                    <a:pt x="706" y="0"/>
                  </a:moveTo>
                  <a:cubicBezTo>
                    <a:pt x="601" y="0"/>
                    <a:pt x="496" y="15"/>
                    <a:pt x="406" y="60"/>
                  </a:cubicBezTo>
                  <a:cubicBezTo>
                    <a:pt x="286" y="135"/>
                    <a:pt x="196" y="240"/>
                    <a:pt x="136" y="360"/>
                  </a:cubicBezTo>
                  <a:cubicBezTo>
                    <a:pt x="91" y="435"/>
                    <a:pt x="76" y="526"/>
                    <a:pt x="46" y="616"/>
                  </a:cubicBezTo>
                  <a:cubicBezTo>
                    <a:pt x="31" y="676"/>
                    <a:pt x="31" y="751"/>
                    <a:pt x="31" y="811"/>
                  </a:cubicBezTo>
                  <a:lnTo>
                    <a:pt x="31" y="931"/>
                  </a:lnTo>
                  <a:cubicBezTo>
                    <a:pt x="1" y="1126"/>
                    <a:pt x="46" y="1306"/>
                    <a:pt x="151" y="1471"/>
                  </a:cubicBezTo>
                  <a:cubicBezTo>
                    <a:pt x="241" y="1576"/>
                    <a:pt x="376" y="1651"/>
                    <a:pt x="526" y="1681"/>
                  </a:cubicBezTo>
                  <a:cubicBezTo>
                    <a:pt x="598" y="1701"/>
                    <a:pt x="676" y="1712"/>
                    <a:pt x="754" y="1712"/>
                  </a:cubicBezTo>
                  <a:cubicBezTo>
                    <a:pt x="856" y="1712"/>
                    <a:pt x="958" y="1693"/>
                    <a:pt x="1051" y="1651"/>
                  </a:cubicBezTo>
                  <a:cubicBezTo>
                    <a:pt x="1217" y="1576"/>
                    <a:pt x="1367" y="1426"/>
                    <a:pt x="1442" y="1246"/>
                  </a:cubicBezTo>
                  <a:cubicBezTo>
                    <a:pt x="1592" y="931"/>
                    <a:pt x="1532" y="571"/>
                    <a:pt x="1307" y="300"/>
                  </a:cubicBezTo>
                  <a:cubicBezTo>
                    <a:pt x="1232" y="225"/>
                    <a:pt x="1126" y="150"/>
                    <a:pt x="1021" y="120"/>
                  </a:cubicBezTo>
                  <a:cubicBezTo>
                    <a:pt x="931" y="45"/>
                    <a:pt x="826" y="15"/>
                    <a:pt x="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9747172">
            <a:off x="6767020" y="3570674"/>
            <a:ext cx="902877" cy="1097407"/>
            <a:chOff x="4943587" y="1614516"/>
            <a:chExt cx="902848" cy="1097371"/>
          </a:xfrm>
        </p:grpSpPr>
        <p:sp>
          <p:nvSpPr>
            <p:cNvPr id="19" name="Google Shape;19;p2"/>
            <p:cNvSpPr/>
            <p:nvPr/>
          </p:nvSpPr>
          <p:spPr>
            <a:xfrm>
              <a:off x="5178390" y="2114253"/>
              <a:ext cx="668045" cy="597635"/>
            </a:xfrm>
            <a:custGeom>
              <a:avLst/>
              <a:gdLst/>
              <a:ahLst/>
              <a:cxnLst/>
              <a:rect l="l" t="t" r="r" b="b"/>
              <a:pathLst>
                <a:path w="6319" h="5653" extrusionOk="0">
                  <a:moveTo>
                    <a:pt x="1113" y="1"/>
                  </a:moveTo>
                  <a:cubicBezTo>
                    <a:pt x="1004" y="1"/>
                    <a:pt x="896" y="21"/>
                    <a:pt x="796" y="65"/>
                  </a:cubicBezTo>
                  <a:cubicBezTo>
                    <a:pt x="526" y="185"/>
                    <a:pt x="316" y="395"/>
                    <a:pt x="195" y="665"/>
                  </a:cubicBezTo>
                  <a:cubicBezTo>
                    <a:pt x="60" y="890"/>
                    <a:pt x="0" y="1161"/>
                    <a:pt x="15" y="1416"/>
                  </a:cubicBezTo>
                  <a:cubicBezTo>
                    <a:pt x="30" y="1506"/>
                    <a:pt x="60" y="1596"/>
                    <a:pt x="120" y="1656"/>
                  </a:cubicBezTo>
                  <a:cubicBezTo>
                    <a:pt x="180" y="1896"/>
                    <a:pt x="316" y="2106"/>
                    <a:pt x="481" y="2271"/>
                  </a:cubicBezTo>
                  <a:cubicBezTo>
                    <a:pt x="1051" y="2826"/>
                    <a:pt x="1651" y="3337"/>
                    <a:pt x="2282" y="3802"/>
                  </a:cubicBezTo>
                  <a:cubicBezTo>
                    <a:pt x="2927" y="4297"/>
                    <a:pt x="3587" y="4763"/>
                    <a:pt x="4263" y="5198"/>
                  </a:cubicBezTo>
                  <a:cubicBezTo>
                    <a:pt x="4548" y="5423"/>
                    <a:pt x="4893" y="5573"/>
                    <a:pt x="5238" y="5648"/>
                  </a:cubicBezTo>
                  <a:cubicBezTo>
                    <a:pt x="5270" y="5651"/>
                    <a:pt x="5302" y="5652"/>
                    <a:pt x="5333" y="5652"/>
                  </a:cubicBezTo>
                  <a:cubicBezTo>
                    <a:pt x="5646" y="5652"/>
                    <a:pt x="5948" y="5518"/>
                    <a:pt x="6139" y="5273"/>
                  </a:cubicBezTo>
                  <a:cubicBezTo>
                    <a:pt x="6259" y="5108"/>
                    <a:pt x="6319" y="4913"/>
                    <a:pt x="6289" y="4733"/>
                  </a:cubicBezTo>
                  <a:cubicBezTo>
                    <a:pt x="6319" y="4567"/>
                    <a:pt x="6304" y="4417"/>
                    <a:pt x="6259" y="4267"/>
                  </a:cubicBezTo>
                  <a:cubicBezTo>
                    <a:pt x="6169" y="4027"/>
                    <a:pt x="6049" y="3802"/>
                    <a:pt x="5884" y="3592"/>
                  </a:cubicBezTo>
                  <a:cubicBezTo>
                    <a:pt x="5478" y="3127"/>
                    <a:pt x="5043" y="2706"/>
                    <a:pt x="4548" y="2331"/>
                  </a:cubicBezTo>
                  <a:cubicBezTo>
                    <a:pt x="4023" y="1866"/>
                    <a:pt x="3482" y="1416"/>
                    <a:pt x="2927" y="980"/>
                  </a:cubicBezTo>
                  <a:cubicBezTo>
                    <a:pt x="2507" y="650"/>
                    <a:pt x="2072" y="260"/>
                    <a:pt x="1546" y="110"/>
                  </a:cubicBezTo>
                  <a:cubicBezTo>
                    <a:pt x="1415" y="40"/>
                    <a:pt x="1264" y="1"/>
                    <a:pt x="1113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43587" y="1614516"/>
              <a:ext cx="293584" cy="625757"/>
            </a:xfrm>
            <a:custGeom>
              <a:avLst/>
              <a:gdLst/>
              <a:ahLst/>
              <a:cxnLst/>
              <a:rect l="l" t="t" r="r" b="b"/>
              <a:pathLst>
                <a:path w="2777" h="5919" extrusionOk="0">
                  <a:moveTo>
                    <a:pt x="57" y="0"/>
                  </a:moveTo>
                  <a:cubicBezTo>
                    <a:pt x="30" y="0"/>
                    <a:pt x="0" y="25"/>
                    <a:pt x="0" y="49"/>
                  </a:cubicBezTo>
                  <a:cubicBezTo>
                    <a:pt x="30" y="199"/>
                    <a:pt x="60" y="364"/>
                    <a:pt x="60" y="514"/>
                  </a:cubicBezTo>
                  <a:cubicBezTo>
                    <a:pt x="60" y="650"/>
                    <a:pt x="45" y="785"/>
                    <a:pt x="45" y="920"/>
                  </a:cubicBezTo>
                  <a:cubicBezTo>
                    <a:pt x="30" y="1220"/>
                    <a:pt x="90" y="1520"/>
                    <a:pt x="225" y="1775"/>
                  </a:cubicBezTo>
                  <a:cubicBezTo>
                    <a:pt x="375" y="2045"/>
                    <a:pt x="570" y="2270"/>
                    <a:pt x="826" y="2451"/>
                  </a:cubicBezTo>
                  <a:cubicBezTo>
                    <a:pt x="1111" y="2631"/>
                    <a:pt x="1441" y="2781"/>
                    <a:pt x="1606" y="3111"/>
                  </a:cubicBezTo>
                  <a:cubicBezTo>
                    <a:pt x="1906" y="3711"/>
                    <a:pt x="1636" y="4417"/>
                    <a:pt x="1786" y="5047"/>
                  </a:cubicBezTo>
                  <a:cubicBezTo>
                    <a:pt x="1902" y="5483"/>
                    <a:pt x="2244" y="5919"/>
                    <a:pt x="2728" y="5919"/>
                  </a:cubicBezTo>
                  <a:cubicBezTo>
                    <a:pt x="2744" y="5919"/>
                    <a:pt x="2760" y="5918"/>
                    <a:pt x="2777" y="5918"/>
                  </a:cubicBezTo>
                  <a:lnTo>
                    <a:pt x="2777" y="5903"/>
                  </a:lnTo>
                  <a:lnTo>
                    <a:pt x="2762" y="5903"/>
                  </a:lnTo>
                  <a:cubicBezTo>
                    <a:pt x="2071" y="5752"/>
                    <a:pt x="2041" y="4942"/>
                    <a:pt x="2071" y="4387"/>
                  </a:cubicBezTo>
                  <a:cubicBezTo>
                    <a:pt x="2086" y="3816"/>
                    <a:pt x="2146" y="3171"/>
                    <a:pt x="1726" y="2721"/>
                  </a:cubicBezTo>
                  <a:cubicBezTo>
                    <a:pt x="1501" y="2526"/>
                    <a:pt x="1261" y="2345"/>
                    <a:pt x="991" y="2195"/>
                  </a:cubicBezTo>
                  <a:cubicBezTo>
                    <a:pt x="735" y="2030"/>
                    <a:pt x="540" y="1775"/>
                    <a:pt x="435" y="1475"/>
                  </a:cubicBezTo>
                  <a:cubicBezTo>
                    <a:pt x="345" y="1190"/>
                    <a:pt x="300" y="890"/>
                    <a:pt x="315" y="589"/>
                  </a:cubicBezTo>
                  <a:cubicBezTo>
                    <a:pt x="315" y="394"/>
                    <a:pt x="270" y="124"/>
                    <a:pt x="75" y="4"/>
                  </a:cubicBezTo>
                  <a:cubicBezTo>
                    <a:pt x="70" y="1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41654" y="2512392"/>
              <a:ext cx="149277" cy="146634"/>
            </a:xfrm>
            <a:custGeom>
              <a:avLst/>
              <a:gdLst/>
              <a:ahLst/>
              <a:cxnLst/>
              <a:rect l="l" t="t" r="r" b="b"/>
              <a:pathLst>
                <a:path w="1412" h="1387" extrusionOk="0">
                  <a:moveTo>
                    <a:pt x="669" y="1"/>
                  </a:moveTo>
                  <a:cubicBezTo>
                    <a:pt x="572" y="1"/>
                    <a:pt x="473" y="23"/>
                    <a:pt x="391" y="81"/>
                  </a:cubicBezTo>
                  <a:cubicBezTo>
                    <a:pt x="256" y="141"/>
                    <a:pt x="151" y="246"/>
                    <a:pt x="76" y="396"/>
                  </a:cubicBezTo>
                  <a:cubicBezTo>
                    <a:pt x="16" y="546"/>
                    <a:pt x="1" y="711"/>
                    <a:pt x="46" y="862"/>
                  </a:cubicBezTo>
                  <a:cubicBezTo>
                    <a:pt x="136" y="1147"/>
                    <a:pt x="376" y="1357"/>
                    <a:pt x="676" y="1387"/>
                  </a:cubicBezTo>
                  <a:cubicBezTo>
                    <a:pt x="766" y="1387"/>
                    <a:pt x="856" y="1387"/>
                    <a:pt x="946" y="1342"/>
                  </a:cubicBezTo>
                  <a:cubicBezTo>
                    <a:pt x="1051" y="1342"/>
                    <a:pt x="1142" y="1297"/>
                    <a:pt x="1217" y="1237"/>
                  </a:cubicBezTo>
                  <a:cubicBezTo>
                    <a:pt x="1292" y="1192"/>
                    <a:pt x="1337" y="1117"/>
                    <a:pt x="1367" y="1027"/>
                  </a:cubicBezTo>
                  <a:cubicBezTo>
                    <a:pt x="1412" y="922"/>
                    <a:pt x="1412" y="801"/>
                    <a:pt x="1367" y="696"/>
                  </a:cubicBezTo>
                  <a:cubicBezTo>
                    <a:pt x="1352" y="621"/>
                    <a:pt x="1322" y="546"/>
                    <a:pt x="1277" y="486"/>
                  </a:cubicBezTo>
                  <a:cubicBezTo>
                    <a:pt x="1247" y="441"/>
                    <a:pt x="1232" y="396"/>
                    <a:pt x="1187" y="351"/>
                  </a:cubicBezTo>
                  <a:cubicBezTo>
                    <a:pt x="1172" y="321"/>
                    <a:pt x="1142" y="291"/>
                    <a:pt x="1126" y="276"/>
                  </a:cubicBezTo>
                  <a:cubicBezTo>
                    <a:pt x="1036" y="141"/>
                    <a:pt x="901" y="51"/>
                    <a:pt x="751" y="6"/>
                  </a:cubicBezTo>
                  <a:cubicBezTo>
                    <a:pt x="724" y="3"/>
                    <a:pt x="697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11703" y="2310362"/>
              <a:ext cx="320543" cy="233853"/>
            </a:xfrm>
            <a:custGeom>
              <a:avLst/>
              <a:gdLst/>
              <a:ahLst/>
              <a:cxnLst/>
              <a:rect l="l" t="t" r="r" b="b"/>
              <a:pathLst>
                <a:path w="3032" h="2212" extrusionOk="0">
                  <a:moveTo>
                    <a:pt x="530" y="0"/>
                  </a:moveTo>
                  <a:cubicBezTo>
                    <a:pt x="468" y="0"/>
                    <a:pt x="406" y="13"/>
                    <a:pt x="345" y="41"/>
                  </a:cubicBezTo>
                  <a:cubicBezTo>
                    <a:pt x="0" y="266"/>
                    <a:pt x="345" y="716"/>
                    <a:pt x="540" y="911"/>
                  </a:cubicBezTo>
                  <a:cubicBezTo>
                    <a:pt x="765" y="1122"/>
                    <a:pt x="1006" y="1317"/>
                    <a:pt x="1261" y="1482"/>
                  </a:cubicBezTo>
                  <a:cubicBezTo>
                    <a:pt x="1531" y="1677"/>
                    <a:pt x="1786" y="1872"/>
                    <a:pt x="2056" y="2052"/>
                  </a:cubicBezTo>
                  <a:cubicBezTo>
                    <a:pt x="2193" y="2143"/>
                    <a:pt x="2365" y="2212"/>
                    <a:pt x="2521" y="2212"/>
                  </a:cubicBezTo>
                  <a:cubicBezTo>
                    <a:pt x="2672" y="2212"/>
                    <a:pt x="2808" y="2147"/>
                    <a:pt x="2882" y="1977"/>
                  </a:cubicBezTo>
                  <a:cubicBezTo>
                    <a:pt x="3032" y="1617"/>
                    <a:pt x="2687" y="1392"/>
                    <a:pt x="2446" y="1227"/>
                  </a:cubicBezTo>
                  <a:cubicBezTo>
                    <a:pt x="2161" y="1032"/>
                    <a:pt x="1861" y="851"/>
                    <a:pt x="1561" y="656"/>
                  </a:cubicBezTo>
                  <a:cubicBezTo>
                    <a:pt x="1441" y="566"/>
                    <a:pt x="1321" y="476"/>
                    <a:pt x="1216" y="386"/>
                  </a:cubicBezTo>
                  <a:cubicBezTo>
                    <a:pt x="1096" y="296"/>
                    <a:pt x="961" y="191"/>
                    <a:pt x="826" y="116"/>
                  </a:cubicBezTo>
                  <a:cubicBezTo>
                    <a:pt x="740" y="40"/>
                    <a:pt x="636" y="0"/>
                    <a:pt x="530" y="0"/>
                  </a:cubicBezTo>
                  <a:close/>
                </a:path>
              </a:pathLst>
            </a:custGeom>
            <a:solidFill>
              <a:srgbClr val="AF5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4252287" y="2789454"/>
            <a:ext cx="423726" cy="1632947"/>
            <a:chOff x="4618287" y="2487654"/>
            <a:chExt cx="423726" cy="1632947"/>
          </a:xfrm>
        </p:grpSpPr>
        <p:sp>
          <p:nvSpPr>
            <p:cNvPr id="24" name="Google Shape;24;p2"/>
            <p:cNvSpPr/>
            <p:nvPr/>
          </p:nvSpPr>
          <p:spPr>
            <a:xfrm>
              <a:off x="4618287" y="2487654"/>
              <a:ext cx="423726" cy="935622"/>
            </a:xfrm>
            <a:custGeom>
              <a:avLst/>
              <a:gdLst/>
              <a:ahLst/>
              <a:cxnLst/>
              <a:rect l="l" t="t" r="r" b="b"/>
              <a:pathLst>
                <a:path w="4008" h="8850" extrusionOk="0">
                  <a:moveTo>
                    <a:pt x="1278" y="1"/>
                  </a:moveTo>
                  <a:cubicBezTo>
                    <a:pt x="1192" y="1"/>
                    <a:pt x="1106" y="10"/>
                    <a:pt x="1021" y="30"/>
                  </a:cubicBezTo>
                  <a:cubicBezTo>
                    <a:pt x="796" y="75"/>
                    <a:pt x="601" y="225"/>
                    <a:pt x="466" y="420"/>
                  </a:cubicBezTo>
                  <a:cubicBezTo>
                    <a:pt x="330" y="540"/>
                    <a:pt x="225" y="690"/>
                    <a:pt x="150" y="870"/>
                  </a:cubicBezTo>
                  <a:cubicBezTo>
                    <a:pt x="60" y="1156"/>
                    <a:pt x="15" y="1456"/>
                    <a:pt x="15" y="1756"/>
                  </a:cubicBezTo>
                  <a:cubicBezTo>
                    <a:pt x="0" y="2491"/>
                    <a:pt x="150" y="3212"/>
                    <a:pt x="285" y="3932"/>
                  </a:cubicBezTo>
                  <a:cubicBezTo>
                    <a:pt x="421" y="4743"/>
                    <a:pt x="586" y="5553"/>
                    <a:pt x="766" y="6364"/>
                  </a:cubicBezTo>
                  <a:cubicBezTo>
                    <a:pt x="901" y="6994"/>
                    <a:pt x="1021" y="7684"/>
                    <a:pt x="1396" y="8195"/>
                  </a:cubicBezTo>
                  <a:cubicBezTo>
                    <a:pt x="1501" y="8495"/>
                    <a:pt x="1756" y="8720"/>
                    <a:pt x="2056" y="8810"/>
                  </a:cubicBezTo>
                  <a:cubicBezTo>
                    <a:pt x="2172" y="8836"/>
                    <a:pt x="2290" y="8849"/>
                    <a:pt x="2409" y="8849"/>
                  </a:cubicBezTo>
                  <a:cubicBezTo>
                    <a:pt x="2630" y="8849"/>
                    <a:pt x="2851" y="8803"/>
                    <a:pt x="3047" y="8705"/>
                  </a:cubicBezTo>
                  <a:cubicBezTo>
                    <a:pt x="3347" y="8585"/>
                    <a:pt x="3602" y="8390"/>
                    <a:pt x="3782" y="8135"/>
                  </a:cubicBezTo>
                  <a:cubicBezTo>
                    <a:pt x="3827" y="8044"/>
                    <a:pt x="3857" y="7939"/>
                    <a:pt x="3857" y="7834"/>
                  </a:cubicBezTo>
                  <a:cubicBezTo>
                    <a:pt x="3963" y="7579"/>
                    <a:pt x="4008" y="7294"/>
                    <a:pt x="3978" y="7009"/>
                  </a:cubicBezTo>
                  <a:cubicBezTo>
                    <a:pt x="3857" y="6078"/>
                    <a:pt x="3692" y="5163"/>
                    <a:pt x="3452" y="4262"/>
                  </a:cubicBezTo>
                  <a:cubicBezTo>
                    <a:pt x="3227" y="3317"/>
                    <a:pt x="2972" y="2401"/>
                    <a:pt x="2687" y="1486"/>
                  </a:cubicBezTo>
                  <a:cubicBezTo>
                    <a:pt x="2552" y="1080"/>
                    <a:pt x="2417" y="660"/>
                    <a:pt x="2116" y="360"/>
                  </a:cubicBezTo>
                  <a:cubicBezTo>
                    <a:pt x="1893" y="125"/>
                    <a:pt x="1588" y="1"/>
                    <a:pt x="1278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30879" y="3330133"/>
              <a:ext cx="271489" cy="790468"/>
            </a:xfrm>
            <a:custGeom>
              <a:avLst/>
              <a:gdLst/>
              <a:ahLst/>
              <a:cxnLst/>
              <a:rect l="l" t="t" r="r" b="b"/>
              <a:pathLst>
                <a:path w="2568" h="7477" extrusionOk="0">
                  <a:moveTo>
                    <a:pt x="2042" y="0"/>
                  </a:moveTo>
                  <a:cubicBezTo>
                    <a:pt x="2567" y="661"/>
                    <a:pt x="1982" y="1411"/>
                    <a:pt x="1547" y="1922"/>
                  </a:cubicBezTo>
                  <a:cubicBezTo>
                    <a:pt x="1097" y="2417"/>
                    <a:pt x="571" y="2972"/>
                    <a:pt x="616" y="3708"/>
                  </a:cubicBezTo>
                  <a:cubicBezTo>
                    <a:pt x="631" y="4068"/>
                    <a:pt x="796" y="4383"/>
                    <a:pt x="901" y="4728"/>
                  </a:cubicBezTo>
                  <a:cubicBezTo>
                    <a:pt x="1006" y="5088"/>
                    <a:pt x="991" y="5464"/>
                    <a:pt x="886" y="5809"/>
                  </a:cubicBezTo>
                  <a:cubicBezTo>
                    <a:pt x="751" y="6139"/>
                    <a:pt x="556" y="6454"/>
                    <a:pt x="316" y="6709"/>
                  </a:cubicBezTo>
                  <a:cubicBezTo>
                    <a:pt x="166" y="6904"/>
                    <a:pt x="1" y="7190"/>
                    <a:pt x="106" y="7430"/>
                  </a:cubicBezTo>
                  <a:cubicBezTo>
                    <a:pt x="114" y="7462"/>
                    <a:pt x="135" y="7477"/>
                    <a:pt x="157" y="7477"/>
                  </a:cubicBezTo>
                  <a:cubicBezTo>
                    <a:pt x="177" y="7477"/>
                    <a:pt x="197" y="7466"/>
                    <a:pt x="211" y="7445"/>
                  </a:cubicBezTo>
                  <a:cubicBezTo>
                    <a:pt x="286" y="7280"/>
                    <a:pt x="376" y="7129"/>
                    <a:pt x="496" y="6979"/>
                  </a:cubicBezTo>
                  <a:cubicBezTo>
                    <a:pt x="601" y="6859"/>
                    <a:pt x="721" y="6739"/>
                    <a:pt x="811" y="6619"/>
                  </a:cubicBezTo>
                  <a:cubicBezTo>
                    <a:pt x="1051" y="6364"/>
                    <a:pt x="1217" y="6034"/>
                    <a:pt x="1277" y="5689"/>
                  </a:cubicBezTo>
                  <a:cubicBezTo>
                    <a:pt x="1352" y="5343"/>
                    <a:pt x="1337" y="4983"/>
                    <a:pt x="1247" y="4638"/>
                  </a:cubicBezTo>
                  <a:cubicBezTo>
                    <a:pt x="1127" y="4248"/>
                    <a:pt x="931" y="3873"/>
                    <a:pt x="1021" y="3452"/>
                  </a:cubicBezTo>
                  <a:cubicBezTo>
                    <a:pt x="1202" y="2672"/>
                    <a:pt x="1982" y="2222"/>
                    <a:pt x="2297" y="1531"/>
                  </a:cubicBezTo>
                  <a:cubicBezTo>
                    <a:pt x="2537" y="1036"/>
                    <a:pt x="2537" y="346"/>
                    <a:pt x="2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684891" y="2559015"/>
              <a:ext cx="168306" cy="180358"/>
            </a:xfrm>
            <a:custGeom>
              <a:avLst/>
              <a:gdLst/>
              <a:ahLst/>
              <a:cxnLst/>
              <a:rect l="l" t="t" r="r" b="b"/>
              <a:pathLst>
                <a:path w="1592" h="1706" extrusionOk="0">
                  <a:moveTo>
                    <a:pt x="676" y="0"/>
                  </a:moveTo>
                  <a:cubicBezTo>
                    <a:pt x="556" y="0"/>
                    <a:pt x="451" y="30"/>
                    <a:pt x="361" y="75"/>
                  </a:cubicBezTo>
                  <a:cubicBezTo>
                    <a:pt x="256" y="150"/>
                    <a:pt x="166" y="255"/>
                    <a:pt x="106" y="390"/>
                  </a:cubicBezTo>
                  <a:cubicBezTo>
                    <a:pt x="76" y="466"/>
                    <a:pt x="46" y="556"/>
                    <a:pt x="46" y="646"/>
                  </a:cubicBezTo>
                  <a:cubicBezTo>
                    <a:pt x="31" y="706"/>
                    <a:pt x="16" y="766"/>
                    <a:pt x="16" y="841"/>
                  </a:cubicBezTo>
                  <a:lnTo>
                    <a:pt x="16" y="961"/>
                  </a:lnTo>
                  <a:cubicBezTo>
                    <a:pt x="1" y="1156"/>
                    <a:pt x="46" y="1336"/>
                    <a:pt x="166" y="1486"/>
                  </a:cubicBezTo>
                  <a:cubicBezTo>
                    <a:pt x="271" y="1591"/>
                    <a:pt x="391" y="1666"/>
                    <a:pt x="541" y="1681"/>
                  </a:cubicBezTo>
                  <a:cubicBezTo>
                    <a:pt x="606" y="1697"/>
                    <a:pt x="672" y="1706"/>
                    <a:pt x="739" y="1706"/>
                  </a:cubicBezTo>
                  <a:cubicBezTo>
                    <a:pt x="859" y="1706"/>
                    <a:pt x="981" y="1679"/>
                    <a:pt x="1096" y="1621"/>
                  </a:cubicBezTo>
                  <a:cubicBezTo>
                    <a:pt x="1261" y="1546"/>
                    <a:pt x="1396" y="1396"/>
                    <a:pt x="1471" y="1216"/>
                  </a:cubicBezTo>
                  <a:cubicBezTo>
                    <a:pt x="1592" y="886"/>
                    <a:pt x="1516" y="526"/>
                    <a:pt x="1276" y="270"/>
                  </a:cubicBezTo>
                  <a:cubicBezTo>
                    <a:pt x="1201" y="195"/>
                    <a:pt x="1096" y="135"/>
                    <a:pt x="991" y="105"/>
                  </a:cubicBezTo>
                  <a:cubicBezTo>
                    <a:pt x="886" y="45"/>
                    <a:pt x="781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62701" y="2781343"/>
              <a:ext cx="190190" cy="392433"/>
            </a:xfrm>
            <a:custGeom>
              <a:avLst/>
              <a:gdLst/>
              <a:ahLst/>
              <a:cxnLst/>
              <a:rect l="l" t="t" r="r" b="b"/>
              <a:pathLst>
                <a:path w="1799" h="3712" extrusionOk="0">
                  <a:moveTo>
                    <a:pt x="626" y="1"/>
                  </a:moveTo>
                  <a:cubicBezTo>
                    <a:pt x="556" y="1"/>
                    <a:pt x="483" y="18"/>
                    <a:pt x="405" y="58"/>
                  </a:cubicBezTo>
                  <a:cubicBezTo>
                    <a:pt x="0" y="254"/>
                    <a:pt x="135" y="734"/>
                    <a:pt x="240" y="1079"/>
                  </a:cubicBezTo>
                  <a:cubicBezTo>
                    <a:pt x="360" y="1469"/>
                    <a:pt x="495" y="1860"/>
                    <a:pt x="645" y="2250"/>
                  </a:cubicBezTo>
                  <a:cubicBezTo>
                    <a:pt x="675" y="2415"/>
                    <a:pt x="720" y="2595"/>
                    <a:pt x="765" y="2760"/>
                  </a:cubicBezTo>
                  <a:cubicBezTo>
                    <a:pt x="796" y="2925"/>
                    <a:pt x="856" y="3120"/>
                    <a:pt x="916" y="3300"/>
                  </a:cubicBezTo>
                  <a:cubicBezTo>
                    <a:pt x="961" y="3465"/>
                    <a:pt x="1066" y="3676"/>
                    <a:pt x="1291" y="3706"/>
                  </a:cubicBezTo>
                  <a:cubicBezTo>
                    <a:pt x="1316" y="3710"/>
                    <a:pt x="1340" y="3711"/>
                    <a:pt x="1363" y="3711"/>
                  </a:cubicBezTo>
                  <a:cubicBezTo>
                    <a:pt x="1774" y="3711"/>
                    <a:pt x="1799" y="3103"/>
                    <a:pt x="1756" y="2790"/>
                  </a:cubicBezTo>
                  <a:cubicBezTo>
                    <a:pt x="1711" y="2430"/>
                    <a:pt x="1621" y="2070"/>
                    <a:pt x="1531" y="1709"/>
                  </a:cubicBezTo>
                  <a:cubicBezTo>
                    <a:pt x="1426" y="1334"/>
                    <a:pt x="1336" y="959"/>
                    <a:pt x="1216" y="584"/>
                  </a:cubicBezTo>
                  <a:cubicBezTo>
                    <a:pt x="1131" y="317"/>
                    <a:pt x="918" y="1"/>
                    <a:pt x="626" y="1"/>
                  </a:cubicBezTo>
                  <a:close/>
                </a:path>
              </a:pathLst>
            </a:custGeom>
            <a:solidFill>
              <a:srgbClr val="AF5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7274844" y="956462"/>
            <a:ext cx="245588" cy="342639"/>
          </a:xfrm>
          <a:custGeom>
            <a:avLst/>
            <a:gdLst/>
            <a:ahLst/>
            <a:cxnLst/>
            <a:rect l="l" t="t" r="r" b="b"/>
            <a:pathLst>
              <a:path w="2323" h="3241" extrusionOk="0">
                <a:moveTo>
                  <a:pt x="709" y="0"/>
                </a:moveTo>
                <a:cubicBezTo>
                  <a:pt x="697" y="0"/>
                  <a:pt x="684" y="1"/>
                  <a:pt x="671" y="2"/>
                </a:cubicBezTo>
                <a:cubicBezTo>
                  <a:pt x="446" y="2"/>
                  <a:pt x="146" y="77"/>
                  <a:pt x="41" y="302"/>
                </a:cubicBezTo>
                <a:cubicBezTo>
                  <a:pt x="1" y="396"/>
                  <a:pt x="68" y="502"/>
                  <a:pt x="169" y="502"/>
                </a:cubicBezTo>
                <a:cubicBezTo>
                  <a:pt x="181" y="502"/>
                  <a:pt x="193" y="500"/>
                  <a:pt x="206" y="497"/>
                </a:cubicBezTo>
                <a:cubicBezTo>
                  <a:pt x="343" y="476"/>
                  <a:pt x="487" y="403"/>
                  <a:pt x="629" y="403"/>
                </a:cubicBezTo>
                <a:cubicBezTo>
                  <a:pt x="689" y="403"/>
                  <a:pt x="748" y="416"/>
                  <a:pt x="806" y="452"/>
                </a:cubicBezTo>
                <a:cubicBezTo>
                  <a:pt x="911" y="512"/>
                  <a:pt x="866" y="557"/>
                  <a:pt x="806" y="647"/>
                </a:cubicBezTo>
                <a:cubicBezTo>
                  <a:pt x="746" y="722"/>
                  <a:pt x="686" y="812"/>
                  <a:pt x="626" y="917"/>
                </a:cubicBezTo>
                <a:cubicBezTo>
                  <a:pt x="521" y="1127"/>
                  <a:pt x="596" y="1397"/>
                  <a:pt x="806" y="1517"/>
                </a:cubicBezTo>
                <a:cubicBezTo>
                  <a:pt x="904" y="1577"/>
                  <a:pt x="1001" y="1592"/>
                  <a:pt x="1101" y="1592"/>
                </a:cubicBezTo>
                <a:cubicBezTo>
                  <a:pt x="1200" y="1592"/>
                  <a:pt x="1302" y="1577"/>
                  <a:pt x="1407" y="1577"/>
                </a:cubicBezTo>
                <a:cubicBezTo>
                  <a:pt x="1431" y="1577"/>
                  <a:pt x="1459" y="1573"/>
                  <a:pt x="1485" y="1573"/>
                </a:cubicBezTo>
                <a:cubicBezTo>
                  <a:pt x="1524" y="1573"/>
                  <a:pt x="1557" y="1583"/>
                  <a:pt x="1557" y="1637"/>
                </a:cubicBezTo>
                <a:cubicBezTo>
                  <a:pt x="1542" y="1728"/>
                  <a:pt x="1407" y="1833"/>
                  <a:pt x="1347" y="1908"/>
                </a:cubicBezTo>
                <a:cubicBezTo>
                  <a:pt x="1167" y="2043"/>
                  <a:pt x="1106" y="2283"/>
                  <a:pt x="1182" y="2508"/>
                </a:cubicBezTo>
                <a:cubicBezTo>
                  <a:pt x="1272" y="2703"/>
                  <a:pt x="1467" y="2748"/>
                  <a:pt x="1662" y="2763"/>
                </a:cubicBezTo>
                <a:cubicBezTo>
                  <a:pt x="1677" y="2761"/>
                  <a:pt x="1692" y="2759"/>
                  <a:pt x="1707" y="2759"/>
                </a:cubicBezTo>
                <a:cubicBezTo>
                  <a:pt x="1777" y="2759"/>
                  <a:pt x="1837" y="2788"/>
                  <a:pt x="1887" y="2838"/>
                </a:cubicBezTo>
                <a:cubicBezTo>
                  <a:pt x="1947" y="2913"/>
                  <a:pt x="1902" y="3003"/>
                  <a:pt x="1917" y="3078"/>
                </a:cubicBezTo>
                <a:cubicBezTo>
                  <a:pt x="1927" y="3180"/>
                  <a:pt x="2007" y="3241"/>
                  <a:pt x="2089" y="3241"/>
                </a:cubicBezTo>
                <a:cubicBezTo>
                  <a:pt x="2129" y="3241"/>
                  <a:pt x="2168" y="3227"/>
                  <a:pt x="2202" y="3198"/>
                </a:cubicBezTo>
                <a:cubicBezTo>
                  <a:pt x="2322" y="3048"/>
                  <a:pt x="2322" y="2838"/>
                  <a:pt x="2217" y="2688"/>
                </a:cubicBezTo>
                <a:cubicBezTo>
                  <a:pt x="2127" y="2523"/>
                  <a:pt x="1962" y="2433"/>
                  <a:pt x="1782" y="2418"/>
                </a:cubicBezTo>
                <a:cubicBezTo>
                  <a:pt x="1707" y="2403"/>
                  <a:pt x="1632" y="2403"/>
                  <a:pt x="1557" y="2388"/>
                </a:cubicBezTo>
                <a:cubicBezTo>
                  <a:pt x="1467" y="2358"/>
                  <a:pt x="1497" y="2268"/>
                  <a:pt x="1557" y="2193"/>
                </a:cubicBezTo>
                <a:cubicBezTo>
                  <a:pt x="1692" y="2028"/>
                  <a:pt x="1872" y="1923"/>
                  <a:pt x="1932" y="1683"/>
                </a:cubicBezTo>
                <a:cubicBezTo>
                  <a:pt x="1977" y="1487"/>
                  <a:pt x="1872" y="1292"/>
                  <a:pt x="1692" y="1202"/>
                </a:cubicBezTo>
                <a:cubicBezTo>
                  <a:pt x="1572" y="1162"/>
                  <a:pt x="1445" y="1149"/>
                  <a:pt x="1320" y="1149"/>
                </a:cubicBezTo>
                <a:cubicBezTo>
                  <a:pt x="1258" y="1149"/>
                  <a:pt x="1197" y="1152"/>
                  <a:pt x="1137" y="1157"/>
                </a:cubicBezTo>
                <a:lnTo>
                  <a:pt x="1046" y="1157"/>
                </a:lnTo>
                <a:cubicBezTo>
                  <a:pt x="1038" y="1153"/>
                  <a:pt x="1033" y="1149"/>
                  <a:pt x="1030" y="1145"/>
                </a:cubicBezTo>
                <a:lnTo>
                  <a:pt x="1030" y="1145"/>
                </a:lnTo>
                <a:cubicBezTo>
                  <a:pt x="1031" y="1148"/>
                  <a:pt x="1031" y="1152"/>
                  <a:pt x="1031" y="1157"/>
                </a:cubicBezTo>
                <a:cubicBezTo>
                  <a:pt x="1031" y="1153"/>
                  <a:pt x="1030" y="1149"/>
                  <a:pt x="1030" y="1145"/>
                </a:cubicBezTo>
                <a:lnTo>
                  <a:pt x="1030" y="1145"/>
                </a:lnTo>
                <a:cubicBezTo>
                  <a:pt x="1030" y="1145"/>
                  <a:pt x="1030" y="1145"/>
                  <a:pt x="1030" y="1145"/>
                </a:cubicBezTo>
                <a:lnTo>
                  <a:pt x="1030" y="1145"/>
                </a:lnTo>
                <a:cubicBezTo>
                  <a:pt x="1030" y="1145"/>
                  <a:pt x="1030" y="1145"/>
                  <a:pt x="1030" y="1144"/>
                </a:cubicBezTo>
                <a:lnTo>
                  <a:pt x="1030" y="1144"/>
                </a:lnTo>
                <a:cubicBezTo>
                  <a:pt x="1030" y="1145"/>
                  <a:pt x="1030" y="1145"/>
                  <a:pt x="1030" y="1145"/>
                </a:cubicBezTo>
                <a:lnTo>
                  <a:pt x="1030" y="1145"/>
                </a:lnTo>
                <a:cubicBezTo>
                  <a:pt x="1028" y="1142"/>
                  <a:pt x="1027" y="1140"/>
                  <a:pt x="1028" y="1140"/>
                </a:cubicBezTo>
                <a:lnTo>
                  <a:pt x="1028" y="1140"/>
                </a:lnTo>
                <a:cubicBezTo>
                  <a:pt x="1028" y="1140"/>
                  <a:pt x="1029" y="1141"/>
                  <a:pt x="1030" y="1144"/>
                </a:cubicBezTo>
                <a:lnTo>
                  <a:pt x="1030" y="1144"/>
                </a:lnTo>
                <a:cubicBezTo>
                  <a:pt x="1029" y="1069"/>
                  <a:pt x="1139" y="960"/>
                  <a:pt x="1182" y="917"/>
                </a:cubicBezTo>
                <a:cubicBezTo>
                  <a:pt x="1332" y="737"/>
                  <a:pt x="1347" y="497"/>
                  <a:pt x="1242" y="287"/>
                </a:cubicBezTo>
                <a:cubicBezTo>
                  <a:pt x="1128" y="117"/>
                  <a:pt x="921" y="0"/>
                  <a:pt x="709" y="0"/>
                </a:cubicBezTo>
                <a:close/>
              </a:path>
            </a:pathLst>
          </a:custGeom>
          <a:solidFill>
            <a:srgbClr val="D57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869387" y="254713"/>
            <a:ext cx="369809" cy="164817"/>
          </a:xfrm>
          <a:custGeom>
            <a:avLst/>
            <a:gdLst/>
            <a:ahLst/>
            <a:cxnLst/>
            <a:rect l="l" t="t" r="r" b="b"/>
            <a:pathLst>
              <a:path w="3498" h="1559" extrusionOk="0">
                <a:moveTo>
                  <a:pt x="764" y="0"/>
                </a:moveTo>
                <a:cubicBezTo>
                  <a:pt x="593" y="0"/>
                  <a:pt x="422" y="75"/>
                  <a:pt x="301" y="208"/>
                </a:cubicBezTo>
                <a:cubicBezTo>
                  <a:pt x="151" y="358"/>
                  <a:pt x="1" y="613"/>
                  <a:pt x="91" y="824"/>
                </a:cubicBezTo>
                <a:cubicBezTo>
                  <a:pt x="108" y="882"/>
                  <a:pt x="162" y="913"/>
                  <a:pt x="217" y="913"/>
                </a:cubicBezTo>
                <a:cubicBezTo>
                  <a:pt x="260" y="913"/>
                  <a:pt x="305" y="893"/>
                  <a:pt x="331" y="854"/>
                </a:cubicBezTo>
                <a:lnTo>
                  <a:pt x="346" y="854"/>
                </a:lnTo>
                <a:cubicBezTo>
                  <a:pt x="466" y="703"/>
                  <a:pt x="511" y="478"/>
                  <a:pt x="721" y="433"/>
                </a:cubicBezTo>
                <a:cubicBezTo>
                  <a:pt x="743" y="427"/>
                  <a:pt x="760" y="424"/>
                  <a:pt x="774" y="424"/>
                </a:cubicBezTo>
                <a:cubicBezTo>
                  <a:pt x="828" y="424"/>
                  <a:pt x="833" y="470"/>
                  <a:pt x="856" y="553"/>
                </a:cubicBezTo>
                <a:cubicBezTo>
                  <a:pt x="856" y="643"/>
                  <a:pt x="886" y="749"/>
                  <a:pt x="916" y="854"/>
                </a:cubicBezTo>
                <a:cubicBezTo>
                  <a:pt x="979" y="1030"/>
                  <a:pt x="1148" y="1153"/>
                  <a:pt x="1333" y="1153"/>
                </a:cubicBezTo>
                <a:cubicBezTo>
                  <a:pt x="1369" y="1153"/>
                  <a:pt x="1405" y="1148"/>
                  <a:pt x="1442" y="1139"/>
                </a:cubicBezTo>
                <a:cubicBezTo>
                  <a:pt x="1652" y="1079"/>
                  <a:pt x="1742" y="914"/>
                  <a:pt x="1877" y="764"/>
                </a:cubicBezTo>
                <a:cubicBezTo>
                  <a:pt x="1910" y="730"/>
                  <a:pt x="1943" y="681"/>
                  <a:pt x="1982" y="681"/>
                </a:cubicBezTo>
                <a:cubicBezTo>
                  <a:pt x="1996" y="681"/>
                  <a:pt x="2011" y="688"/>
                  <a:pt x="2027" y="703"/>
                </a:cubicBezTo>
                <a:cubicBezTo>
                  <a:pt x="2072" y="764"/>
                  <a:pt x="2057" y="944"/>
                  <a:pt x="2057" y="1019"/>
                </a:cubicBezTo>
                <a:cubicBezTo>
                  <a:pt x="2042" y="1244"/>
                  <a:pt x="2162" y="1439"/>
                  <a:pt x="2357" y="1544"/>
                </a:cubicBezTo>
                <a:cubicBezTo>
                  <a:pt x="2397" y="1554"/>
                  <a:pt x="2438" y="1559"/>
                  <a:pt x="2478" y="1559"/>
                </a:cubicBezTo>
                <a:cubicBezTo>
                  <a:pt x="2620" y="1559"/>
                  <a:pt x="2759" y="1499"/>
                  <a:pt x="2853" y="1394"/>
                </a:cubicBezTo>
                <a:cubicBezTo>
                  <a:pt x="2898" y="1334"/>
                  <a:pt x="2973" y="1304"/>
                  <a:pt x="3048" y="1289"/>
                </a:cubicBezTo>
                <a:cubicBezTo>
                  <a:pt x="3138" y="1304"/>
                  <a:pt x="3168" y="1379"/>
                  <a:pt x="3228" y="1439"/>
                </a:cubicBezTo>
                <a:cubicBezTo>
                  <a:pt x="3259" y="1466"/>
                  <a:pt x="3297" y="1478"/>
                  <a:pt x="3333" y="1478"/>
                </a:cubicBezTo>
                <a:cubicBezTo>
                  <a:pt x="3417" y="1478"/>
                  <a:pt x="3498" y="1413"/>
                  <a:pt x="3498" y="1319"/>
                </a:cubicBezTo>
                <a:cubicBezTo>
                  <a:pt x="3498" y="1139"/>
                  <a:pt x="3318" y="1004"/>
                  <a:pt x="3153" y="959"/>
                </a:cubicBezTo>
                <a:cubicBezTo>
                  <a:pt x="3114" y="952"/>
                  <a:pt x="3075" y="948"/>
                  <a:pt x="3036" y="948"/>
                </a:cubicBezTo>
                <a:cubicBezTo>
                  <a:pt x="2911" y="948"/>
                  <a:pt x="2791" y="987"/>
                  <a:pt x="2687" y="1079"/>
                </a:cubicBezTo>
                <a:cubicBezTo>
                  <a:pt x="2627" y="1124"/>
                  <a:pt x="2567" y="1169"/>
                  <a:pt x="2507" y="1214"/>
                </a:cubicBezTo>
                <a:cubicBezTo>
                  <a:pt x="2491" y="1222"/>
                  <a:pt x="2476" y="1226"/>
                  <a:pt x="2463" y="1226"/>
                </a:cubicBezTo>
                <a:cubicBezTo>
                  <a:pt x="2407" y="1226"/>
                  <a:pt x="2387" y="1155"/>
                  <a:pt x="2387" y="1094"/>
                </a:cubicBezTo>
                <a:cubicBezTo>
                  <a:pt x="2357" y="884"/>
                  <a:pt x="2417" y="688"/>
                  <a:pt x="2297" y="493"/>
                </a:cubicBezTo>
                <a:cubicBezTo>
                  <a:pt x="2220" y="372"/>
                  <a:pt x="2086" y="299"/>
                  <a:pt x="1948" y="299"/>
                </a:cubicBezTo>
                <a:cubicBezTo>
                  <a:pt x="1899" y="299"/>
                  <a:pt x="1850" y="308"/>
                  <a:pt x="1802" y="328"/>
                </a:cubicBezTo>
                <a:cubicBezTo>
                  <a:pt x="1622" y="388"/>
                  <a:pt x="1532" y="553"/>
                  <a:pt x="1412" y="673"/>
                </a:cubicBezTo>
                <a:cubicBezTo>
                  <a:pt x="1382" y="688"/>
                  <a:pt x="1367" y="703"/>
                  <a:pt x="1337" y="718"/>
                </a:cubicBezTo>
                <a:cubicBezTo>
                  <a:pt x="1329" y="726"/>
                  <a:pt x="1323" y="730"/>
                  <a:pt x="1319" y="731"/>
                </a:cubicBezTo>
                <a:lnTo>
                  <a:pt x="1319" y="731"/>
                </a:lnTo>
                <a:cubicBezTo>
                  <a:pt x="1319" y="731"/>
                  <a:pt x="1318" y="731"/>
                  <a:pt x="1318" y="730"/>
                </a:cubicBezTo>
                <a:lnTo>
                  <a:pt x="1318" y="730"/>
                </a:lnTo>
                <a:cubicBezTo>
                  <a:pt x="1318" y="731"/>
                  <a:pt x="1319" y="731"/>
                  <a:pt x="1319" y="732"/>
                </a:cubicBezTo>
                <a:lnTo>
                  <a:pt x="1319" y="732"/>
                </a:lnTo>
                <a:cubicBezTo>
                  <a:pt x="1319" y="732"/>
                  <a:pt x="1319" y="731"/>
                  <a:pt x="1319" y="731"/>
                </a:cubicBezTo>
                <a:lnTo>
                  <a:pt x="1319" y="731"/>
                </a:lnTo>
                <a:cubicBezTo>
                  <a:pt x="1320" y="732"/>
                  <a:pt x="1321" y="733"/>
                  <a:pt x="1322" y="733"/>
                </a:cubicBezTo>
                <a:cubicBezTo>
                  <a:pt x="1321" y="733"/>
                  <a:pt x="1320" y="732"/>
                  <a:pt x="1319" y="732"/>
                </a:cubicBezTo>
                <a:lnTo>
                  <a:pt x="1319" y="732"/>
                </a:lnTo>
                <a:cubicBezTo>
                  <a:pt x="1317" y="732"/>
                  <a:pt x="1316" y="732"/>
                  <a:pt x="1315" y="732"/>
                </a:cubicBezTo>
                <a:cubicBezTo>
                  <a:pt x="1311" y="732"/>
                  <a:pt x="1311" y="729"/>
                  <a:pt x="1314" y="729"/>
                </a:cubicBezTo>
                <a:cubicBezTo>
                  <a:pt x="1315" y="729"/>
                  <a:pt x="1316" y="729"/>
                  <a:pt x="1318" y="730"/>
                </a:cubicBezTo>
                <a:lnTo>
                  <a:pt x="1318" y="730"/>
                </a:lnTo>
                <a:cubicBezTo>
                  <a:pt x="1262" y="682"/>
                  <a:pt x="1276" y="537"/>
                  <a:pt x="1262" y="478"/>
                </a:cubicBezTo>
                <a:cubicBezTo>
                  <a:pt x="1247" y="253"/>
                  <a:pt x="1097" y="73"/>
                  <a:pt x="886" y="13"/>
                </a:cubicBezTo>
                <a:cubicBezTo>
                  <a:pt x="846" y="4"/>
                  <a:pt x="805" y="0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4139635">
            <a:off x="7756982" y="2465147"/>
            <a:ext cx="241361" cy="447411"/>
          </a:xfrm>
          <a:custGeom>
            <a:avLst/>
            <a:gdLst/>
            <a:ahLst/>
            <a:cxnLst/>
            <a:rect l="l" t="t" r="r" b="b"/>
            <a:pathLst>
              <a:path w="2283" h="4232" extrusionOk="0">
                <a:moveTo>
                  <a:pt x="297" y="1"/>
                </a:moveTo>
                <a:cubicBezTo>
                  <a:pt x="234" y="1"/>
                  <a:pt x="173" y="20"/>
                  <a:pt x="151" y="72"/>
                </a:cubicBezTo>
                <a:cubicBezTo>
                  <a:pt x="76" y="192"/>
                  <a:pt x="286" y="282"/>
                  <a:pt x="256" y="417"/>
                </a:cubicBezTo>
                <a:cubicBezTo>
                  <a:pt x="226" y="537"/>
                  <a:pt x="196" y="642"/>
                  <a:pt x="136" y="732"/>
                </a:cubicBezTo>
                <a:cubicBezTo>
                  <a:pt x="16" y="958"/>
                  <a:pt x="1" y="1213"/>
                  <a:pt x="91" y="1453"/>
                </a:cubicBezTo>
                <a:cubicBezTo>
                  <a:pt x="185" y="1628"/>
                  <a:pt x="376" y="1743"/>
                  <a:pt x="577" y="1743"/>
                </a:cubicBezTo>
                <a:cubicBezTo>
                  <a:pt x="600" y="1743"/>
                  <a:pt x="623" y="1741"/>
                  <a:pt x="646" y="1738"/>
                </a:cubicBezTo>
                <a:cubicBezTo>
                  <a:pt x="674" y="1738"/>
                  <a:pt x="709" y="1736"/>
                  <a:pt x="742" y="1736"/>
                </a:cubicBezTo>
                <a:cubicBezTo>
                  <a:pt x="835" y="1736"/>
                  <a:pt x="922" y="1752"/>
                  <a:pt x="856" y="1873"/>
                </a:cubicBezTo>
                <a:cubicBezTo>
                  <a:pt x="736" y="2083"/>
                  <a:pt x="556" y="2233"/>
                  <a:pt x="541" y="2504"/>
                </a:cubicBezTo>
                <a:cubicBezTo>
                  <a:pt x="496" y="2744"/>
                  <a:pt x="646" y="2984"/>
                  <a:pt x="871" y="3074"/>
                </a:cubicBezTo>
                <a:cubicBezTo>
                  <a:pt x="923" y="3095"/>
                  <a:pt x="976" y="3102"/>
                  <a:pt x="1030" y="3102"/>
                </a:cubicBezTo>
                <a:cubicBezTo>
                  <a:pt x="1117" y="3102"/>
                  <a:pt x="1206" y="3084"/>
                  <a:pt x="1293" y="3084"/>
                </a:cubicBezTo>
                <a:cubicBezTo>
                  <a:pt x="1338" y="3084"/>
                  <a:pt x="1383" y="3089"/>
                  <a:pt x="1427" y="3104"/>
                </a:cubicBezTo>
                <a:cubicBezTo>
                  <a:pt x="1622" y="3149"/>
                  <a:pt x="1352" y="3494"/>
                  <a:pt x="1352" y="3614"/>
                </a:cubicBezTo>
                <a:cubicBezTo>
                  <a:pt x="1337" y="3779"/>
                  <a:pt x="1397" y="3944"/>
                  <a:pt x="1517" y="4064"/>
                </a:cubicBezTo>
                <a:cubicBezTo>
                  <a:pt x="1625" y="4172"/>
                  <a:pt x="1769" y="4232"/>
                  <a:pt x="1917" y="4232"/>
                </a:cubicBezTo>
                <a:cubicBezTo>
                  <a:pt x="1934" y="4232"/>
                  <a:pt x="1950" y="4231"/>
                  <a:pt x="1967" y="4229"/>
                </a:cubicBezTo>
                <a:cubicBezTo>
                  <a:pt x="2057" y="4229"/>
                  <a:pt x="2282" y="4109"/>
                  <a:pt x="2192" y="3989"/>
                </a:cubicBezTo>
                <a:cubicBezTo>
                  <a:pt x="2102" y="3854"/>
                  <a:pt x="1817" y="3989"/>
                  <a:pt x="1757" y="3779"/>
                </a:cubicBezTo>
                <a:cubicBezTo>
                  <a:pt x="1682" y="3569"/>
                  <a:pt x="1997" y="3374"/>
                  <a:pt x="2012" y="3149"/>
                </a:cubicBezTo>
                <a:cubicBezTo>
                  <a:pt x="2012" y="2909"/>
                  <a:pt x="1862" y="2714"/>
                  <a:pt x="1637" y="2654"/>
                </a:cubicBezTo>
                <a:cubicBezTo>
                  <a:pt x="1575" y="2636"/>
                  <a:pt x="1509" y="2629"/>
                  <a:pt x="1443" y="2629"/>
                </a:cubicBezTo>
                <a:cubicBezTo>
                  <a:pt x="1396" y="2629"/>
                  <a:pt x="1350" y="2632"/>
                  <a:pt x="1307" y="2639"/>
                </a:cubicBezTo>
                <a:cubicBezTo>
                  <a:pt x="1257" y="2639"/>
                  <a:pt x="1173" y="2659"/>
                  <a:pt x="1101" y="2659"/>
                </a:cubicBezTo>
                <a:cubicBezTo>
                  <a:pt x="1065" y="2659"/>
                  <a:pt x="1031" y="2654"/>
                  <a:pt x="1006" y="2639"/>
                </a:cubicBezTo>
                <a:cubicBezTo>
                  <a:pt x="856" y="2549"/>
                  <a:pt x="1112" y="2248"/>
                  <a:pt x="1172" y="2158"/>
                </a:cubicBezTo>
                <a:cubicBezTo>
                  <a:pt x="1307" y="1993"/>
                  <a:pt x="1487" y="1738"/>
                  <a:pt x="1382" y="1513"/>
                </a:cubicBezTo>
                <a:cubicBezTo>
                  <a:pt x="1302" y="1331"/>
                  <a:pt x="1119" y="1296"/>
                  <a:pt x="937" y="1296"/>
                </a:cubicBezTo>
                <a:cubicBezTo>
                  <a:pt x="879" y="1296"/>
                  <a:pt x="821" y="1299"/>
                  <a:pt x="766" y="1303"/>
                </a:cubicBezTo>
                <a:cubicBezTo>
                  <a:pt x="732" y="1303"/>
                  <a:pt x="696" y="1304"/>
                  <a:pt x="662" y="1304"/>
                </a:cubicBezTo>
                <a:cubicBezTo>
                  <a:pt x="535" y="1304"/>
                  <a:pt x="427" y="1285"/>
                  <a:pt x="451" y="1108"/>
                </a:cubicBezTo>
                <a:cubicBezTo>
                  <a:pt x="481" y="838"/>
                  <a:pt x="706" y="627"/>
                  <a:pt x="646" y="342"/>
                </a:cubicBezTo>
                <a:cubicBezTo>
                  <a:pt x="631" y="222"/>
                  <a:pt x="556" y="117"/>
                  <a:pt x="466" y="42"/>
                </a:cubicBezTo>
                <a:cubicBezTo>
                  <a:pt x="429" y="20"/>
                  <a:pt x="361" y="1"/>
                  <a:pt x="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838642" y="507962"/>
            <a:ext cx="813415" cy="935619"/>
            <a:chOff x="7161255" y="3565513"/>
            <a:chExt cx="813415" cy="935619"/>
          </a:xfrm>
        </p:grpSpPr>
        <p:sp>
          <p:nvSpPr>
            <p:cNvPr id="32" name="Google Shape;32;p2"/>
            <p:cNvSpPr/>
            <p:nvPr/>
          </p:nvSpPr>
          <p:spPr>
            <a:xfrm>
              <a:off x="7419002" y="3687217"/>
              <a:ext cx="52849" cy="89527"/>
            </a:xfrm>
            <a:custGeom>
              <a:avLst/>
              <a:gdLst/>
              <a:ahLst/>
              <a:cxnLst/>
              <a:rect l="l" t="t" r="r" b="b"/>
              <a:pathLst>
                <a:path w="317" h="537" extrusionOk="0">
                  <a:moveTo>
                    <a:pt x="61" y="0"/>
                  </a:moveTo>
                  <a:cubicBezTo>
                    <a:pt x="46" y="15"/>
                    <a:pt x="31" y="15"/>
                    <a:pt x="31" y="30"/>
                  </a:cubicBezTo>
                  <a:cubicBezTo>
                    <a:pt x="16" y="60"/>
                    <a:pt x="1" y="75"/>
                    <a:pt x="1" y="105"/>
                  </a:cubicBezTo>
                  <a:lnTo>
                    <a:pt x="16" y="105"/>
                  </a:lnTo>
                  <a:lnTo>
                    <a:pt x="31" y="195"/>
                  </a:lnTo>
                  <a:cubicBezTo>
                    <a:pt x="31" y="225"/>
                    <a:pt x="46" y="255"/>
                    <a:pt x="46" y="300"/>
                  </a:cubicBezTo>
                  <a:cubicBezTo>
                    <a:pt x="61" y="330"/>
                    <a:pt x="76" y="390"/>
                    <a:pt x="91" y="450"/>
                  </a:cubicBezTo>
                  <a:cubicBezTo>
                    <a:pt x="91" y="465"/>
                    <a:pt x="91" y="480"/>
                    <a:pt x="106" y="495"/>
                  </a:cubicBezTo>
                  <a:cubicBezTo>
                    <a:pt x="121" y="510"/>
                    <a:pt x="136" y="525"/>
                    <a:pt x="151" y="525"/>
                  </a:cubicBezTo>
                  <a:cubicBezTo>
                    <a:pt x="166" y="533"/>
                    <a:pt x="181" y="537"/>
                    <a:pt x="196" y="537"/>
                  </a:cubicBezTo>
                  <a:cubicBezTo>
                    <a:pt x="211" y="537"/>
                    <a:pt x="226" y="533"/>
                    <a:pt x="241" y="525"/>
                  </a:cubicBezTo>
                  <a:cubicBezTo>
                    <a:pt x="271" y="510"/>
                    <a:pt x="301" y="495"/>
                    <a:pt x="316" y="465"/>
                  </a:cubicBezTo>
                  <a:cubicBezTo>
                    <a:pt x="316" y="420"/>
                    <a:pt x="316" y="390"/>
                    <a:pt x="316" y="360"/>
                  </a:cubicBezTo>
                  <a:lnTo>
                    <a:pt x="256" y="210"/>
                  </a:lnTo>
                  <a:cubicBezTo>
                    <a:pt x="241" y="180"/>
                    <a:pt x="226" y="135"/>
                    <a:pt x="211" y="105"/>
                  </a:cubicBezTo>
                  <a:lnTo>
                    <a:pt x="166" y="45"/>
                  </a:lnTo>
                  <a:lnTo>
                    <a:pt x="151" y="15"/>
                  </a:lnTo>
                  <a:cubicBezTo>
                    <a:pt x="151" y="15"/>
                    <a:pt x="136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466850" y="3877276"/>
              <a:ext cx="65020" cy="55183"/>
            </a:xfrm>
            <a:custGeom>
              <a:avLst/>
              <a:gdLst/>
              <a:ahLst/>
              <a:cxnLst/>
              <a:rect l="l" t="t" r="r" b="b"/>
              <a:pathLst>
                <a:path w="390" h="331" extrusionOk="0">
                  <a:moveTo>
                    <a:pt x="239" y="1"/>
                  </a:moveTo>
                  <a:cubicBezTo>
                    <a:pt x="209" y="1"/>
                    <a:pt x="194" y="16"/>
                    <a:pt x="179" y="31"/>
                  </a:cubicBezTo>
                  <a:lnTo>
                    <a:pt x="104" y="91"/>
                  </a:lnTo>
                  <a:lnTo>
                    <a:pt x="89" y="106"/>
                  </a:lnTo>
                  <a:cubicBezTo>
                    <a:pt x="74" y="106"/>
                    <a:pt x="59" y="121"/>
                    <a:pt x="44" y="136"/>
                  </a:cubicBezTo>
                  <a:cubicBezTo>
                    <a:pt x="44" y="136"/>
                    <a:pt x="29" y="151"/>
                    <a:pt x="29" y="151"/>
                  </a:cubicBezTo>
                  <a:cubicBezTo>
                    <a:pt x="29" y="166"/>
                    <a:pt x="14" y="181"/>
                    <a:pt x="14" y="181"/>
                  </a:cubicBezTo>
                  <a:cubicBezTo>
                    <a:pt x="4" y="200"/>
                    <a:pt x="1" y="213"/>
                    <a:pt x="4" y="228"/>
                  </a:cubicBezTo>
                  <a:lnTo>
                    <a:pt x="4" y="228"/>
                  </a:lnTo>
                  <a:cubicBezTo>
                    <a:pt x="1" y="247"/>
                    <a:pt x="4" y="267"/>
                    <a:pt x="14" y="286"/>
                  </a:cubicBezTo>
                  <a:cubicBezTo>
                    <a:pt x="14" y="301"/>
                    <a:pt x="44" y="331"/>
                    <a:pt x="74" y="331"/>
                  </a:cubicBezTo>
                  <a:lnTo>
                    <a:pt x="62" y="323"/>
                  </a:lnTo>
                  <a:lnTo>
                    <a:pt x="62" y="323"/>
                  </a:lnTo>
                  <a:cubicBezTo>
                    <a:pt x="73" y="328"/>
                    <a:pt x="82" y="331"/>
                    <a:pt x="89" y="331"/>
                  </a:cubicBezTo>
                  <a:lnTo>
                    <a:pt x="194" y="331"/>
                  </a:lnTo>
                  <a:lnTo>
                    <a:pt x="209" y="316"/>
                  </a:lnTo>
                  <a:lnTo>
                    <a:pt x="299" y="271"/>
                  </a:lnTo>
                  <a:cubicBezTo>
                    <a:pt x="329" y="256"/>
                    <a:pt x="359" y="241"/>
                    <a:pt x="374" y="196"/>
                  </a:cubicBezTo>
                  <a:cubicBezTo>
                    <a:pt x="374" y="181"/>
                    <a:pt x="389" y="151"/>
                    <a:pt x="374" y="121"/>
                  </a:cubicBezTo>
                  <a:cubicBezTo>
                    <a:pt x="374" y="106"/>
                    <a:pt x="374" y="91"/>
                    <a:pt x="374" y="76"/>
                  </a:cubicBezTo>
                  <a:cubicBezTo>
                    <a:pt x="359" y="61"/>
                    <a:pt x="344" y="46"/>
                    <a:pt x="329" y="31"/>
                  </a:cubicBezTo>
                  <a:cubicBezTo>
                    <a:pt x="329" y="16"/>
                    <a:pt x="314" y="1"/>
                    <a:pt x="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06467" y="3962303"/>
              <a:ext cx="65187" cy="87860"/>
            </a:xfrm>
            <a:custGeom>
              <a:avLst/>
              <a:gdLst/>
              <a:ahLst/>
              <a:cxnLst/>
              <a:rect l="l" t="t" r="r" b="b"/>
              <a:pathLst>
                <a:path w="391" h="527" extrusionOk="0">
                  <a:moveTo>
                    <a:pt x="121" y="1"/>
                  </a:moveTo>
                  <a:lnTo>
                    <a:pt x="145" y="13"/>
                  </a:lnTo>
                  <a:lnTo>
                    <a:pt x="145" y="13"/>
                  </a:lnTo>
                  <a:cubicBezTo>
                    <a:pt x="137" y="8"/>
                    <a:pt x="129" y="4"/>
                    <a:pt x="121" y="1"/>
                  </a:cubicBezTo>
                  <a:close/>
                  <a:moveTo>
                    <a:pt x="98" y="5"/>
                  </a:moveTo>
                  <a:cubicBezTo>
                    <a:pt x="79" y="5"/>
                    <a:pt x="61" y="8"/>
                    <a:pt x="46" y="16"/>
                  </a:cubicBezTo>
                  <a:cubicBezTo>
                    <a:pt x="15" y="46"/>
                    <a:pt x="0" y="76"/>
                    <a:pt x="15" y="121"/>
                  </a:cubicBezTo>
                  <a:cubicBezTo>
                    <a:pt x="15" y="151"/>
                    <a:pt x="31" y="196"/>
                    <a:pt x="46" y="226"/>
                  </a:cubicBezTo>
                  <a:cubicBezTo>
                    <a:pt x="61" y="256"/>
                    <a:pt x="76" y="286"/>
                    <a:pt x="76" y="301"/>
                  </a:cubicBezTo>
                  <a:lnTo>
                    <a:pt x="136" y="406"/>
                  </a:lnTo>
                  <a:cubicBezTo>
                    <a:pt x="151" y="436"/>
                    <a:pt x="151" y="451"/>
                    <a:pt x="166" y="481"/>
                  </a:cubicBezTo>
                  <a:cubicBezTo>
                    <a:pt x="196" y="511"/>
                    <a:pt x="226" y="526"/>
                    <a:pt x="256" y="526"/>
                  </a:cubicBezTo>
                  <a:lnTo>
                    <a:pt x="286" y="526"/>
                  </a:lnTo>
                  <a:cubicBezTo>
                    <a:pt x="301" y="526"/>
                    <a:pt x="316" y="526"/>
                    <a:pt x="331" y="511"/>
                  </a:cubicBezTo>
                  <a:cubicBezTo>
                    <a:pt x="361" y="496"/>
                    <a:pt x="376" y="481"/>
                    <a:pt x="391" y="451"/>
                  </a:cubicBezTo>
                  <a:cubicBezTo>
                    <a:pt x="391" y="436"/>
                    <a:pt x="391" y="406"/>
                    <a:pt x="391" y="391"/>
                  </a:cubicBezTo>
                  <a:cubicBezTo>
                    <a:pt x="391" y="376"/>
                    <a:pt x="391" y="361"/>
                    <a:pt x="391" y="346"/>
                  </a:cubicBezTo>
                  <a:cubicBezTo>
                    <a:pt x="376" y="316"/>
                    <a:pt x="361" y="286"/>
                    <a:pt x="346" y="271"/>
                  </a:cubicBezTo>
                  <a:lnTo>
                    <a:pt x="271" y="166"/>
                  </a:lnTo>
                  <a:cubicBezTo>
                    <a:pt x="256" y="136"/>
                    <a:pt x="241" y="121"/>
                    <a:pt x="226" y="106"/>
                  </a:cubicBezTo>
                  <a:cubicBezTo>
                    <a:pt x="213" y="82"/>
                    <a:pt x="182" y="38"/>
                    <a:pt x="146" y="14"/>
                  </a:cubicBezTo>
                  <a:lnTo>
                    <a:pt x="146" y="14"/>
                  </a:lnTo>
                  <a:cubicBezTo>
                    <a:pt x="148" y="15"/>
                    <a:pt x="149" y="15"/>
                    <a:pt x="151" y="16"/>
                  </a:cubicBezTo>
                  <a:lnTo>
                    <a:pt x="145" y="13"/>
                  </a:lnTo>
                  <a:lnTo>
                    <a:pt x="145" y="13"/>
                  </a:lnTo>
                  <a:cubicBezTo>
                    <a:pt x="145" y="13"/>
                    <a:pt x="146" y="14"/>
                    <a:pt x="146" y="14"/>
                  </a:cubicBezTo>
                  <a:lnTo>
                    <a:pt x="146" y="14"/>
                  </a:lnTo>
                  <a:cubicBezTo>
                    <a:pt x="132" y="8"/>
                    <a:pt x="115" y="5"/>
                    <a:pt x="98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401496" y="4063168"/>
              <a:ext cx="97863" cy="69521"/>
            </a:xfrm>
            <a:custGeom>
              <a:avLst/>
              <a:gdLst/>
              <a:ahLst/>
              <a:cxnLst/>
              <a:rect l="l" t="t" r="r" b="b"/>
              <a:pathLst>
                <a:path w="587" h="417" extrusionOk="0">
                  <a:moveTo>
                    <a:pt x="444" y="0"/>
                  </a:moveTo>
                  <a:cubicBezTo>
                    <a:pt x="425" y="0"/>
                    <a:pt x="406" y="4"/>
                    <a:pt x="391" y="11"/>
                  </a:cubicBezTo>
                  <a:lnTo>
                    <a:pt x="226" y="86"/>
                  </a:lnTo>
                  <a:lnTo>
                    <a:pt x="151" y="131"/>
                  </a:lnTo>
                  <a:cubicBezTo>
                    <a:pt x="136" y="146"/>
                    <a:pt x="106" y="161"/>
                    <a:pt x="91" y="176"/>
                  </a:cubicBezTo>
                  <a:lnTo>
                    <a:pt x="61" y="191"/>
                  </a:lnTo>
                  <a:cubicBezTo>
                    <a:pt x="16" y="236"/>
                    <a:pt x="1" y="281"/>
                    <a:pt x="16" y="327"/>
                  </a:cubicBezTo>
                  <a:cubicBezTo>
                    <a:pt x="16" y="357"/>
                    <a:pt x="31" y="372"/>
                    <a:pt x="46" y="387"/>
                  </a:cubicBezTo>
                  <a:cubicBezTo>
                    <a:pt x="61" y="402"/>
                    <a:pt x="91" y="417"/>
                    <a:pt x="121" y="417"/>
                  </a:cubicBezTo>
                  <a:lnTo>
                    <a:pt x="136" y="402"/>
                  </a:lnTo>
                  <a:cubicBezTo>
                    <a:pt x="166" y="402"/>
                    <a:pt x="196" y="387"/>
                    <a:pt x="241" y="387"/>
                  </a:cubicBezTo>
                  <a:lnTo>
                    <a:pt x="331" y="357"/>
                  </a:lnTo>
                  <a:lnTo>
                    <a:pt x="496" y="296"/>
                  </a:lnTo>
                  <a:cubicBezTo>
                    <a:pt x="526" y="281"/>
                    <a:pt x="556" y="251"/>
                    <a:pt x="571" y="206"/>
                  </a:cubicBezTo>
                  <a:cubicBezTo>
                    <a:pt x="586" y="176"/>
                    <a:pt x="586" y="131"/>
                    <a:pt x="571" y="101"/>
                  </a:cubicBezTo>
                  <a:cubicBezTo>
                    <a:pt x="556" y="56"/>
                    <a:pt x="526" y="26"/>
                    <a:pt x="496" y="11"/>
                  </a:cubicBezTo>
                  <a:cubicBezTo>
                    <a:pt x="481" y="4"/>
                    <a:pt x="462" y="0"/>
                    <a:pt x="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596724" y="3943964"/>
              <a:ext cx="57684" cy="116202"/>
            </a:xfrm>
            <a:custGeom>
              <a:avLst/>
              <a:gdLst/>
              <a:ahLst/>
              <a:cxnLst/>
              <a:rect l="l" t="t" r="r" b="b"/>
              <a:pathLst>
                <a:path w="346" h="697" extrusionOk="0">
                  <a:moveTo>
                    <a:pt x="115" y="0"/>
                  </a:moveTo>
                  <a:cubicBezTo>
                    <a:pt x="106" y="0"/>
                    <a:pt x="98" y="2"/>
                    <a:pt x="91" y="6"/>
                  </a:cubicBezTo>
                  <a:cubicBezTo>
                    <a:pt x="46" y="21"/>
                    <a:pt x="15" y="51"/>
                    <a:pt x="15" y="81"/>
                  </a:cubicBezTo>
                  <a:cubicBezTo>
                    <a:pt x="0" y="126"/>
                    <a:pt x="0" y="171"/>
                    <a:pt x="15" y="216"/>
                  </a:cubicBezTo>
                  <a:cubicBezTo>
                    <a:pt x="15" y="261"/>
                    <a:pt x="31" y="291"/>
                    <a:pt x="31" y="336"/>
                  </a:cubicBezTo>
                  <a:cubicBezTo>
                    <a:pt x="46" y="411"/>
                    <a:pt x="46" y="471"/>
                    <a:pt x="61" y="546"/>
                  </a:cubicBezTo>
                  <a:cubicBezTo>
                    <a:pt x="61" y="576"/>
                    <a:pt x="76" y="606"/>
                    <a:pt x="91" y="621"/>
                  </a:cubicBezTo>
                  <a:lnTo>
                    <a:pt x="106" y="651"/>
                  </a:lnTo>
                  <a:cubicBezTo>
                    <a:pt x="136" y="696"/>
                    <a:pt x="196" y="696"/>
                    <a:pt x="241" y="696"/>
                  </a:cubicBezTo>
                  <a:cubicBezTo>
                    <a:pt x="271" y="681"/>
                    <a:pt x="301" y="651"/>
                    <a:pt x="316" y="621"/>
                  </a:cubicBezTo>
                  <a:cubicBezTo>
                    <a:pt x="346" y="576"/>
                    <a:pt x="346" y="531"/>
                    <a:pt x="331" y="486"/>
                  </a:cubicBezTo>
                  <a:cubicBezTo>
                    <a:pt x="331" y="471"/>
                    <a:pt x="331" y="471"/>
                    <a:pt x="331" y="456"/>
                  </a:cubicBezTo>
                  <a:cubicBezTo>
                    <a:pt x="316" y="396"/>
                    <a:pt x="286" y="336"/>
                    <a:pt x="271" y="276"/>
                  </a:cubicBezTo>
                  <a:cubicBezTo>
                    <a:pt x="256" y="186"/>
                    <a:pt x="226" y="111"/>
                    <a:pt x="181" y="51"/>
                  </a:cubicBezTo>
                  <a:cubicBezTo>
                    <a:pt x="169" y="17"/>
                    <a:pt x="141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731766" y="3767242"/>
              <a:ext cx="65353" cy="55183"/>
            </a:xfrm>
            <a:custGeom>
              <a:avLst/>
              <a:gdLst/>
              <a:ahLst/>
              <a:cxnLst/>
              <a:rect l="l" t="t" r="r" b="b"/>
              <a:pathLst>
                <a:path w="392" h="331" extrusionOk="0">
                  <a:moveTo>
                    <a:pt x="256" y="0"/>
                  </a:moveTo>
                  <a:cubicBezTo>
                    <a:pt x="226" y="0"/>
                    <a:pt x="211" y="15"/>
                    <a:pt x="181" y="30"/>
                  </a:cubicBezTo>
                  <a:lnTo>
                    <a:pt x="106" y="90"/>
                  </a:lnTo>
                  <a:lnTo>
                    <a:pt x="91" y="105"/>
                  </a:lnTo>
                  <a:cubicBezTo>
                    <a:pt x="76" y="105"/>
                    <a:pt x="61" y="120"/>
                    <a:pt x="61" y="135"/>
                  </a:cubicBezTo>
                  <a:lnTo>
                    <a:pt x="46" y="150"/>
                  </a:lnTo>
                  <a:cubicBezTo>
                    <a:pt x="46" y="165"/>
                    <a:pt x="31" y="180"/>
                    <a:pt x="16" y="195"/>
                  </a:cubicBezTo>
                  <a:cubicBezTo>
                    <a:pt x="1" y="225"/>
                    <a:pt x="1" y="255"/>
                    <a:pt x="16" y="285"/>
                  </a:cubicBezTo>
                  <a:cubicBezTo>
                    <a:pt x="16" y="315"/>
                    <a:pt x="46" y="330"/>
                    <a:pt x="76" y="330"/>
                  </a:cubicBezTo>
                  <a:lnTo>
                    <a:pt x="91" y="330"/>
                  </a:lnTo>
                  <a:lnTo>
                    <a:pt x="91" y="330"/>
                  </a:lnTo>
                  <a:lnTo>
                    <a:pt x="91" y="330"/>
                  </a:lnTo>
                  <a:cubicBezTo>
                    <a:pt x="95" y="330"/>
                    <a:pt x="100" y="330"/>
                    <a:pt x="106" y="330"/>
                  </a:cubicBezTo>
                  <a:lnTo>
                    <a:pt x="151" y="330"/>
                  </a:lnTo>
                  <a:cubicBezTo>
                    <a:pt x="166" y="330"/>
                    <a:pt x="181" y="330"/>
                    <a:pt x="196" y="315"/>
                  </a:cubicBezTo>
                  <a:lnTo>
                    <a:pt x="211" y="315"/>
                  </a:lnTo>
                  <a:lnTo>
                    <a:pt x="301" y="285"/>
                  </a:lnTo>
                  <a:cubicBezTo>
                    <a:pt x="331" y="270"/>
                    <a:pt x="361" y="240"/>
                    <a:pt x="376" y="210"/>
                  </a:cubicBezTo>
                  <a:cubicBezTo>
                    <a:pt x="391" y="180"/>
                    <a:pt x="391" y="165"/>
                    <a:pt x="391" y="135"/>
                  </a:cubicBezTo>
                  <a:cubicBezTo>
                    <a:pt x="391" y="120"/>
                    <a:pt x="391" y="105"/>
                    <a:pt x="376" y="75"/>
                  </a:cubicBezTo>
                  <a:cubicBezTo>
                    <a:pt x="361" y="30"/>
                    <a:pt x="301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24264" y="3891114"/>
              <a:ext cx="97863" cy="70021"/>
            </a:xfrm>
            <a:custGeom>
              <a:avLst/>
              <a:gdLst/>
              <a:ahLst/>
              <a:cxnLst/>
              <a:rect l="l" t="t" r="r" b="b"/>
              <a:pathLst>
                <a:path w="587" h="420" extrusionOk="0">
                  <a:moveTo>
                    <a:pt x="449" y="0"/>
                  </a:moveTo>
                  <a:cubicBezTo>
                    <a:pt x="432" y="0"/>
                    <a:pt x="414" y="8"/>
                    <a:pt x="391" y="23"/>
                  </a:cubicBezTo>
                  <a:lnTo>
                    <a:pt x="241" y="98"/>
                  </a:lnTo>
                  <a:lnTo>
                    <a:pt x="151" y="143"/>
                  </a:lnTo>
                  <a:cubicBezTo>
                    <a:pt x="136" y="158"/>
                    <a:pt x="121" y="158"/>
                    <a:pt x="91" y="173"/>
                  </a:cubicBezTo>
                  <a:lnTo>
                    <a:pt x="61" y="203"/>
                  </a:lnTo>
                  <a:cubicBezTo>
                    <a:pt x="16" y="233"/>
                    <a:pt x="1" y="293"/>
                    <a:pt x="16" y="338"/>
                  </a:cubicBezTo>
                  <a:cubicBezTo>
                    <a:pt x="31" y="353"/>
                    <a:pt x="31" y="383"/>
                    <a:pt x="46" y="398"/>
                  </a:cubicBezTo>
                  <a:cubicBezTo>
                    <a:pt x="57" y="409"/>
                    <a:pt x="75" y="419"/>
                    <a:pt x="95" y="419"/>
                  </a:cubicBezTo>
                  <a:cubicBezTo>
                    <a:pt x="103" y="419"/>
                    <a:pt x="112" y="417"/>
                    <a:pt x="121" y="413"/>
                  </a:cubicBezTo>
                  <a:lnTo>
                    <a:pt x="136" y="413"/>
                  </a:lnTo>
                  <a:cubicBezTo>
                    <a:pt x="166" y="413"/>
                    <a:pt x="196" y="398"/>
                    <a:pt x="241" y="398"/>
                  </a:cubicBezTo>
                  <a:lnTo>
                    <a:pt x="331" y="368"/>
                  </a:lnTo>
                  <a:lnTo>
                    <a:pt x="496" y="308"/>
                  </a:lnTo>
                  <a:cubicBezTo>
                    <a:pt x="526" y="293"/>
                    <a:pt x="556" y="263"/>
                    <a:pt x="571" y="218"/>
                  </a:cubicBezTo>
                  <a:cubicBezTo>
                    <a:pt x="586" y="188"/>
                    <a:pt x="586" y="143"/>
                    <a:pt x="571" y="98"/>
                  </a:cubicBezTo>
                  <a:cubicBezTo>
                    <a:pt x="556" y="68"/>
                    <a:pt x="541" y="38"/>
                    <a:pt x="496" y="23"/>
                  </a:cubicBezTo>
                  <a:cubicBezTo>
                    <a:pt x="481" y="8"/>
                    <a:pt x="466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751939" y="4181871"/>
              <a:ext cx="55183" cy="116035"/>
            </a:xfrm>
            <a:custGeom>
              <a:avLst/>
              <a:gdLst/>
              <a:ahLst/>
              <a:cxnLst/>
              <a:rect l="l" t="t" r="r" b="b"/>
              <a:pathLst>
                <a:path w="331" h="696" extrusionOk="0">
                  <a:moveTo>
                    <a:pt x="93" y="1"/>
                  </a:moveTo>
                  <a:cubicBezTo>
                    <a:pt x="87" y="1"/>
                    <a:pt x="81" y="2"/>
                    <a:pt x="75" y="5"/>
                  </a:cubicBezTo>
                  <a:cubicBezTo>
                    <a:pt x="30" y="20"/>
                    <a:pt x="0" y="50"/>
                    <a:pt x="0" y="95"/>
                  </a:cubicBezTo>
                  <a:cubicBezTo>
                    <a:pt x="0" y="125"/>
                    <a:pt x="0" y="170"/>
                    <a:pt x="0" y="215"/>
                  </a:cubicBezTo>
                  <a:cubicBezTo>
                    <a:pt x="0" y="260"/>
                    <a:pt x="15" y="290"/>
                    <a:pt x="15" y="335"/>
                  </a:cubicBezTo>
                  <a:cubicBezTo>
                    <a:pt x="30" y="410"/>
                    <a:pt x="45" y="485"/>
                    <a:pt x="60" y="545"/>
                  </a:cubicBezTo>
                  <a:cubicBezTo>
                    <a:pt x="60" y="575"/>
                    <a:pt x="60" y="605"/>
                    <a:pt x="75" y="635"/>
                  </a:cubicBezTo>
                  <a:lnTo>
                    <a:pt x="105" y="665"/>
                  </a:lnTo>
                  <a:cubicBezTo>
                    <a:pt x="135" y="695"/>
                    <a:pt x="180" y="695"/>
                    <a:pt x="225" y="695"/>
                  </a:cubicBezTo>
                  <a:cubicBezTo>
                    <a:pt x="255" y="680"/>
                    <a:pt x="300" y="650"/>
                    <a:pt x="315" y="620"/>
                  </a:cubicBezTo>
                  <a:cubicBezTo>
                    <a:pt x="330" y="575"/>
                    <a:pt x="330" y="530"/>
                    <a:pt x="330" y="485"/>
                  </a:cubicBezTo>
                  <a:lnTo>
                    <a:pt x="330" y="455"/>
                  </a:lnTo>
                  <a:lnTo>
                    <a:pt x="255" y="275"/>
                  </a:lnTo>
                  <a:cubicBezTo>
                    <a:pt x="240" y="200"/>
                    <a:pt x="210" y="125"/>
                    <a:pt x="165" y="50"/>
                  </a:cubicBezTo>
                  <a:cubicBezTo>
                    <a:pt x="153" y="25"/>
                    <a:pt x="121" y="1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91722" y="3718727"/>
              <a:ext cx="85193" cy="66187"/>
            </a:xfrm>
            <a:custGeom>
              <a:avLst/>
              <a:gdLst/>
              <a:ahLst/>
              <a:cxnLst/>
              <a:rect l="l" t="t" r="r" b="b"/>
              <a:pathLst>
                <a:path w="511" h="397" extrusionOk="0">
                  <a:moveTo>
                    <a:pt x="369" y="0"/>
                  </a:moveTo>
                  <a:cubicBezTo>
                    <a:pt x="356" y="0"/>
                    <a:pt x="343" y="2"/>
                    <a:pt x="331" y="6"/>
                  </a:cubicBezTo>
                  <a:cubicBezTo>
                    <a:pt x="286" y="36"/>
                    <a:pt x="226" y="66"/>
                    <a:pt x="181" y="96"/>
                  </a:cubicBezTo>
                  <a:lnTo>
                    <a:pt x="121" y="141"/>
                  </a:lnTo>
                  <a:cubicBezTo>
                    <a:pt x="91" y="156"/>
                    <a:pt x="76" y="171"/>
                    <a:pt x="61" y="186"/>
                  </a:cubicBezTo>
                  <a:cubicBezTo>
                    <a:pt x="15" y="216"/>
                    <a:pt x="0" y="261"/>
                    <a:pt x="15" y="321"/>
                  </a:cubicBezTo>
                  <a:cubicBezTo>
                    <a:pt x="15" y="336"/>
                    <a:pt x="30" y="351"/>
                    <a:pt x="45" y="366"/>
                  </a:cubicBezTo>
                  <a:cubicBezTo>
                    <a:pt x="61" y="381"/>
                    <a:pt x="91" y="396"/>
                    <a:pt x="121" y="396"/>
                  </a:cubicBezTo>
                  <a:cubicBezTo>
                    <a:pt x="151" y="381"/>
                    <a:pt x="181" y="381"/>
                    <a:pt x="211" y="366"/>
                  </a:cubicBezTo>
                  <a:lnTo>
                    <a:pt x="286" y="351"/>
                  </a:lnTo>
                  <a:cubicBezTo>
                    <a:pt x="331" y="321"/>
                    <a:pt x="376" y="306"/>
                    <a:pt x="421" y="291"/>
                  </a:cubicBezTo>
                  <a:cubicBezTo>
                    <a:pt x="436" y="276"/>
                    <a:pt x="466" y="261"/>
                    <a:pt x="481" y="246"/>
                  </a:cubicBezTo>
                  <a:cubicBezTo>
                    <a:pt x="496" y="216"/>
                    <a:pt x="496" y="201"/>
                    <a:pt x="511" y="171"/>
                  </a:cubicBezTo>
                  <a:cubicBezTo>
                    <a:pt x="511" y="141"/>
                    <a:pt x="511" y="126"/>
                    <a:pt x="511" y="96"/>
                  </a:cubicBezTo>
                  <a:cubicBezTo>
                    <a:pt x="496" y="81"/>
                    <a:pt x="481" y="51"/>
                    <a:pt x="466" y="36"/>
                  </a:cubicBezTo>
                  <a:cubicBezTo>
                    <a:pt x="444" y="14"/>
                    <a:pt x="406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16470" y="4228219"/>
              <a:ext cx="45180" cy="79691"/>
            </a:xfrm>
            <a:custGeom>
              <a:avLst/>
              <a:gdLst/>
              <a:ahLst/>
              <a:cxnLst/>
              <a:rect l="l" t="t" r="r" b="b"/>
              <a:pathLst>
                <a:path w="271" h="478" extrusionOk="0">
                  <a:moveTo>
                    <a:pt x="107" y="1"/>
                  </a:moveTo>
                  <a:cubicBezTo>
                    <a:pt x="94" y="1"/>
                    <a:pt x="83" y="4"/>
                    <a:pt x="76" y="12"/>
                  </a:cubicBezTo>
                  <a:cubicBezTo>
                    <a:pt x="46" y="27"/>
                    <a:pt x="31" y="42"/>
                    <a:pt x="16" y="72"/>
                  </a:cubicBezTo>
                  <a:cubicBezTo>
                    <a:pt x="1" y="87"/>
                    <a:pt x="1" y="102"/>
                    <a:pt x="1" y="117"/>
                  </a:cubicBezTo>
                  <a:cubicBezTo>
                    <a:pt x="1" y="117"/>
                    <a:pt x="1" y="132"/>
                    <a:pt x="1" y="147"/>
                  </a:cubicBezTo>
                  <a:cubicBezTo>
                    <a:pt x="1" y="177"/>
                    <a:pt x="1" y="207"/>
                    <a:pt x="1" y="237"/>
                  </a:cubicBezTo>
                  <a:lnTo>
                    <a:pt x="1" y="297"/>
                  </a:lnTo>
                  <a:cubicBezTo>
                    <a:pt x="1" y="297"/>
                    <a:pt x="1" y="312"/>
                    <a:pt x="1" y="327"/>
                  </a:cubicBezTo>
                  <a:cubicBezTo>
                    <a:pt x="1" y="357"/>
                    <a:pt x="16" y="387"/>
                    <a:pt x="31" y="417"/>
                  </a:cubicBezTo>
                  <a:lnTo>
                    <a:pt x="46" y="447"/>
                  </a:lnTo>
                  <a:cubicBezTo>
                    <a:pt x="61" y="462"/>
                    <a:pt x="76" y="462"/>
                    <a:pt x="106" y="477"/>
                  </a:cubicBezTo>
                  <a:lnTo>
                    <a:pt x="181" y="477"/>
                  </a:lnTo>
                  <a:cubicBezTo>
                    <a:pt x="211" y="462"/>
                    <a:pt x="226" y="447"/>
                    <a:pt x="241" y="432"/>
                  </a:cubicBezTo>
                  <a:cubicBezTo>
                    <a:pt x="256" y="417"/>
                    <a:pt x="256" y="402"/>
                    <a:pt x="271" y="372"/>
                  </a:cubicBezTo>
                  <a:cubicBezTo>
                    <a:pt x="271" y="357"/>
                    <a:pt x="271" y="342"/>
                    <a:pt x="271" y="312"/>
                  </a:cubicBezTo>
                  <a:cubicBezTo>
                    <a:pt x="256" y="282"/>
                    <a:pt x="256" y="252"/>
                    <a:pt x="241" y="222"/>
                  </a:cubicBezTo>
                  <a:cubicBezTo>
                    <a:pt x="241" y="207"/>
                    <a:pt x="226" y="192"/>
                    <a:pt x="211" y="177"/>
                  </a:cubicBezTo>
                  <a:cubicBezTo>
                    <a:pt x="211" y="147"/>
                    <a:pt x="211" y="132"/>
                    <a:pt x="196" y="117"/>
                  </a:cubicBezTo>
                  <a:cubicBezTo>
                    <a:pt x="196" y="102"/>
                    <a:pt x="196" y="87"/>
                    <a:pt x="196" y="87"/>
                  </a:cubicBezTo>
                  <a:cubicBezTo>
                    <a:pt x="196" y="57"/>
                    <a:pt x="166" y="27"/>
                    <a:pt x="151" y="12"/>
                  </a:cubicBezTo>
                  <a:cubicBezTo>
                    <a:pt x="136" y="4"/>
                    <a:pt x="121" y="1"/>
                    <a:pt x="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64183" y="4312745"/>
              <a:ext cx="75190" cy="50182"/>
            </a:xfrm>
            <a:custGeom>
              <a:avLst/>
              <a:gdLst/>
              <a:ahLst/>
              <a:cxnLst/>
              <a:rect l="l" t="t" r="r" b="b"/>
              <a:pathLst>
                <a:path w="451" h="301" extrusionOk="0">
                  <a:moveTo>
                    <a:pt x="270" y="0"/>
                  </a:moveTo>
                  <a:lnTo>
                    <a:pt x="240" y="15"/>
                  </a:lnTo>
                  <a:lnTo>
                    <a:pt x="180" y="30"/>
                  </a:lnTo>
                  <a:lnTo>
                    <a:pt x="120" y="60"/>
                  </a:lnTo>
                  <a:cubicBezTo>
                    <a:pt x="105" y="60"/>
                    <a:pt x="75" y="75"/>
                    <a:pt x="60" y="90"/>
                  </a:cubicBezTo>
                  <a:lnTo>
                    <a:pt x="30" y="120"/>
                  </a:lnTo>
                  <a:cubicBezTo>
                    <a:pt x="15" y="135"/>
                    <a:pt x="15" y="150"/>
                    <a:pt x="15" y="165"/>
                  </a:cubicBezTo>
                  <a:lnTo>
                    <a:pt x="15" y="195"/>
                  </a:lnTo>
                  <a:cubicBezTo>
                    <a:pt x="0" y="210"/>
                    <a:pt x="0" y="225"/>
                    <a:pt x="15" y="240"/>
                  </a:cubicBezTo>
                  <a:cubicBezTo>
                    <a:pt x="15" y="255"/>
                    <a:pt x="30" y="285"/>
                    <a:pt x="45" y="300"/>
                  </a:cubicBezTo>
                  <a:lnTo>
                    <a:pt x="45" y="285"/>
                  </a:lnTo>
                  <a:lnTo>
                    <a:pt x="41" y="278"/>
                  </a:lnTo>
                  <a:lnTo>
                    <a:pt x="41" y="278"/>
                  </a:lnTo>
                  <a:cubicBezTo>
                    <a:pt x="47" y="282"/>
                    <a:pt x="53" y="285"/>
                    <a:pt x="60" y="285"/>
                  </a:cubicBezTo>
                  <a:cubicBezTo>
                    <a:pt x="60" y="300"/>
                    <a:pt x="75" y="300"/>
                    <a:pt x="90" y="300"/>
                  </a:cubicBezTo>
                  <a:lnTo>
                    <a:pt x="195" y="300"/>
                  </a:lnTo>
                  <a:lnTo>
                    <a:pt x="255" y="285"/>
                  </a:lnTo>
                  <a:lnTo>
                    <a:pt x="315" y="270"/>
                  </a:lnTo>
                  <a:lnTo>
                    <a:pt x="360" y="270"/>
                  </a:lnTo>
                  <a:lnTo>
                    <a:pt x="390" y="255"/>
                  </a:lnTo>
                  <a:lnTo>
                    <a:pt x="420" y="225"/>
                  </a:lnTo>
                  <a:lnTo>
                    <a:pt x="435" y="195"/>
                  </a:lnTo>
                  <a:cubicBezTo>
                    <a:pt x="450" y="180"/>
                    <a:pt x="450" y="150"/>
                    <a:pt x="435" y="135"/>
                  </a:cubicBezTo>
                  <a:cubicBezTo>
                    <a:pt x="450" y="120"/>
                    <a:pt x="450" y="105"/>
                    <a:pt x="435" y="75"/>
                  </a:cubicBezTo>
                  <a:cubicBezTo>
                    <a:pt x="435" y="45"/>
                    <a:pt x="405" y="15"/>
                    <a:pt x="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586721" y="4235721"/>
              <a:ext cx="55183" cy="79691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98" y="1"/>
                  </a:moveTo>
                  <a:cubicBezTo>
                    <a:pt x="91" y="1"/>
                    <a:pt x="83" y="4"/>
                    <a:pt x="75" y="12"/>
                  </a:cubicBezTo>
                  <a:cubicBezTo>
                    <a:pt x="60" y="12"/>
                    <a:pt x="45" y="27"/>
                    <a:pt x="30" y="42"/>
                  </a:cubicBezTo>
                  <a:cubicBezTo>
                    <a:pt x="15" y="57"/>
                    <a:pt x="15" y="72"/>
                    <a:pt x="0" y="87"/>
                  </a:cubicBezTo>
                  <a:cubicBezTo>
                    <a:pt x="0" y="102"/>
                    <a:pt x="0" y="117"/>
                    <a:pt x="0" y="132"/>
                  </a:cubicBezTo>
                  <a:cubicBezTo>
                    <a:pt x="0" y="162"/>
                    <a:pt x="15" y="207"/>
                    <a:pt x="30" y="237"/>
                  </a:cubicBezTo>
                  <a:cubicBezTo>
                    <a:pt x="30" y="267"/>
                    <a:pt x="45" y="312"/>
                    <a:pt x="60" y="342"/>
                  </a:cubicBezTo>
                  <a:lnTo>
                    <a:pt x="60" y="357"/>
                  </a:lnTo>
                  <a:lnTo>
                    <a:pt x="60" y="372"/>
                  </a:lnTo>
                  <a:lnTo>
                    <a:pt x="75" y="402"/>
                  </a:lnTo>
                  <a:cubicBezTo>
                    <a:pt x="75" y="417"/>
                    <a:pt x="91" y="432"/>
                    <a:pt x="106" y="432"/>
                  </a:cubicBezTo>
                  <a:cubicBezTo>
                    <a:pt x="121" y="447"/>
                    <a:pt x="136" y="462"/>
                    <a:pt x="166" y="477"/>
                  </a:cubicBezTo>
                  <a:lnTo>
                    <a:pt x="241" y="477"/>
                  </a:lnTo>
                  <a:cubicBezTo>
                    <a:pt x="256" y="462"/>
                    <a:pt x="286" y="447"/>
                    <a:pt x="301" y="432"/>
                  </a:cubicBezTo>
                  <a:cubicBezTo>
                    <a:pt x="316" y="402"/>
                    <a:pt x="316" y="372"/>
                    <a:pt x="331" y="357"/>
                  </a:cubicBezTo>
                  <a:cubicBezTo>
                    <a:pt x="331" y="342"/>
                    <a:pt x="331" y="327"/>
                    <a:pt x="331" y="312"/>
                  </a:cubicBezTo>
                  <a:cubicBezTo>
                    <a:pt x="331" y="282"/>
                    <a:pt x="316" y="252"/>
                    <a:pt x="301" y="237"/>
                  </a:cubicBezTo>
                  <a:lnTo>
                    <a:pt x="301" y="222"/>
                  </a:lnTo>
                  <a:lnTo>
                    <a:pt x="271" y="177"/>
                  </a:lnTo>
                  <a:cubicBezTo>
                    <a:pt x="256" y="147"/>
                    <a:pt x="241" y="117"/>
                    <a:pt x="226" y="87"/>
                  </a:cubicBezTo>
                  <a:cubicBezTo>
                    <a:pt x="226" y="72"/>
                    <a:pt x="211" y="72"/>
                    <a:pt x="211" y="57"/>
                  </a:cubicBezTo>
                  <a:lnTo>
                    <a:pt x="196" y="27"/>
                  </a:lnTo>
                  <a:cubicBezTo>
                    <a:pt x="181" y="12"/>
                    <a:pt x="166" y="12"/>
                    <a:pt x="151" y="12"/>
                  </a:cubicBezTo>
                  <a:cubicBezTo>
                    <a:pt x="143" y="4"/>
                    <a:pt x="139" y="1"/>
                    <a:pt x="136" y="1"/>
                  </a:cubicBezTo>
                  <a:cubicBezTo>
                    <a:pt x="132" y="1"/>
                    <a:pt x="128" y="4"/>
                    <a:pt x="121" y="12"/>
                  </a:cubicBezTo>
                  <a:cubicBezTo>
                    <a:pt x="113" y="4"/>
                    <a:pt x="10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724264" y="4070670"/>
              <a:ext cx="82859" cy="67020"/>
            </a:xfrm>
            <a:custGeom>
              <a:avLst/>
              <a:gdLst/>
              <a:ahLst/>
              <a:cxnLst/>
              <a:rect l="l" t="t" r="r" b="b"/>
              <a:pathLst>
                <a:path w="497" h="402" extrusionOk="0">
                  <a:moveTo>
                    <a:pt x="339" y="0"/>
                  </a:moveTo>
                  <a:cubicBezTo>
                    <a:pt x="327" y="0"/>
                    <a:pt x="316" y="4"/>
                    <a:pt x="301" y="11"/>
                  </a:cubicBezTo>
                  <a:cubicBezTo>
                    <a:pt x="256" y="26"/>
                    <a:pt x="226" y="41"/>
                    <a:pt x="181" y="56"/>
                  </a:cubicBezTo>
                  <a:cubicBezTo>
                    <a:pt x="151" y="71"/>
                    <a:pt x="121" y="86"/>
                    <a:pt x="91" y="116"/>
                  </a:cubicBezTo>
                  <a:cubicBezTo>
                    <a:pt x="76" y="131"/>
                    <a:pt x="46" y="161"/>
                    <a:pt x="31" y="176"/>
                  </a:cubicBezTo>
                  <a:lnTo>
                    <a:pt x="16" y="206"/>
                  </a:lnTo>
                  <a:cubicBezTo>
                    <a:pt x="1" y="221"/>
                    <a:pt x="1" y="236"/>
                    <a:pt x="1" y="266"/>
                  </a:cubicBezTo>
                  <a:cubicBezTo>
                    <a:pt x="1" y="297"/>
                    <a:pt x="1" y="312"/>
                    <a:pt x="16" y="342"/>
                  </a:cubicBezTo>
                  <a:cubicBezTo>
                    <a:pt x="31" y="357"/>
                    <a:pt x="46" y="372"/>
                    <a:pt x="61" y="387"/>
                  </a:cubicBezTo>
                  <a:cubicBezTo>
                    <a:pt x="76" y="394"/>
                    <a:pt x="95" y="398"/>
                    <a:pt x="113" y="398"/>
                  </a:cubicBezTo>
                  <a:cubicBezTo>
                    <a:pt x="132" y="398"/>
                    <a:pt x="151" y="394"/>
                    <a:pt x="166" y="387"/>
                  </a:cubicBezTo>
                  <a:lnTo>
                    <a:pt x="166" y="387"/>
                  </a:lnTo>
                  <a:lnTo>
                    <a:pt x="151" y="402"/>
                  </a:lnTo>
                  <a:lnTo>
                    <a:pt x="226" y="372"/>
                  </a:lnTo>
                  <a:cubicBezTo>
                    <a:pt x="256" y="372"/>
                    <a:pt x="286" y="357"/>
                    <a:pt x="316" y="357"/>
                  </a:cubicBezTo>
                  <a:lnTo>
                    <a:pt x="271" y="357"/>
                  </a:lnTo>
                  <a:cubicBezTo>
                    <a:pt x="301" y="357"/>
                    <a:pt x="331" y="342"/>
                    <a:pt x="361" y="342"/>
                  </a:cubicBezTo>
                  <a:cubicBezTo>
                    <a:pt x="406" y="342"/>
                    <a:pt x="436" y="327"/>
                    <a:pt x="466" y="282"/>
                  </a:cubicBezTo>
                  <a:cubicBezTo>
                    <a:pt x="481" y="266"/>
                    <a:pt x="496" y="236"/>
                    <a:pt x="496" y="206"/>
                  </a:cubicBezTo>
                  <a:cubicBezTo>
                    <a:pt x="496" y="176"/>
                    <a:pt x="496" y="161"/>
                    <a:pt x="496" y="146"/>
                  </a:cubicBezTo>
                  <a:cubicBezTo>
                    <a:pt x="496" y="116"/>
                    <a:pt x="481" y="101"/>
                    <a:pt x="481" y="86"/>
                  </a:cubicBezTo>
                  <a:cubicBezTo>
                    <a:pt x="466" y="56"/>
                    <a:pt x="451" y="41"/>
                    <a:pt x="436" y="41"/>
                  </a:cubicBezTo>
                  <a:cubicBezTo>
                    <a:pt x="421" y="26"/>
                    <a:pt x="391" y="11"/>
                    <a:pt x="376" y="11"/>
                  </a:cubicBezTo>
                  <a:cubicBezTo>
                    <a:pt x="361" y="4"/>
                    <a:pt x="350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61255" y="3565513"/>
              <a:ext cx="813415" cy="935619"/>
            </a:xfrm>
            <a:custGeom>
              <a:avLst/>
              <a:gdLst/>
              <a:ahLst/>
              <a:cxnLst/>
              <a:rect l="l" t="t" r="r" b="b"/>
              <a:pathLst>
                <a:path w="4879" h="5612" extrusionOk="0">
                  <a:moveTo>
                    <a:pt x="2244" y="304"/>
                  </a:moveTo>
                  <a:cubicBezTo>
                    <a:pt x="2327" y="304"/>
                    <a:pt x="2410" y="311"/>
                    <a:pt x="2492" y="325"/>
                  </a:cubicBezTo>
                  <a:cubicBezTo>
                    <a:pt x="3033" y="400"/>
                    <a:pt x="3588" y="550"/>
                    <a:pt x="3978" y="940"/>
                  </a:cubicBezTo>
                  <a:cubicBezTo>
                    <a:pt x="4399" y="1390"/>
                    <a:pt x="4651" y="1951"/>
                    <a:pt x="4695" y="2571"/>
                  </a:cubicBezTo>
                  <a:lnTo>
                    <a:pt x="4695" y="2571"/>
                  </a:lnTo>
                  <a:cubicBezTo>
                    <a:pt x="4674" y="2584"/>
                    <a:pt x="4658" y="2606"/>
                    <a:pt x="4654" y="2636"/>
                  </a:cubicBezTo>
                  <a:cubicBezTo>
                    <a:pt x="4639" y="3687"/>
                    <a:pt x="4158" y="4632"/>
                    <a:pt x="3213" y="5143"/>
                  </a:cubicBezTo>
                  <a:cubicBezTo>
                    <a:pt x="2882" y="5317"/>
                    <a:pt x="2512" y="5408"/>
                    <a:pt x="2148" y="5408"/>
                  </a:cubicBezTo>
                  <a:cubicBezTo>
                    <a:pt x="1572" y="5408"/>
                    <a:pt x="1008" y="5180"/>
                    <a:pt x="631" y="4692"/>
                  </a:cubicBezTo>
                  <a:cubicBezTo>
                    <a:pt x="346" y="4302"/>
                    <a:pt x="256" y="3807"/>
                    <a:pt x="436" y="3342"/>
                  </a:cubicBezTo>
                  <a:cubicBezTo>
                    <a:pt x="496" y="3131"/>
                    <a:pt x="586" y="2921"/>
                    <a:pt x="631" y="2711"/>
                  </a:cubicBezTo>
                  <a:cubicBezTo>
                    <a:pt x="691" y="2456"/>
                    <a:pt x="721" y="2216"/>
                    <a:pt x="721" y="1961"/>
                  </a:cubicBezTo>
                  <a:cubicBezTo>
                    <a:pt x="736" y="1465"/>
                    <a:pt x="841" y="1030"/>
                    <a:pt x="1217" y="685"/>
                  </a:cubicBezTo>
                  <a:cubicBezTo>
                    <a:pt x="1499" y="440"/>
                    <a:pt x="1872" y="304"/>
                    <a:pt x="2244" y="304"/>
                  </a:cubicBezTo>
                  <a:close/>
                  <a:moveTo>
                    <a:pt x="2227" y="0"/>
                  </a:moveTo>
                  <a:cubicBezTo>
                    <a:pt x="1944" y="0"/>
                    <a:pt x="1664" y="52"/>
                    <a:pt x="1397" y="190"/>
                  </a:cubicBezTo>
                  <a:cubicBezTo>
                    <a:pt x="977" y="400"/>
                    <a:pt x="661" y="775"/>
                    <a:pt x="526" y="1225"/>
                  </a:cubicBezTo>
                  <a:cubicBezTo>
                    <a:pt x="451" y="1495"/>
                    <a:pt x="421" y="1766"/>
                    <a:pt x="436" y="2036"/>
                  </a:cubicBezTo>
                  <a:cubicBezTo>
                    <a:pt x="421" y="2381"/>
                    <a:pt x="361" y="2726"/>
                    <a:pt x="241" y="3041"/>
                  </a:cubicBezTo>
                  <a:cubicBezTo>
                    <a:pt x="61" y="3552"/>
                    <a:pt x="1" y="4047"/>
                    <a:pt x="256" y="4542"/>
                  </a:cubicBezTo>
                  <a:cubicBezTo>
                    <a:pt x="632" y="5270"/>
                    <a:pt x="1438" y="5612"/>
                    <a:pt x="2224" y="5612"/>
                  </a:cubicBezTo>
                  <a:cubicBezTo>
                    <a:pt x="2443" y="5612"/>
                    <a:pt x="2661" y="5585"/>
                    <a:pt x="2868" y="5533"/>
                  </a:cubicBezTo>
                  <a:cubicBezTo>
                    <a:pt x="4128" y="5203"/>
                    <a:pt x="4879" y="3867"/>
                    <a:pt x="4849" y="2636"/>
                  </a:cubicBezTo>
                  <a:cubicBezTo>
                    <a:pt x="4843" y="2616"/>
                    <a:pt x="4833" y="2599"/>
                    <a:pt x="4819" y="2587"/>
                  </a:cubicBezTo>
                  <a:lnTo>
                    <a:pt x="4819" y="2587"/>
                  </a:lnTo>
                  <a:cubicBezTo>
                    <a:pt x="4828" y="1998"/>
                    <a:pt x="4677" y="1426"/>
                    <a:pt x="4353" y="925"/>
                  </a:cubicBezTo>
                  <a:cubicBezTo>
                    <a:pt x="4038" y="505"/>
                    <a:pt x="3573" y="205"/>
                    <a:pt x="3048" y="115"/>
                  </a:cubicBezTo>
                  <a:cubicBezTo>
                    <a:pt x="2775" y="48"/>
                    <a:pt x="2499" y="0"/>
                    <a:pt x="2227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23647" y="-106890"/>
            <a:ext cx="615713" cy="579768"/>
            <a:chOff x="5410022" y="1580897"/>
            <a:chExt cx="615713" cy="579768"/>
          </a:xfrm>
        </p:grpSpPr>
        <p:sp>
          <p:nvSpPr>
            <p:cNvPr id="47" name="Google Shape;47;p2"/>
            <p:cNvSpPr/>
            <p:nvPr/>
          </p:nvSpPr>
          <p:spPr>
            <a:xfrm>
              <a:off x="5491003" y="1908417"/>
              <a:ext cx="58780" cy="31822"/>
            </a:xfrm>
            <a:custGeom>
              <a:avLst/>
              <a:gdLst/>
              <a:ahLst/>
              <a:cxnLst/>
              <a:rect l="l" t="t" r="r" b="b"/>
              <a:pathLst>
                <a:path w="556" h="301" extrusionOk="0">
                  <a:moveTo>
                    <a:pt x="375" y="1"/>
                  </a:moveTo>
                  <a:lnTo>
                    <a:pt x="225" y="46"/>
                  </a:lnTo>
                  <a:cubicBezTo>
                    <a:pt x="195" y="61"/>
                    <a:pt x="150" y="61"/>
                    <a:pt x="120" y="76"/>
                  </a:cubicBezTo>
                  <a:lnTo>
                    <a:pt x="45" y="106"/>
                  </a:lnTo>
                  <a:lnTo>
                    <a:pt x="30" y="121"/>
                  </a:lnTo>
                  <a:cubicBezTo>
                    <a:pt x="15" y="136"/>
                    <a:pt x="0" y="151"/>
                    <a:pt x="0" y="151"/>
                  </a:cubicBezTo>
                  <a:cubicBezTo>
                    <a:pt x="0" y="181"/>
                    <a:pt x="0" y="196"/>
                    <a:pt x="0" y="226"/>
                  </a:cubicBezTo>
                  <a:cubicBezTo>
                    <a:pt x="0" y="241"/>
                    <a:pt x="15" y="256"/>
                    <a:pt x="30" y="271"/>
                  </a:cubicBezTo>
                  <a:cubicBezTo>
                    <a:pt x="45" y="286"/>
                    <a:pt x="60" y="301"/>
                    <a:pt x="90" y="301"/>
                  </a:cubicBezTo>
                  <a:lnTo>
                    <a:pt x="270" y="301"/>
                  </a:lnTo>
                  <a:lnTo>
                    <a:pt x="435" y="271"/>
                  </a:lnTo>
                  <a:cubicBezTo>
                    <a:pt x="450" y="271"/>
                    <a:pt x="465" y="271"/>
                    <a:pt x="480" y="256"/>
                  </a:cubicBezTo>
                  <a:cubicBezTo>
                    <a:pt x="495" y="241"/>
                    <a:pt x="510" y="226"/>
                    <a:pt x="525" y="211"/>
                  </a:cubicBezTo>
                  <a:cubicBezTo>
                    <a:pt x="540" y="181"/>
                    <a:pt x="555" y="151"/>
                    <a:pt x="540" y="106"/>
                  </a:cubicBezTo>
                  <a:cubicBezTo>
                    <a:pt x="540" y="76"/>
                    <a:pt x="510" y="46"/>
                    <a:pt x="480" y="31"/>
                  </a:cubicBezTo>
                  <a:cubicBezTo>
                    <a:pt x="450" y="1"/>
                    <a:pt x="420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616281" y="1880295"/>
              <a:ext cx="33408" cy="46411"/>
            </a:xfrm>
            <a:custGeom>
              <a:avLst/>
              <a:gdLst/>
              <a:ahLst/>
              <a:cxnLst/>
              <a:rect l="l" t="t" r="r" b="b"/>
              <a:pathLst>
                <a:path w="316" h="439" extrusionOk="0">
                  <a:moveTo>
                    <a:pt x="299" y="385"/>
                  </a:moveTo>
                  <a:cubicBezTo>
                    <a:pt x="290" y="398"/>
                    <a:pt x="280" y="407"/>
                    <a:pt x="271" y="417"/>
                  </a:cubicBezTo>
                  <a:lnTo>
                    <a:pt x="301" y="387"/>
                  </a:lnTo>
                  <a:lnTo>
                    <a:pt x="299" y="385"/>
                  </a:lnTo>
                  <a:close/>
                  <a:moveTo>
                    <a:pt x="128" y="0"/>
                  </a:moveTo>
                  <a:cubicBezTo>
                    <a:pt x="121" y="0"/>
                    <a:pt x="113" y="4"/>
                    <a:pt x="106" y="12"/>
                  </a:cubicBezTo>
                  <a:cubicBezTo>
                    <a:pt x="76" y="12"/>
                    <a:pt x="61" y="12"/>
                    <a:pt x="46" y="27"/>
                  </a:cubicBezTo>
                  <a:cubicBezTo>
                    <a:pt x="31" y="42"/>
                    <a:pt x="16" y="57"/>
                    <a:pt x="16" y="87"/>
                  </a:cubicBezTo>
                  <a:cubicBezTo>
                    <a:pt x="1" y="102"/>
                    <a:pt x="1" y="117"/>
                    <a:pt x="1" y="132"/>
                  </a:cubicBezTo>
                  <a:cubicBezTo>
                    <a:pt x="1" y="162"/>
                    <a:pt x="1" y="192"/>
                    <a:pt x="16" y="207"/>
                  </a:cubicBezTo>
                  <a:lnTo>
                    <a:pt x="61" y="312"/>
                  </a:lnTo>
                  <a:cubicBezTo>
                    <a:pt x="61" y="312"/>
                    <a:pt x="61" y="327"/>
                    <a:pt x="61" y="327"/>
                  </a:cubicBezTo>
                  <a:cubicBezTo>
                    <a:pt x="61" y="342"/>
                    <a:pt x="76" y="357"/>
                    <a:pt x="91" y="372"/>
                  </a:cubicBezTo>
                  <a:lnTo>
                    <a:pt x="106" y="387"/>
                  </a:lnTo>
                  <a:lnTo>
                    <a:pt x="136" y="417"/>
                  </a:lnTo>
                  <a:cubicBezTo>
                    <a:pt x="146" y="427"/>
                    <a:pt x="156" y="430"/>
                    <a:pt x="172" y="431"/>
                  </a:cubicBezTo>
                  <a:lnTo>
                    <a:pt x="172" y="431"/>
                  </a:lnTo>
                  <a:cubicBezTo>
                    <a:pt x="180" y="435"/>
                    <a:pt x="190" y="438"/>
                    <a:pt x="200" y="438"/>
                  </a:cubicBezTo>
                  <a:cubicBezTo>
                    <a:pt x="208" y="438"/>
                    <a:pt x="217" y="436"/>
                    <a:pt x="226" y="432"/>
                  </a:cubicBezTo>
                  <a:cubicBezTo>
                    <a:pt x="256" y="417"/>
                    <a:pt x="271" y="402"/>
                    <a:pt x="286" y="372"/>
                  </a:cubicBezTo>
                  <a:lnTo>
                    <a:pt x="299" y="385"/>
                  </a:lnTo>
                  <a:lnTo>
                    <a:pt x="299" y="385"/>
                  </a:lnTo>
                  <a:cubicBezTo>
                    <a:pt x="305" y="377"/>
                    <a:pt x="310" y="368"/>
                    <a:pt x="316" y="357"/>
                  </a:cubicBezTo>
                  <a:cubicBezTo>
                    <a:pt x="316" y="342"/>
                    <a:pt x="316" y="327"/>
                    <a:pt x="316" y="312"/>
                  </a:cubicBezTo>
                  <a:cubicBezTo>
                    <a:pt x="316" y="282"/>
                    <a:pt x="316" y="267"/>
                    <a:pt x="316" y="252"/>
                  </a:cubicBezTo>
                  <a:lnTo>
                    <a:pt x="316" y="222"/>
                  </a:lnTo>
                  <a:cubicBezTo>
                    <a:pt x="316" y="192"/>
                    <a:pt x="301" y="162"/>
                    <a:pt x="286" y="132"/>
                  </a:cubicBezTo>
                  <a:cubicBezTo>
                    <a:pt x="286" y="87"/>
                    <a:pt x="256" y="57"/>
                    <a:pt x="226" y="27"/>
                  </a:cubicBezTo>
                  <a:cubicBezTo>
                    <a:pt x="211" y="12"/>
                    <a:pt x="181" y="12"/>
                    <a:pt x="151" y="12"/>
                  </a:cubicBezTo>
                  <a:cubicBezTo>
                    <a:pt x="143" y="4"/>
                    <a:pt x="136" y="0"/>
                    <a:pt x="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46623" y="2005679"/>
              <a:ext cx="63432" cy="40914"/>
            </a:xfrm>
            <a:custGeom>
              <a:avLst/>
              <a:gdLst/>
              <a:ahLst/>
              <a:cxnLst/>
              <a:rect l="l" t="t" r="r" b="b"/>
              <a:pathLst>
                <a:path w="600" h="387" extrusionOk="0">
                  <a:moveTo>
                    <a:pt x="442" y="0"/>
                  </a:moveTo>
                  <a:cubicBezTo>
                    <a:pt x="434" y="0"/>
                    <a:pt x="427" y="4"/>
                    <a:pt x="419" y="11"/>
                  </a:cubicBezTo>
                  <a:cubicBezTo>
                    <a:pt x="389" y="11"/>
                    <a:pt x="359" y="26"/>
                    <a:pt x="344" y="41"/>
                  </a:cubicBezTo>
                  <a:lnTo>
                    <a:pt x="224" y="101"/>
                  </a:lnTo>
                  <a:lnTo>
                    <a:pt x="149" y="146"/>
                  </a:lnTo>
                  <a:cubicBezTo>
                    <a:pt x="113" y="158"/>
                    <a:pt x="76" y="190"/>
                    <a:pt x="56" y="225"/>
                  </a:cubicBezTo>
                  <a:lnTo>
                    <a:pt x="56" y="225"/>
                  </a:lnTo>
                  <a:cubicBezTo>
                    <a:pt x="0" y="300"/>
                    <a:pt x="45" y="386"/>
                    <a:pt x="134" y="386"/>
                  </a:cubicBezTo>
                  <a:cubicBezTo>
                    <a:pt x="179" y="386"/>
                    <a:pt x="224" y="386"/>
                    <a:pt x="254" y="371"/>
                  </a:cubicBezTo>
                  <a:lnTo>
                    <a:pt x="344" y="341"/>
                  </a:lnTo>
                  <a:lnTo>
                    <a:pt x="449" y="296"/>
                  </a:lnTo>
                  <a:cubicBezTo>
                    <a:pt x="479" y="281"/>
                    <a:pt x="509" y="281"/>
                    <a:pt x="524" y="266"/>
                  </a:cubicBezTo>
                  <a:cubicBezTo>
                    <a:pt x="554" y="251"/>
                    <a:pt x="584" y="206"/>
                    <a:pt x="584" y="176"/>
                  </a:cubicBezTo>
                  <a:lnTo>
                    <a:pt x="584" y="146"/>
                  </a:lnTo>
                  <a:cubicBezTo>
                    <a:pt x="599" y="116"/>
                    <a:pt x="599" y="101"/>
                    <a:pt x="584" y="86"/>
                  </a:cubicBezTo>
                  <a:cubicBezTo>
                    <a:pt x="584" y="56"/>
                    <a:pt x="554" y="26"/>
                    <a:pt x="539" y="11"/>
                  </a:cubicBezTo>
                  <a:cubicBezTo>
                    <a:pt x="519" y="11"/>
                    <a:pt x="506" y="5"/>
                    <a:pt x="490" y="5"/>
                  </a:cubicBezTo>
                  <a:cubicBezTo>
                    <a:pt x="482" y="5"/>
                    <a:pt x="474" y="6"/>
                    <a:pt x="464" y="11"/>
                  </a:cubicBezTo>
                  <a:cubicBezTo>
                    <a:pt x="457" y="4"/>
                    <a:pt x="449" y="0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28978" y="1921632"/>
              <a:ext cx="38165" cy="69458"/>
            </a:xfrm>
            <a:custGeom>
              <a:avLst/>
              <a:gdLst/>
              <a:ahLst/>
              <a:cxnLst/>
              <a:rect l="l" t="t" r="r" b="b"/>
              <a:pathLst>
                <a:path w="361" h="657" extrusionOk="0">
                  <a:moveTo>
                    <a:pt x="159" y="1"/>
                  </a:moveTo>
                  <a:cubicBezTo>
                    <a:pt x="110" y="1"/>
                    <a:pt x="58" y="24"/>
                    <a:pt x="30" y="71"/>
                  </a:cubicBezTo>
                  <a:cubicBezTo>
                    <a:pt x="15" y="101"/>
                    <a:pt x="0" y="146"/>
                    <a:pt x="15" y="191"/>
                  </a:cubicBezTo>
                  <a:cubicBezTo>
                    <a:pt x="30" y="251"/>
                    <a:pt x="45" y="311"/>
                    <a:pt x="60" y="371"/>
                  </a:cubicBezTo>
                  <a:lnTo>
                    <a:pt x="90" y="476"/>
                  </a:lnTo>
                  <a:cubicBezTo>
                    <a:pt x="90" y="491"/>
                    <a:pt x="105" y="521"/>
                    <a:pt x="120" y="536"/>
                  </a:cubicBezTo>
                  <a:lnTo>
                    <a:pt x="135" y="581"/>
                  </a:lnTo>
                  <a:cubicBezTo>
                    <a:pt x="165" y="641"/>
                    <a:pt x="210" y="656"/>
                    <a:pt x="270" y="656"/>
                  </a:cubicBezTo>
                  <a:cubicBezTo>
                    <a:pt x="285" y="641"/>
                    <a:pt x="300" y="641"/>
                    <a:pt x="316" y="626"/>
                  </a:cubicBezTo>
                  <a:cubicBezTo>
                    <a:pt x="346" y="611"/>
                    <a:pt x="361" y="581"/>
                    <a:pt x="361" y="551"/>
                  </a:cubicBezTo>
                  <a:lnTo>
                    <a:pt x="361" y="431"/>
                  </a:lnTo>
                  <a:cubicBezTo>
                    <a:pt x="361" y="386"/>
                    <a:pt x="361" y="356"/>
                    <a:pt x="346" y="326"/>
                  </a:cubicBezTo>
                  <a:cubicBezTo>
                    <a:pt x="346" y="251"/>
                    <a:pt x="316" y="191"/>
                    <a:pt x="316" y="131"/>
                  </a:cubicBezTo>
                  <a:cubicBezTo>
                    <a:pt x="300" y="86"/>
                    <a:pt x="285" y="56"/>
                    <a:pt x="240" y="26"/>
                  </a:cubicBezTo>
                  <a:cubicBezTo>
                    <a:pt x="218" y="9"/>
                    <a:pt x="189" y="1"/>
                    <a:pt x="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670304" y="1806714"/>
              <a:ext cx="76224" cy="33619"/>
            </a:xfrm>
            <a:custGeom>
              <a:avLst/>
              <a:gdLst/>
              <a:ahLst/>
              <a:cxnLst/>
              <a:rect l="l" t="t" r="r" b="b"/>
              <a:pathLst>
                <a:path w="721" h="318" extrusionOk="0">
                  <a:moveTo>
                    <a:pt x="549" y="0"/>
                  </a:moveTo>
                  <a:cubicBezTo>
                    <a:pt x="541" y="0"/>
                    <a:pt x="533" y="1"/>
                    <a:pt x="525" y="2"/>
                  </a:cubicBezTo>
                  <a:lnTo>
                    <a:pt x="495" y="2"/>
                  </a:lnTo>
                  <a:lnTo>
                    <a:pt x="300" y="47"/>
                  </a:lnTo>
                  <a:cubicBezTo>
                    <a:pt x="225" y="62"/>
                    <a:pt x="150" y="77"/>
                    <a:pt x="75" y="107"/>
                  </a:cubicBezTo>
                  <a:cubicBezTo>
                    <a:pt x="30" y="137"/>
                    <a:pt x="0" y="167"/>
                    <a:pt x="15" y="212"/>
                  </a:cubicBezTo>
                  <a:cubicBezTo>
                    <a:pt x="15" y="257"/>
                    <a:pt x="45" y="287"/>
                    <a:pt x="75" y="302"/>
                  </a:cubicBezTo>
                  <a:cubicBezTo>
                    <a:pt x="120" y="317"/>
                    <a:pt x="165" y="317"/>
                    <a:pt x="210" y="317"/>
                  </a:cubicBezTo>
                  <a:lnTo>
                    <a:pt x="555" y="317"/>
                  </a:lnTo>
                  <a:cubicBezTo>
                    <a:pt x="570" y="317"/>
                    <a:pt x="600" y="317"/>
                    <a:pt x="630" y="302"/>
                  </a:cubicBezTo>
                  <a:lnTo>
                    <a:pt x="660" y="287"/>
                  </a:lnTo>
                  <a:cubicBezTo>
                    <a:pt x="705" y="257"/>
                    <a:pt x="720" y="197"/>
                    <a:pt x="720" y="152"/>
                  </a:cubicBezTo>
                  <a:cubicBezTo>
                    <a:pt x="707" y="70"/>
                    <a:pt x="630" y="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76636" y="1681542"/>
              <a:ext cx="33408" cy="47680"/>
            </a:xfrm>
            <a:custGeom>
              <a:avLst/>
              <a:gdLst/>
              <a:ahLst/>
              <a:cxnLst/>
              <a:rect l="l" t="t" r="r" b="b"/>
              <a:pathLst>
                <a:path w="316" h="451" extrusionOk="0">
                  <a:moveTo>
                    <a:pt x="166" y="1"/>
                  </a:moveTo>
                  <a:cubicBezTo>
                    <a:pt x="136" y="1"/>
                    <a:pt x="121" y="1"/>
                    <a:pt x="106" y="16"/>
                  </a:cubicBezTo>
                  <a:cubicBezTo>
                    <a:pt x="91" y="16"/>
                    <a:pt x="61" y="31"/>
                    <a:pt x="61" y="46"/>
                  </a:cubicBezTo>
                  <a:cubicBezTo>
                    <a:pt x="31" y="61"/>
                    <a:pt x="31" y="76"/>
                    <a:pt x="16" y="91"/>
                  </a:cubicBezTo>
                  <a:cubicBezTo>
                    <a:pt x="0" y="106"/>
                    <a:pt x="0" y="121"/>
                    <a:pt x="0" y="136"/>
                  </a:cubicBezTo>
                  <a:cubicBezTo>
                    <a:pt x="0" y="166"/>
                    <a:pt x="0" y="196"/>
                    <a:pt x="16" y="211"/>
                  </a:cubicBezTo>
                  <a:lnTo>
                    <a:pt x="61" y="316"/>
                  </a:lnTo>
                  <a:lnTo>
                    <a:pt x="76" y="331"/>
                  </a:lnTo>
                  <a:cubicBezTo>
                    <a:pt x="76" y="361"/>
                    <a:pt x="91" y="376"/>
                    <a:pt x="106" y="376"/>
                  </a:cubicBezTo>
                  <a:lnTo>
                    <a:pt x="121" y="406"/>
                  </a:lnTo>
                  <a:cubicBezTo>
                    <a:pt x="121" y="406"/>
                    <a:pt x="136" y="421"/>
                    <a:pt x="151" y="421"/>
                  </a:cubicBezTo>
                  <a:cubicBezTo>
                    <a:pt x="158" y="429"/>
                    <a:pt x="166" y="437"/>
                    <a:pt x="176" y="442"/>
                  </a:cubicBezTo>
                  <a:lnTo>
                    <a:pt x="176" y="442"/>
                  </a:lnTo>
                  <a:lnTo>
                    <a:pt x="151" y="436"/>
                  </a:lnTo>
                  <a:lnTo>
                    <a:pt x="151" y="436"/>
                  </a:lnTo>
                  <a:cubicBezTo>
                    <a:pt x="162" y="442"/>
                    <a:pt x="174" y="445"/>
                    <a:pt x="185" y="446"/>
                  </a:cubicBezTo>
                  <a:lnTo>
                    <a:pt x="185" y="446"/>
                  </a:lnTo>
                  <a:cubicBezTo>
                    <a:pt x="192" y="449"/>
                    <a:pt x="201" y="451"/>
                    <a:pt x="211" y="451"/>
                  </a:cubicBezTo>
                  <a:lnTo>
                    <a:pt x="196" y="447"/>
                  </a:lnTo>
                  <a:cubicBezTo>
                    <a:pt x="211" y="447"/>
                    <a:pt x="226" y="443"/>
                    <a:pt x="241" y="436"/>
                  </a:cubicBezTo>
                  <a:cubicBezTo>
                    <a:pt x="259" y="436"/>
                    <a:pt x="272" y="424"/>
                    <a:pt x="283" y="409"/>
                  </a:cubicBezTo>
                  <a:lnTo>
                    <a:pt x="283" y="409"/>
                  </a:lnTo>
                  <a:cubicBezTo>
                    <a:pt x="294" y="397"/>
                    <a:pt x="305" y="383"/>
                    <a:pt x="316" y="361"/>
                  </a:cubicBezTo>
                  <a:cubicBezTo>
                    <a:pt x="316" y="346"/>
                    <a:pt x="316" y="331"/>
                    <a:pt x="316" y="301"/>
                  </a:cubicBezTo>
                  <a:cubicBezTo>
                    <a:pt x="316" y="286"/>
                    <a:pt x="316" y="271"/>
                    <a:pt x="316" y="256"/>
                  </a:cubicBezTo>
                  <a:cubicBezTo>
                    <a:pt x="316" y="241"/>
                    <a:pt x="316" y="241"/>
                    <a:pt x="316" y="226"/>
                  </a:cubicBezTo>
                  <a:cubicBezTo>
                    <a:pt x="316" y="196"/>
                    <a:pt x="301" y="166"/>
                    <a:pt x="286" y="121"/>
                  </a:cubicBezTo>
                  <a:cubicBezTo>
                    <a:pt x="286" y="91"/>
                    <a:pt x="256" y="61"/>
                    <a:pt x="226" y="31"/>
                  </a:cubicBezTo>
                  <a:cubicBezTo>
                    <a:pt x="211" y="16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57512" y="1678371"/>
              <a:ext cx="38271" cy="68718"/>
            </a:xfrm>
            <a:custGeom>
              <a:avLst/>
              <a:gdLst/>
              <a:ahLst/>
              <a:cxnLst/>
              <a:rect l="l" t="t" r="r" b="b"/>
              <a:pathLst>
                <a:path w="362" h="650" extrusionOk="0">
                  <a:moveTo>
                    <a:pt x="136" y="1"/>
                  </a:moveTo>
                  <a:cubicBezTo>
                    <a:pt x="91" y="16"/>
                    <a:pt x="61" y="31"/>
                    <a:pt x="31" y="61"/>
                  </a:cubicBezTo>
                  <a:cubicBezTo>
                    <a:pt x="16" y="106"/>
                    <a:pt x="1" y="136"/>
                    <a:pt x="16" y="181"/>
                  </a:cubicBezTo>
                  <a:cubicBezTo>
                    <a:pt x="31" y="256"/>
                    <a:pt x="46" y="316"/>
                    <a:pt x="76" y="376"/>
                  </a:cubicBezTo>
                  <a:lnTo>
                    <a:pt x="91" y="466"/>
                  </a:lnTo>
                  <a:cubicBezTo>
                    <a:pt x="106" y="496"/>
                    <a:pt x="106" y="511"/>
                    <a:pt x="121" y="541"/>
                  </a:cubicBezTo>
                  <a:lnTo>
                    <a:pt x="151" y="586"/>
                  </a:lnTo>
                  <a:cubicBezTo>
                    <a:pt x="163" y="623"/>
                    <a:pt x="206" y="650"/>
                    <a:pt x="246" y="650"/>
                  </a:cubicBezTo>
                  <a:cubicBezTo>
                    <a:pt x="255" y="650"/>
                    <a:pt x="263" y="649"/>
                    <a:pt x="271" y="646"/>
                  </a:cubicBezTo>
                  <a:cubicBezTo>
                    <a:pt x="286" y="646"/>
                    <a:pt x="316" y="631"/>
                    <a:pt x="331" y="616"/>
                  </a:cubicBezTo>
                  <a:cubicBezTo>
                    <a:pt x="346" y="601"/>
                    <a:pt x="361" y="571"/>
                    <a:pt x="361" y="541"/>
                  </a:cubicBezTo>
                  <a:lnTo>
                    <a:pt x="361" y="421"/>
                  </a:lnTo>
                  <a:lnTo>
                    <a:pt x="346" y="316"/>
                  </a:lnTo>
                  <a:cubicBezTo>
                    <a:pt x="346" y="241"/>
                    <a:pt x="331" y="181"/>
                    <a:pt x="316" y="121"/>
                  </a:cubicBezTo>
                  <a:cubicBezTo>
                    <a:pt x="316" y="91"/>
                    <a:pt x="286" y="46"/>
                    <a:pt x="256" y="31"/>
                  </a:cubicBezTo>
                  <a:cubicBezTo>
                    <a:pt x="211" y="1"/>
                    <a:pt x="181" y="1"/>
                    <a:pt x="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836812" y="1722562"/>
              <a:ext cx="76330" cy="33619"/>
            </a:xfrm>
            <a:custGeom>
              <a:avLst/>
              <a:gdLst/>
              <a:ahLst/>
              <a:cxnLst/>
              <a:rect l="l" t="t" r="r" b="b"/>
              <a:pathLst>
                <a:path w="722" h="318" extrusionOk="0">
                  <a:moveTo>
                    <a:pt x="554" y="0"/>
                  </a:moveTo>
                  <a:cubicBezTo>
                    <a:pt x="545" y="0"/>
                    <a:pt x="536" y="1"/>
                    <a:pt x="526" y="3"/>
                  </a:cubicBezTo>
                  <a:lnTo>
                    <a:pt x="496" y="3"/>
                  </a:lnTo>
                  <a:lnTo>
                    <a:pt x="301" y="33"/>
                  </a:lnTo>
                  <a:cubicBezTo>
                    <a:pt x="226" y="48"/>
                    <a:pt x="136" y="78"/>
                    <a:pt x="61" y="108"/>
                  </a:cubicBezTo>
                  <a:cubicBezTo>
                    <a:pt x="31" y="123"/>
                    <a:pt x="1" y="168"/>
                    <a:pt x="16" y="198"/>
                  </a:cubicBezTo>
                  <a:cubicBezTo>
                    <a:pt x="16" y="243"/>
                    <a:pt x="31" y="288"/>
                    <a:pt x="76" y="303"/>
                  </a:cubicBezTo>
                  <a:cubicBezTo>
                    <a:pt x="121" y="303"/>
                    <a:pt x="166" y="318"/>
                    <a:pt x="211" y="318"/>
                  </a:cubicBezTo>
                  <a:lnTo>
                    <a:pt x="541" y="318"/>
                  </a:lnTo>
                  <a:cubicBezTo>
                    <a:pt x="571" y="318"/>
                    <a:pt x="601" y="303"/>
                    <a:pt x="631" y="303"/>
                  </a:cubicBezTo>
                  <a:lnTo>
                    <a:pt x="661" y="273"/>
                  </a:lnTo>
                  <a:cubicBezTo>
                    <a:pt x="691" y="243"/>
                    <a:pt x="721" y="198"/>
                    <a:pt x="706" y="138"/>
                  </a:cubicBezTo>
                  <a:cubicBezTo>
                    <a:pt x="706" y="57"/>
                    <a:pt x="634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533820" y="1764427"/>
              <a:ext cx="36579" cy="62058"/>
            </a:xfrm>
            <a:custGeom>
              <a:avLst/>
              <a:gdLst/>
              <a:ahLst/>
              <a:cxnLst/>
              <a:rect l="l" t="t" r="r" b="b"/>
              <a:pathLst>
                <a:path w="346" h="587" extrusionOk="0">
                  <a:moveTo>
                    <a:pt x="158" y="1"/>
                  </a:moveTo>
                  <a:cubicBezTo>
                    <a:pt x="147" y="1"/>
                    <a:pt x="135" y="4"/>
                    <a:pt x="120" y="12"/>
                  </a:cubicBezTo>
                  <a:cubicBezTo>
                    <a:pt x="90" y="12"/>
                    <a:pt x="75" y="27"/>
                    <a:pt x="45" y="42"/>
                  </a:cubicBezTo>
                  <a:cubicBezTo>
                    <a:pt x="30" y="57"/>
                    <a:pt x="15" y="87"/>
                    <a:pt x="15" y="102"/>
                  </a:cubicBezTo>
                  <a:cubicBezTo>
                    <a:pt x="0" y="132"/>
                    <a:pt x="0" y="162"/>
                    <a:pt x="15" y="177"/>
                  </a:cubicBezTo>
                  <a:cubicBezTo>
                    <a:pt x="30" y="237"/>
                    <a:pt x="45" y="312"/>
                    <a:pt x="75" y="372"/>
                  </a:cubicBezTo>
                  <a:lnTo>
                    <a:pt x="90" y="447"/>
                  </a:lnTo>
                  <a:cubicBezTo>
                    <a:pt x="105" y="477"/>
                    <a:pt x="120" y="492"/>
                    <a:pt x="135" y="522"/>
                  </a:cubicBezTo>
                  <a:cubicBezTo>
                    <a:pt x="148" y="559"/>
                    <a:pt x="191" y="586"/>
                    <a:pt x="230" y="586"/>
                  </a:cubicBezTo>
                  <a:cubicBezTo>
                    <a:pt x="239" y="586"/>
                    <a:pt x="247" y="585"/>
                    <a:pt x="255" y="582"/>
                  </a:cubicBezTo>
                  <a:cubicBezTo>
                    <a:pt x="270" y="582"/>
                    <a:pt x="300" y="567"/>
                    <a:pt x="315" y="552"/>
                  </a:cubicBezTo>
                  <a:cubicBezTo>
                    <a:pt x="330" y="537"/>
                    <a:pt x="345" y="507"/>
                    <a:pt x="345" y="477"/>
                  </a:cubicBezTo>
                  <a:cubicBezTo>
                    <a:pt x="345" y="432"/>
                    <a:pt x="345" y="402"/>
                    <a:pt x="345" y="372"/>
                  </a:cubicBezTo>
                  <a:cubicBezTo>
                    <a:pt x="345" y="342"/>
                    <a:pt x="345" y="312"/>
                    <a:pt x="330" y="282"/>
                  </a:cubicBezTo>
                  <a:cubicBezTo>
                    <a:pt x="315" y="252"/>
                    <a:pt x="300" y="177"/>
                    <a:pt x="300" y="117"/>
                  </a:cubicBezTo>
                  <a:cubicBezTo>
                    <a:pt x="285" y="87"/>
                    <a:pt x="270" y="72"/>
                    <a:pt x="255" y="57"/>
                  </a:cubicBezTo>
                  <a:cubicBezTo>
                    <a:pt x="240" y="27"/>
                    <a:pt x="225" y="12"/>
                    <a:pt x="195" y="12"/>
                  </a:cubicBezTo>
                  <a:cubicBezTo>
                    <a:pt x="180" y="4"/>
                    <a:pt x="169" y="1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817783" y="2035386"/>
              <a:ext cx="50957" cy="33408"/>
            </a:xfrm>
            <a:custGeom>
              <a:avLst/>
              <a:gdLst/>
              <a:ahLst/>
              <a:cxnLst/>
              <a:rect l="l" t="t" r="r" b="b"/>
              <a:pathLst>
                <a:path w="482" h="316" extrusionOk="0">
                  <a:moveTo>
                    <a:pt x="346" y="0"/>
                  </a:moveTo>
                  <a:cubicBezTo>
                    <a:pt x="316" y="0"/>
                    <a:pt x="286" y="15"/>
                    <a:pt x="256" y="15"/>
                  </a:cubicBezTo>
                  <a:lnTo>
                    <a:pt x="196" y="30"/>
                  </a:lnTo>
                  <a:lnTo>
                    <a:pt x="106" y="30"/>
                  </a:lnTo>
                  <a:cubicBezTo>
                    <a:pt x="76" y="45"/>
                    <a:pt x="46" y="60"/>
                    <a:pt x="31" y="90"/>
                  </a:cubicBezTo>
                  <a:cubicBezTo>
                    <a:pt x="1" y="105"/>
                    <a:pt x="1" y="136"/>
                    <a:pt x="1" y="166"/>
                  </a:cubicBezTo>
                  <a:lnTo>
                    <a:pt x="1" y="196"/>
                  </a:lnTo>
                  <a:cubicBezTo>
                    <a:pt x="16" y="226"/>
                    <a:pt x="31" y="256"/>
                    <a:pt x="61" y="271"/>
                  </a:cubicBezTo>
                  <a:cubicBezTo>
                    <a:pt x="61" y="286"/>
                    <a:pt x="76" y="286"/>
                    <a:pt x="91" y="301"/>
                  </a:cubicBezTo>
                  <a:lnTo>
                    <a:pt x="121" y="301"/>
                  </a:lnTo>
                  <a:cubicBezTo>
                    <a:pt x="151" y="301"/>
                    <a:pt x="181" y="301"/>
                    <a:pt x="211" y="316"/>
                  </a:cubicBezTo>
                  <a:lnTo>
                    <a:pt x="301" y="316"/>
                  </a:lnTo>
                  <a:cubicBezTo>
                    <a:pt x="331" y="316"/>
                    <a:pt x="376" y="301"/>
                    <a:pt x="406" y="286"/>
                  </a:cubicBezTo>
                  <a:lnTo>
                    <a:pt x="436" y="271"/>
                  </a:lnTo>
                  <a:cubicBezTo>
                    <a:pt x="451" y="256"/>
                    <a:pt x="466" y="241"/>
                    <a:pt x="466" y="226"/>
                  </a:cubicBezTo>
                  <a:cubicBezTo>
                    <a:pt x="481" y="211"/>
                    <a:pt x="481" y="196"/>
                    <a:pt x="481" y="181"/>
                  </a:cubicBezTo>
                  <a:cubicBezTo>
                    <a:pt x="481" y="166"/>
                    <a:pt x="481" y="151"/>
                    <a:pt x="481" y="121"/>
                  </a:cubicBezTo>
                  <a:cubicBezTo>
                    <a:pt x="481" y="105"/>
                    <a:pt x="466" y="75"/>
                    <a:pt x="451" y="60"/>
                  </a:cubicBezTo>
                  <a:cubicBezTo>
                    <a:pt x="436" y="45"/>
                    <a:pt x="421" y="30"/>
                    <a:pt x="406" y="15"/>
                  </a:cubicBezTo>
                  <a:cubicBezTo>
                    <a:pt x="376" y="15"/>
                    <a:pt x="361" y="0"/>
                    <a:pt x="3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887664" y="1916768"/>
              <a:ext cx="31822" cy="53706"/>
            </a:xfrm>
            <a:custGeom>
              <a:avLst/>
              <a:gdLst/>
              <a:ahLst/>
              <a:cxnLst/>
              <a:rect l="l" t="t" r="r" b="b"/>
              <a:pathLst>
                <a:path w="301" h="508" extrusionOk="0">
                  <a:moveTo>
                    <a:pt x="150" y="1"/>
                  </a:moveTo>
                  <a:cubicBezTo>
                    <a:pt x="139" y="1"/>
                    <a:pt x="128" y="4"/>
                    <a:pt x="120" y="12"/>
                  </a:cubicBezTo>
                  <a:cubicBezTo>
                    <a:pt x="90" y="12"/>
                    <a:pt x="45" y="42"/>
                    <a:pt x="30" y="72"/>
                  </a:cubicBezTo>
                  <a:lnTo>
                    <a:pt x="15" y="87"/>
                  </a:lnTo>
                  <a:cubicBezTo>
                    <a:pt x="15" y="102"/>
                    <a:pt x="0" y="117"/>
                    <a:pt x="0" y="132"/>
                  </a:cubicBezTo>
                  <a:cubicBezTo>
                    <a:pt x="0" y="132"/>
                    <a:pt x="0" y="147"/>
                    <a:pt x="0" y="162"/>
                  </a:cubicBezTo>
                  <a:cubicBezTo>
                    <a:pt x="0" y="177"/>
                    <a:pt x="0" y="177"/>
                    <a:pt x="0" y="192"/>
                  </a:cubicBezTo>
                  <a:lnTo>
                    <a:pt x="0" y="222"/>
                  </a:lnTo>
                  <a:cubicBezTo>
                    <a:pt x="0" y="252"/>
                    <a:pt x="0" y="267"/>
                    <a:pt x="15" y="297"/>
                  </a:cubicBezTo>
                  <a:lnTo>
                    <a:pt x="30" y="357"/>
                  </a:lnTo>
                  <a:cubicBezTo>
                    <a:pt x="30" y="387"/>
                    <a:pt x="45" y="402"/>
                    <a:pt x="45" y="432"/>
                  </a:cubicBezTo>
                  <a:lnTo>
                    <a:pt x="75" y="462"/>
                  </a:lnTo>
                  <a:cubicBezTo>
                    <a:pt x="90" y="477"/>
                    <a:pt x="105" y="492"/>
                    <a:pt x="120" y="507"/>
                  </a:cubicBezTo>
                  <a:lnTo>
                    <a:pt x="135" y="507"/>
                  </a:lnTo>
                  <a:lnTo>
                    <a:pt x="120" y="492"/>
                  </a:lnTo>
                  <a:lnTo>
                    <a:pt x="135" y="492"/>
                  </a:lnTo>
                  <a:cubicBezTo>
                    <a:pt x="143" y="500"/>
                    <a:pt x="154" y="503"/>
                    <a:pt x="163" y="503"/>
                  </a:cubicBezTo>
                  <a:cubicBezTo>
                    <a:pt x="173" y="503"/>
                    <a:pt x="180" y="500"/>
                    <a:pt x="180" y="492"/>
                  </a:cubicBezTo>
                  <a:cubicBezTo>
                    <a:pt x="210" y="492"/>
                    <a:pt x="240" y="492"/>
                    <a:pt x="255" y="477"/>
                  </a:cubicBezTo>
                  <a:lnTo>
                    <a:pt x="255" y="477"/>
                  </a:lnTo>
                  <a:lnTo>
                    <a:pt x="240" y="492"/>
                  </a:lnTo>
                  <a:cubicBezTo>
                    <a:pt x="255" y="492"/>
                    <a:pt x="270" y="477"/>
                    <a:pt x="270" y="462"/>
                  </a:cubicBezTo>
                  <a:cubicBezTo>
                    <a:pt x="285" y="462"/>
                    <a:pt x="285" y="447"/>
                    <a:pt x="300" y="432"/>
                  </a:cubicBezTo>
                  <a:cubicBezTo>
                    <a:pt x="300" y="432"/>
                    <a:pt x="300" y="417"/>
                    <a:pt x="300" y="417"/>
                  </a:cubicBezTo>
                  <a:cubicBezTo>
                    <a:pt x="300" y="402"/>
                    <a:pt x="300" y="387"/>
                    <a:pt x="300" y="372"/>
                  </a:cubicBezTo>
                  <a:lnTo>
                    <a:pt x="300" y="357"/>
                  </a:lnTo>
                  <a:cubicBezTo>
                    <a:pt x="300" y="342"/>
                    <a:pt x="300" y="327"/>
                    <a:pt x="300" y="312"/>
                  </a:cubicBezTo>
                  <a:lnTo>
                    <a:pt x="300" y="237"/>
                  </a:lnTo>
                  <a:lnTo>
                    <a:pt x="300" y="177"/>
                  </a:lnTo>
                  <a:lnTo>
                    <a:pt x="300" y="132"/>
                  </a:lnTo>
                  <a:lnTo>
                    <a:pt x="285" y="87"/>
                  </a:lnTo>
                  <a:lnTo>
                    <a:pt x="255" y="57"/>
                  </a:lnTo>
                  <a:lnTo>
                    <a:pt x="225" y="27"/>
                  </a:lnTo>
                  <a:cubicBezTo>
                    <a:pt x="210" y="12"/>
                    <a:pt x="195" y="12"/>
                    <a:pt x="180" y="12"/>
                  </a:cubicBezTo>
                  <a:cubicBezTo>
                    <a:pt x="173" y="4"/>
                    <a:pt x="162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851085" y="1841813"/>
              <a:ext cx="52543" cy="34993"/>
            </a:xfrm>
            <a:custGeom>
              <a:avLst/>
              <a:gdLst/>
              <a:ahLst/>
              <a:cxnLst/>
              <a:rect l="l" t="t" r="r" b="b"/>
              <a:pathLst>
                <a:path w="497" h="331" extrusionOk="0">
                  <a:moveTo>
                    <a:pt x="346" y="0"/>
                  </a:moveTo>
                  <a:cubicBezTo>
                    <a:pt x="331" y="0"/>
                    <a:pt x="301" y="0"/>
                    <a:pt x="271" y="15"/>
                  </a:cubicBezTo>
                  <a:lnTo>
                    <a:pt x="256" y="15"/>
                  </a:lnTo>
                  <a:lnTo>
                    <a:pt x="211" y="30"/>
                  </a:lnTo>
                  <a:lnTo>
                    <a:pt x="106" y="60"/>
                  </a:lnTo>
                  <a:lnTo>
                    <a:pt x="76" y="75"/>
                  </a:lnTo>
                  <a:lnTo>
                    <a:pt x="46" y="105"/>
                  </a:lnTo>
                  <a:cubicBezTo>
                    <a:pt x="31" y="105"/>
                    <a:pt x="31" y="120"/>
                    <a:pt x="16" y="135"/>
                  </a:cubicBezTo>
                  <a:cubicBezTo>
                    <a:pt x="16" y="150"/>
                    <a:pt x="1" y="165"/>
                    <a:pt x="1" y="180"/>
                  </a:cubicBezTo>
                  <a:cubicBezTo>
                    <a:pt x="1" y="195"/>
                    <a:pt x="1" y="211"/>
                    <a:pt x="1" y="226"/>
                  </a:cubicBezTo>
                  <a:cubicBezTo>
                    <a:pt x="16" y="241"/>
                    <a:pt x="16" y="271"/>
                    <a:pt x="31" y="286"/>
                  </a:cubicBezTo>
                  <a:cubicBezTo>
                    <a:pt x="46" y="301"/>
                    <a:pt x="61" y="301"/>
                    <a:pt x="76" y="316"/>
                  </a:cubicBezTo>
                  <a:cubicBezTo>
                    <a:pt x="91" y="316"/>
                    <a:pt x="106" y="331"/>
                    <a:pt x="121" y="331"/>
                  </a:cubicBezTo>
                  <a:lnTo>
                    <a:pt x="121" y="316"/>
                  </a:lnTo>
                  <a:lnTo>
                    <a:pt x="226" y="316"/>
                  </a:lnTo>
                  <a:lnTo>
                    <a:pt x="331" y="301"/>
                  </a:lnTo>
                  <a:lnTo>
                    <a:pt x="376" y="301"/>
                  </a:lnTo>
                  <a:lnTo>
                    <a:pt x="406" y="286"/>
                  </a:lnTo>
                  <a:cubicBezTo>
                    <a:pt x="421" y="286"/>
                    <a:pt x="436" y="271"/>
                    <a:pt x="451" y="256"/>
                  </a:cubicBezTo>
                  <a:cubicBezTo>
                    <a:pt x="466" y="241"/>
                    <a:pt x="481" y="226"/>
                    <a:pt x="496" y="195"/>
                  </a:cubicBezTo>
                  <a:cubicBezTo>
                    <a:pt x="496" y="165"/>
                    <a:pt x="496" y="135"/>
                    <a:pt x="496" y="105"/>
                  </a:cubicBezTo>
                  <a:cubicBezTo>
                    <a:pt x="481" y="60"/>
                    <a:pt x="451" y="15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68623" y="1705329"/>
              <a:ext cx="39751" cy="61635"/>
            </a:xfrm>
            <a:custGeom>
              <a:avLst/>
              <a:gdLst/>
              <a:ahLst/>
              <a:cxnLst/>
              <a:rect l="l" t="t" r="r" b="b"/>
              <a:pathLst>
                <a:path w="376" h="583" extrusionOk="0">
                  <a:moveTo>
                    <a:pt x="151" y="1"/>
                  </a:moveTo>
                  <a:cubicBezTo>
                    <a:pt x="136" y="1"/>
                    <a:pt x="121" y="16"/>
                    <a:pt x="91" y="16"/>
                  </a:cubicBezTo>
                  <a:cubicBezTo>
                    <a:pt x="76" y="31"/>
                    <a:pt x="61" y="46"/>
                    <a:pt x="46" y="61"/>
                  </a:cubicBezTo>
                  <a:cubicBezTo>
                    <a:pt x="31" y="76"/>
                    <a:pt x="16" y="91"/>
                    <a:pt x="16" y="121"/>
                  </a:cubicBezTo>
                  <a:cubicBezTo>
                    <a:pt x="1" y="151"/>
                    <a:pt x="1" y="181"/>
                    <a:pt x="16" y="211"/>
                  </a:cubicBezTo>
                  <a:cubicBezTo>
                    <a:pt x="16" y="256"/>
                    <a:pt x="31" y="301"/>
                    <a:pt x="46" y="346"/>
                  </a:cubicBezTo>
                  <a:cubicBezTo>
                    <a:pt x="46" y="376"/>
                    <a:pt x="61" y="406"/>
                    <a:pt x="76" y="451"/>
                  </a:cubicBezTo>
                  <a:cubicBezTo>
                    <a:pt x="91" y="481"/>
                    <a:pt x="106" y="496"/>
                    <a:pt x="121" y="526"/>
                  </a:cubicBezTo>
                  <a:lnTo>
                    <a:pt x="151" y="556"/>
                  </a:lnTo>
                  <a:cubicBezTo>
                    <a:pt x="166" y="571"/>
                    <a:pt x="181" y="571"/>
                    <a:pt x="211" y="571"/>
                  </a:cubicBezTo>
                  <a:cubicBezTo>
                    <a:pt x="218" y="578"/>
                    <a:pt x="229" y="582"/>
                    <a:pt x="243" y="582"/>
                  </a:cubicBezTo>
                  <a:cubicBezTo>
                    <a:pt x="256" y="582"/>
                    <a:pt x="271" y="578"/>
                    <a:pt x="286" y="571"/>
                  </a:cubicBezTo>
                  <a:cubicBezTo>
                    <a:pt x="316" y="556"/>
                    <a:pt x="331" y="541"/>
                    <a:pt x="346" y="526"/>
                  </a:cubicBezTo>
                  <a:cubicBezTo>
                    <a:pt x="361" y="496"/>
                    <a:pt x="376" y="466"/>
                    <a:pt x="361" y="421"/>
                  </a:cubicBezTo>
                  <a:lnTo>
                    <a:pt x="346" y="406"/>
                  </a:lnTo>
                  <a:cubicBezTo>
                    <a:pt x="346" y="376"/>
                    <a:pt x="346" y="346"/>
                    <a:pt x="331" y="316"/>
                  </a:cubicBezTo>
                  <a:cubicBezTo>
                    <a:pt x="331" y="307"/>
                    <a:pt x="331" y="290"/>
                    <a:pt x="331" y="271"/>
                  </a:cubicBezTo>
                  <a:cubicBezTo>
                    <a:pt x="331" y="241"/>
                    <a:pt x="331" y="211"/>
                    <a:pt x="331" y="181"/>
                  </a:cubicBezTo>
                  <a:cubicBezTo>
                    <a:pt x="331" y="136"/>
                    <a:pt x="331" y="91"/>
                    <a:pt x="301" y="61"/>
                  </a:cubicBezTo>
                  <a:cubicBezTo>
                    <a:pt x="271" y="31"/>
                    <a:pt x="256" y="16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410022" y="1580897"/>
              <a:ext cx="615713" cy="579768"/>
            </a:xfrm>
            <a:custGeom>
              <a:avLst/>
              <a:gdLst/>
              <a:ahLst/>
              <a:cxnLst/>
              <a:rect l="l" t="t" r="r" b="b"/>
              <a:pathLst>
                <a:path w="5824" h="5484" extrusionOk="0">
                  <a:moveTo>
                    <a:pt x="2885" y="186"/>
                  </a:moveTo>
                  <a:cubicBezTo>
                    <a:pt x="2953" y="186"/>
                    <a:pt x="3021" y="189"/>
                    <a:pt x="3089" y="195"/>
                  </a:cubicBezTo>
                  <a:lnTo>
                    <a:pt x="3089" y="195"/>
                  </a:lnTo>
                  <a:cubicBezTo>
                    <a:pt x="3101" y="206"/>
                    <a:pt x="3117" y="215"/>
                    <a:pt x="3137" y="217"/>
                  </a:cubicBezTo>
                  <a:cubicBezTo>
                    <a:pt x="4203" y="382"/>
                    <a:pt x="5089" y="1163"/>
                    <a:pt x="5374" y="2198"/>
                  </a:cubicBezTo>
                  <a:cubicBezTo>
                    <a:pt x="5659" y="3189"/>
                    <a:pt x="5434" y="4359"/>
                    <a:pt x="4548" y="4975"/>
                  </a:cubicBezTo>
                  <a:cubicBezTo>
                    <a:pt x="4318" y="5139"/>
                    <a:pt x="4048" y="5222"/>
                    <a:pt x="3779" y="5222"/>
                  </a:cubicBezTo>
                  <a:cubicBezTo>
                    <a:pt x="3556" y="5222"/>
                    <a:pt x="3334" y="5165"/>
                    <a:pt x="3137" y="5050"/>
                  </a:cubicBezTo>
                  <a:cubicBezTo>
                    <a:pt x="2927" y="4930"/>
                    <a:pt x="2717" y="4795"/>
                    <a:pt x="2507" y="4705"/>
                  </a:cubicBezTo>
                  <a:cubicBezTo>
                    <a:pt x="2267" y="4615"/>
                    <a:pt x="2027" y="4540"/>
                    <a:pt x="1787" y="4510"/>
                  </a:cubicBezTo>
                  <a:cubicBezTo>
                    <a:pt x="1306" y="4465"/>
                    <a:pt x="871" y="4179"/>
                    <a:pt x="631" y="3759"/>
                  </a:cubicBezTo>
                  <a:cubicBezTo>
                    <a:pt x="406" y="3309"/>
                    <a:pt x="361" y="2784"/>
                    <a:pt x="511" y="2303"/>
                  </a:cubicBezTo>
                  <a:cubicBezTo>
                    <a:pt x="646" y="1748"/>
                    <a:pt x="871" y="1148"/>
                    <a:pt x="1321" y="757"/>
                  </a:cubicBezTo>
                  <a:cubicBezTo>
                    <a:pt x="1760" y="383"/>
                    <a:pt x="2310" y="186"/>
                    <a:pt x="2885" y="186"/>
                  </a:cubicBezTo>
                  <a:close/>
                  <a:moveTo>
                    <a:pt x="2648" y="0"/>
                  </a:moveTo>
                  <a:cubicBezTo>
                    <a:pt x="2211" y="0"/>
                    <a:pt x="1781" y="104"/>
                    <a:pt x="1396" y="307"/>
                  </a:cubicBezTo>
                  <a:cubicBezTo>
                    <a:pt x="871" y="607"/>
                    <a:pt x="586" y="1088"/>
                    <a:pt x="376" y="1628"/>
                  </a:cubicBezTo>
                  <a:cubicBezTo>
                    <a:pt x="151" y="2183"/>
                    <a:pt x="1" y="2814"/>
                    <a:pt x="166" y="3414"/>
                  </a:cubicBezTo>
                  <a:cubicBezTo>
                    <a:pt x="286" y="3924"/>
                    <a:pt x="616" y="4344"/>
                    <a:pt x="1081" y="4600"/>
                  </a:cubicBezTo>
                  <a:cubicBezTo>
                    <a:pt x="1351" y="4705"/>
                    <a:pt x="1637" y="4780"/>
                    <a:pt x="1937" y="4825"/>
                  </a:cubicBezTo>
                  <a:cubicBezTo>
                    <a:pt x="2252" y="4900"/>
                    <a:pt x="2552" y="5020"/>
                    <a:pt x="2822" y="5200"/>
                  </a:cubicBezTo>
                  <a:cubicBezTo>
                    <a:pt x="3138" y="5372"/>
                    <a:pt x="3447" y="5483"/>
                    <a:pt x="3769" y="5483"/>
                  </a:cubicBezTo>
                  <a:cubicBezTo>
                    <a:pt x="3953" y="5483"/>
                    <a:pt x="4142" y="5447"/>
                    <a:pt x="4338" y="5365"/>
                  </a:cubicBezTo>
                  <a:cubicBezTo>
                    <a:pt x="5389" y="4915"/>
                    <a:pt x="5824" y="3594"/>
                    <a:pt x="5704" y="2543"/>
                  </a:cubicBezTo>
                  <a:cubicBezTo>
                    <a:pt x="5524" y="1223"/>
                    <a:pt x="4488" y="187"/>
                    <a:pt x="3167" y="7"/>
                  </a:cubicBezTo>
                  <a:cubicBezTo>
                    <a:pt x="3163" y="6"/>
                    <a:pt x="3159" y="6"/>
                    <a:pt x="3155" y="6"/>
                  </a:cubicBezTo>
                  <a:cubicBezTo>
                    <a:pt x="3129" y="6"/>
                    <a:pt x="3107" y="18"/>
                    <a:pt x="3091" y="36"/>
                  </a:cubicBezTo>
                  <a:lnTo>
                    <a:pt x="3091" y="36"/>
                  </a:lnTo>
                  <a:cubicBezTo>
                    <a:pt x="2944" y="12"/>
                    <a:pt x="2795" y="0"/>
                    <a:pt x="2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5430637" y="3598238"/>
            <a:ext cx="652292" cy="565285"/>
            <a:chOff x="5430637" y="3598238"/>
            <a:chExt cx="652292" cy="565285"/>
          </a:xfrm>
        </p:grpSpPr>
        <p:sp>
          <p:nvSpPr>
            <p:cNvPr id="62" name="Google Shape;62;p2"/>
            <p:cNvSpPr/>
            <p:nvPr/>
          </p:nvSpPr>
          <p:spPr>
            <a:xfrm>
              <a:off x="5598837" y="4026402"/>
              <a:ext cx="46094" cy="51168"/>
            </a:xfrm>
            <a:custGeom>
              <a:avLst/>
              <a:gdLst/>
              <a:ahLst/>
              <a:cxnLst/>
              <a:rect l="l" t="t" r="r" b="b"/>
              <a:pathLst>
                <a:path w="436" h="484" extrusionOk="0">
                  <a:moveTo>
                    <a:pt x="309" y="1"/>
                  </a:moveTo>
                  <a:cubicBezTo>
                    <a:pt x="301" y="1"/>
                    <a:pt x="294" y="2"/>
                    <a:pt x="286" y="3"/>
                  </a:cubicBezTo>
                  <a:cubicBezTo>
                    <a:pt x="256" y="3"/>
                    <a:pt x="211" y="18"/>
                    <a:pt x="196" y="48"/>
                  </a:cubicBezTo>
                  <a:lnTo>
                    <a:pt x="106" y="183"/>
                  </a:lnTo>
                  <a:cubicBezTo>
                    <a:pt x="76" y="198"/>
                    <a:pt x="61" y="228"/>
                    <a:pt x="46" y="258"/>
                  </a:cubicBezTo>
                  <a:cubicBezTo>
                    <a:pt x="31" y="288"/>
                    <a:pt x="16" y="318"/>
                    <a:pt x="1" y="333"/>
                  </a:cubicBezTo>
                  <a:lnTo>
                    <a:pt x="1" y="363"/>
                  </a:lnTo>
                  <a:cubicBezTo>
                    <a:pt x="1" y="378"/>
                    <a:pt x="1" y="393"/>
                    <a:pt x="1" y="408"/>
                  </a:cubicBezTo>
                  <a:cubicBezTo>
                    <a:pt x="1" y="423"/>
                    <a:pt x="16" y="438"/>
                    <a:pt x="31" y="453"/>
                  </a:cubicBezTo>
                  <a:cubicBezTo>
                    <a:pt x="46" y="468"/>
                    <a:pt x="61" y="468"/>
                    <a:pt x="76" y="483"/>
                  </a:cubicBezTo>
                  <a:cubicBezTo>
                    <a:pt x="106" y="483"/>
                    <a:pt x="136" y="483"/>
                    <a:pt x="151" y="468"/>
                  </a:cubicBezTo>
                  <a:lnTo>
                    <a:pt x="211" y="408"/>
                  </a:lnTo>
                  <a:cubicBezTo>
                    <a:pt x="241" y="393"/>
                    <a:pt x="256" y="363"/>
                    <a:pt x="286" y="333"/>
                  </a:cubicBezTo>
                  <a:cubicBezTo>
                    <a:pt x="316" y="318"/>
                    <a:pt x="361" y="258"/>
                    <a:pt x="406" y="228"/>
                  </a:cubicBezTo>
                  <a:cubicBezTo>
                    <a:pt x="421" y="198"/>
                    <a:pt x="436" y="153"/>
                    <a:pt x="436" y="123"/>
                  </a:cubicBezTo>
                  <a:cubicBezTo>
                    <a:pt x="436" y="56"/>
                    <a:pt x="376" y="1"/>
                    <a:pt x="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73476" y="3944152"/>
              <a:ext cx="46094" cy="38165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150" y="1"/>
                  </a:moveTo>
                  <a:cubicBezTo>
                    <a:pt x="120" y="1"/>
                    <a:pt x="90" y="16"/>
                    <a:pt x="75" y="31"/>
                  </a:cubicBezTo>
                  <a:cubicBezTo>
                    <a:pt x="60" y="31"/>
                    <a:pt x="45" y="46"/>
                    <a:pt x="30" y="61"/>
                  </a:cubicBezTo>
                  <a:cubicBezTo>
                    <a:pt x="15" y="76"/>
                    <a:pt x="15" y="106"/>
                    <a:pt x="15" y="121"/>
                  </a:cubicBezTo>
                  <a:cubicBezTo>
                    <a:pt x="0" y="136"/>
                    <a:pt x="0" y="166"/>
                    <a:pt x="15" y="181"/>
                  </a:cubicBezTo>
                  <a:cubicBezTo>
                    <a:pt x="15" y="196"/>
                    <a:pt x="15" y="211"/>
                    <a:pt x="30" y="226"/>
                  </a:cubicBezTo>
                  <a:cubicBezTo>
                    <a:pt x="45" y="256"/>
                    <a:pt x="60" y="271"/>
                    <a:pt x="90" y="286"/>
                  </a:cubicBezTo>
                  <a:lnTo>
                    <a:pt x="180" y="331"/>
                  </a:lnTo>
                  <a:lnTo>
                    <a:pt x="210" y="346"/>
                  </a:lnTo>
                  <a:cubicBezTo>
                    <a:pt x="225" y="346"/>
                    <a:pt x="240" y="346"/>
                    <a:pt x="255" y="361"/>
                  </a:cubicBezTo>
                  <a:lnTo>
                    <a:pt x="315" y="361"/>
                  </a:lnTo>
                  <a:cubicBezTo>
                    <a:pt x="322" y="361"/>
                    <a:pt x="328" y="360"/>
                    <a:pt x="333" y="359"/>
                  </a:cubicBezTo>
                  <a:lnTo>
                    <a:pt x="333" y="359"/>
                  </a:lnTo>
                  <a:lnTo>
                    <a:pt x="330" y="361"/>
                  </a:lnTo>
                  <a:cubicBezTo>
                    <a:pt x="332" y="360"/>
                    <a:pt x="334" y="359"/>
                    <a:pt x="336" y="358"/>
                  </a:cubicBezTo>
                  <a:lnTo>
                    <a:pt x="336" y="358"/>
                  </a:lnTo>
                  <a:cubicBezTo>
                    <a:pt x="344" y="356"/>
                    <a:pt x="351" y="352"/>
                    <a:pt x="357" y="347"/>
                  </a:cubicBezTo>
                  <a:lnTo>
                    <a:pt x="357" y="347"/>
                  </a:lnTo>
                  <a:cubicBezTo>
                    <a:pt x="377" y="337"/>
                    <a:pt x="395" y="326"/>
                    <a:pt x="405" y="316"/>
                  </a:cubicBezTo>
                  <a:cubicBezTo>
                    <a:pt x="420" y="286"/>
                    <a:pt x="420" y="256"/>
                    <a:pt x="420" y="226"/>
                  </a:cubicBezTo>
                  <a:lnTo>
                    <a:pt x="420" y="286"/>
                  </a:lnTo>
                  <a:cubicBezTo>
                    <a:pt x="435" y="256"/>
                    <a:pt x="420" y="226"/>
                    <a:pt x="420" y="211"/>
                  </a:cubicBezTo>
                  <a:cubicBezTo>
                    <a:pt x="405" y="196"/>
                    <a:pt x="405" y="166"/>
                    <a:pt x="390" y="166"/>
                  </a:cubicBezTo>
                  <a:cubicBezTo>
                    <a:pt x="375" y="151"/>
                    <a:pt x="360" y="136"/>
                    <a:pt x="345" y="121"/>
                  </a:cubicBezTo>
                  <a:lnTo>
                    <a:pt x="330" y="106"/>
                  </a:lnTo>
                  <a:lnTo>
                    <a:pt x="255" y="31"/>
                  </a:lnTo>
                  <a:cubicBezTo>
                    <a:pt x="225" y="16"/>
                    <a:pt x="180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89239" y="4003778"/>
              <a:ext cx="44508" cy="59097"/>
            </a:xfrm>
            <a:custGeom>
              <a:avLst/>
              <a:gdLst/>
              <a:ahLst/>
              <a:cxnLst/>
              <a:rect l="l" t="t" r="r" b="b"/>
              <a:pathLst>
                <a:path w="421" h="559" extrusionOk="0">
                  <a:moveTo>
                    <a:pt x="282" y="1"/>
                  </a:moveTo>
                  <a:cubicBezTo>
                    <a:pt x="273" y="1"/>
                    <a:pt x="265" y="3"/>
                    <a:pt x="256" y="7"/>
                  </a:cubicBezTo>
                  <a:cubicBezTo>
                    <a:pt x="241" y="7"/>
                    <a:pt x="211" y="7"/>
                    <a:pt x="196" y="22"/>
                  </a:cubicBezTo>
                  <a:cubicBezTo>
                    <a:pt x="181" y="22"/>
                    <a:pt x="166" y="37"/>
                    <a:pt x="151" y="52"/>
                  </a:cubicBezTo>
                  <a:cubicBezTo>
                    <a:pt x="136" y="67"/>
                    <a:pt x="121" y="97"/>
                    <a:pt x="121" y="127"/>
                  </a:cubicBezTo>
                  <a:cubicBezTo>
                    <a:pt x="106" y="172"/>
                    <a:pt x="76" y="202"/>
                    <a:pt x="61" y="247"/>
                  </a:cubicBezTo>
                  <a:cubicBezTo>
                    <a:pt x="46" y="292"/>
                    <a:pt x="46" y="292"/>
                    <a:pt x="31" y="322"/>
                  </a:cubicBezTo>
                  <a:cubicBezTo>
                    <a:pt x="1" y="367"/>
                    <a:pt x="1" y="427"/>
                    <a:pt x="16" y="472"/>
                  </a:cubicBezTo>
                  <a:lnTo>
                    <a:pt x="16" y="457"/>
                  </a:lnTo>
                  <a:cubicBezTo>
                    <a:pt x="16" y="487"/>
                    <a:pt x="31" y="532"/>
                    <a:pt x="76" y="547"/>
                  </a:cubicBezTo>
                  <a:cubicBezTo>
                    <a:pt x="91" y="555"/>
                    <a:pt x="109" y="559"/>
                    <a:pt x="128" y="559"/>
                  </a:cubicBezTo>
                  <a:cubicBezTo>
                    <a:pt x="147" y="559"/>
                    <a:pt x="166" y="555"/>
                    <a:pt x="181" y="547"/>
                  </a:cubicBezTo>
                  <a:cubicBezTo>
                    <a:pt x="211" y="517"/>
                    <a:pt x="241" y="487"/>
                    <a:pt x="271" y="457"/>
                  </a:cubicBezTo>
                  <a:lnTo>
                    <a:pt x="301" y="382"/>
                  </a:lnTo>
                  <a:lnTo>
                    <a:pt x="361" y="262"/>
                  </a:lnTo>
                  <a:cubicBezTo>
                    <a:pt x="376" y="247"/>
                    <a:pt x="391" y="232"/>
                    <a:pt x="406" y="202"/>
                  </a:cubicBezTo>
                  <a:cubicBezTo>
                    <a:pt x="421" y="172"/>
                    <a:pt x="421" y="127"/>
                    <a:pt x="406" y="97"/>
                  </a:cubicBezTo>
                  <a:lnTo>
                    <a:pt x="391" y="67"/>
                  </a:lnTo>
                  <a:cubicBezTo>
                    <a:pt x="376" y="52"/>
                    <a:pt x="361" y="37"/>
                    <a:pt x="346" y="22"/>
                  </a:cubicBezTo>
                  <a:cubicBezTo>
                    <a:pt x="325" y="11"/>
                    <a:pt x="303" y="1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89239" y="3904507"/>
              <a:ext cx="60366" cy="55714"/>
            </a:xfrm>
            <a:custGeom>
              <a:avLst/>
              <a:gdLst/>
              <a:ahLst/>
              <a:cxnLst/>
              <a:rect l="l" t="t" r="r" b="b"/>
              <a:pathLst>
                <a:path w="571" h="527" extrusionOk="0">
                  <a:moveTo>
                    <a:pt x="136" y="1"/>
                  </a:moveTo>
                  <a:cubicBezTo>
                    <a:pt x="106" y="1"/>
                    <a:pt x="61" y="31"/>
                    <a:pt x="31" y="61"/>
                  </a:cubicBezTo>
                  <a:cubicBezTo>
                    <a:pt x="1" y="91"/>
                    <a:pt x="1" y="136"/>
                    <a:pt x="1" y="166"/>
                  </a:cubicBezTo>
                  <a:cubicBezTo>
                    <a:pt x="1" y="211"/>
                    <a:pt x="16" y="256"/>
                    <a:pt x="46" y="271"/>
                  </a:cubicBezTo>
                  <a:lnTo>
                    <a:pt x="211" y="391"/>
                  </a:lnTo>
                  <a:lnTo>
                    <a:pt x="301" y="451"/>
                  </a:lnTo>
                  <a:cubicBezTo>
                    <a:pt x="316" y="466"/>
                    <a:pt x="346" y="481"/>
                    <a:pt x="361" y="481"/>
                  </a:cubicBezTo>
                  <a:lnTo>
                    <a:pt x="406" y="511"/>
                  </a:lnTo>
                  <a:cubicBezTo>
                    <a:pt x="422" y="521"/>
                    <a:pt x="440" y="526"/>
                    <a:pt x="457" y="526"/>
                  </a:cubicBezTo>
                  <a:cubicBezTo>
                    <a:pt x="490" y="526"/>
                    <a:pt x="522" y="510"/>
                    <a:pt x="541" y="481"/>
                  </a:cubicBezTo>
                  <a:cubicBezTo>
                    <a:pt x="556" y="466"/>
                    <a:pt x="571" y="451"/>
                    <a:pt x="571" y="436"/>
                  </a:cubicBezTo>
                  <a:cubicBezTo>
                    <a:pt x="571" y="406"/>
                    <a:pt x="571" y="361"/>
                    <a:pt x="556" y="346"/>
                  </a:cubicBezTo>
                  <a:cubicBezTo>
                    <a:pt x="526" y="316"/>
                    <a:pt x="496" y="271"/>
                    <a:pt x="481" y="241"/>
                  </a:cubicBezTo>
                  <a:lnTo>
                    <a:pt x="406" y="181"/>
                  </a:lnTo>
                  <a:lnTo>
                    <a:pt x="256" y="46"/>
                  </a:lnTo>
                  <a:cubicBezTo>
                    <a:pt x="226" y="16"/>
                    <a:pt x="181" y="1"/>
                    <a:pt x="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75061" y="3825535"/>
              <a:ext cx="63538" cy="62269"/>
            </a:xfrm>
            <a:custGeom>
              <a:avLst/>
              <a:gdLst/>
              <a:ahLst/>
              <a:cxnLst/>
              <a:rect l="l" t="t" r="r" b="b"/>
              <a:pathLst>
                <a:path w="601" h="589" extrusionOk="0">
                  <a:moveTo>
                    <a:pt x="430" y="1"/>
                  </a:moveTo>
                  <a:cubicBezTo>
                    <a:pt x="387" y="1"/>
                    <a:pt x="345" y="20"/>
                    <a:pt x="315" y="57"/>
                  </a:cubicBezTo>
                  <a:lnTo>
                    <a:pt x="300" y="72"/>
                  </a:lnTo>
                  <a:lnTo>
                    <a:pt x="165" y="237"/>
                  </a:lnTo>
                  <a:cubicBezTo>
                    <a:pt x="105" y="297"/>
                    <a:pt x="60" y="357"/>
                    <a:pt x="30" y="432"/>
                  </a:cubicBezTo>
                  <a:cubicBezTo>
                    <a:pt x="0" y="477"/>
                    <a:pt x="15" y="522"/>
                    <a:pt x="45" y="552"/>
                  </a:cubicBezTo>
                  <a:cubicBezTo>
                    <a:pt x="67" y="574"/>
                    <a:pt x="97" y="588"/>
                    <a:pt x="123" y="588"/>
                  </a:cubicBezTo>
                  <a:cubicBezTo>
                    <a:pt x="133" y="588"/>
                    <a:pt x="142" y="586"/>
                    <a:pt x="150" y="582"/>
                  </a:cubicBezTo>
                  <a:cubicBezTo>
                    <a:pt x="195" y="567"/>
                    <a:pt x="225" y="537"/>
                    <a:pt x="270" y="507"/>
                  </a:cubicBezTo>
                  <a:lnTo>
                    <a:pt x="345" y="432"/>
                  </a:lnTo>
                  <a:lnTo>
                    <a:pt x="525" y="297"/>
                  </a:lnTo>
                  <a:cubicBezTo>
                    <a:pt x="540" y="282"/>
                    <a:pt x="570" y="252"/>
                    <a:pt x="570" y="237"/>
                  </a:cubicBezTo>
                  <a:lnTo>
                    <a:pt x="585" y="192"/>
                  </a:lnTo>
                  <a:cubicBezTo>
                    <a:pt x="600" y="147"/>
                    <a:pt x="585" y="87"/>
                    <a:pt x="555" y="57"/>
                  </a:cubicBezTo>
                  <a:cubicBezTo>
                    <a:pt x="518" y="20"/>
                    <a:pt x="473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519548" y="3813482"/>
              <a:ext cx="44508" cy="37213"/>
            </a:xfrm>
            <a:custGeom>
              <a:avLst/>
              <a:gdLst/>
              <a:ahLst/>
              <a:cxnLst/>
              <a:rect l="l" t="t" r="r" b="b"/>
              <a:pathLst>
                <a:path w="421" h="352" extrusionOk="0">
                  <a:moveTo>
                    <a:pt x="177" y="0"/>
                  </a:moveTo>
                  <a:cubicBezTo>
                    <a:pt x="167" y="0"/>
                    <a:pt x="158" y="2"/>
                    <a:pt x="150" y="6"/>
                  </a:cubicBezTo>
                  <a:cubicBezTo>
                    <a:pt x="120" y="6"/>
                    <a:pt x="90" y="6"/>
                    <a:pt x="75" y="21"/>
                  </a:cubicBezTo>
                  <a:cubicBezTo>
                    <a:pt x="60" y="36"/>
                    <a:pt x="45" y="51"/>
                    <a:pt x="30" y="66"/>
                  </a:cubicBezTo>
                  <a:cubicBezTo>
                    <a:pt x="30" y="81"/>
                    <a:pt x="15" y="96"/>
                    <a:pt x="15" y="111"/>
                  </a:cubicBezTo>
                  <a:cubicBezTo>
                    <a:pt x="0" y="141"/>
                    <a:pt x="0" y="156"/>
                    <a:pt x="15" y="171"/>
                  </a:cubicBezTo>
                  <a:cubicBezTo>
                    <a:pt x="15" y="201"/>
                    <a:pt x="15" y="216"/>
                    <a:pt x="30" y="231"/>
                  </a:cubicBezTo>
                  <a:cubicBezTo>
                    <a:pt x="45" y="246"/>
                    <a:pt x="75" y="261"/>
                    <a:pt x="90" y="276"/>
                  </a:cubicBezTo>
                  <a:lnTo>
                    <a:pt x="180" y="321"/>
                  </a:lnTo>
                  <a:lnTo>
                    <a:pt x="210" y="336"/>
                  </a:lnTo>
                  <a:cubicBezTo>
                    <a:pt x="225" y="351"/>
                    <a:pt x="240" y="351"/>
                    <a:pt x="255" y="351"/>
                  </a:cubicBezTo>
                  <a:lnTo>
                    <a:pt x="315" y="351"/>
                  </a:lnTo>
                  <a:cubicBezTo>
                    <a:pt x="321" y="351"/>
                    <a:pt x="326" y="351"/>
                    <a:pt x="331" y="351"/>
                  </a:cubicBezTo>
                  <a:lnTo>
                    <a:pt x="331" y="351"/>
                  </a:lnTo>
                  <a:lnTo>
                    <a:pt x="330" y="351"/>
                  </a:lnTo>
                  <a:cubicBezTo>
                    <a:pt x="333" y="351"/>
                    <a:pt x="336" y="351"/>
                    <a:pt x="339" y="351"/>
                  </a:cubicBezTo>
                  <a:lnTo>
                    <a:pt x="339" y="351"/>
                  </a:lnTo>
                  <a:cubicBezTo>
                    <a:pt x="350" y="350"/>
                    <a:pt x="358" y="348"/>
                    <a:pt x="366" y="344"/>
                  </a:cubicBezTo>
                  <a:lnTo>
                    <a:pt x="366" y="344"/>
                  </a:lnTo>
                  <a:cubicBezTo>
                    <a:pt x="382" y="337"/>
                    <a:pt x="396" y="324"/>
                    <a:pt x="405" y="306"/>
                  </a:cubicBezTo>
                  <a:cubicBezTo>
                    <a:pt x="420" y="291"/>
                    <a:pt x="420" y="246"/>
                    <a:pt x="405" y="231"/>
                  </a:cubicBezTo>
                  <a:lnTo>
                    <a:pt x="420" y="231"/>
                  </a:lnTo>
                  <a:cubicBezTo>
                    <a:pt x="420" y="222"/>
                    <a:pt x="420" y="211"/>
                    <a:pt x="420" y="201"/>
                  </a:cubicBezTo>
                  <a:lnTo>
                    <a:pt x="390" y="156"/>
                  </a:lnTo>
                  <a:cubicBezTo>
                    <a:pt x="375" y="141"/>
                    <a:pt x="360" y="126"/>
                    <a:pt x="345" y="126"/>
                  </a:cubicBezTo>
                  <a:lnTo>
                    <a:pt x="330" y="111"/>
                  </a:lnTo>
                  <a:lnTo>
                    <a:pt x="255" y="36"/>
                  </a:lnTo>
                  <a:cubicBezTo>
                    <a:pt x="233" y="14"/>
                    <a:pt x="203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579808" y="3758508"/>
              <a:ext cx="61952" cy="54974"/>
            </a:xfrm>
            <a:custGeom>
              <a:avLst/>
              <a:gdLst/>
              <a:ahLst/>
              <a:cxnLst/>
              <a:rect l="l" t="t" r="r" b="b"/>
              <a:pathLst>
                <a:path w="586" h="520" extrusionOk="0">
                  <a:moveTo>
                    <a:pt x="151" y="1"/>
                  </a:moveTo>
                  <a:cubicBezTo>
                    <a:pt x="106" y="1"/>
                    <a:pt x="76" y="16"/>
                    <a:pt x="46" y="46"/>
                  </a:cubicBezTo>
                  <a:cubicBezTo>
                    <a:pt x="16" y="91"/>
                    <a:pt x="1" y="121"/>
                    <a:pt x="16" y="166"/>
                  </a:cubicBezTo>
                  <a:cubicBezTo>
                    <a:pt x="16" y="211"/>
                    <a:pt x="31" y="241"/>
                    <a:pt x="61" y="271"/>
                  </a:cubicBezTo>
                  <a:cubicBezTo>
                    <a:pt x="121" y="316"/>
                    <a:pt x="166" y="346"/>
                    <a:pt x="226" y="391"/>
                  </a:cubicBezTo>
                  <a:lnTo>
                    <a:pt x="301" y="451"/>
                  </a:lnTo>
                  <a:cubicBezTo>
                    <a:pt x="331" y="466"/>
                    <a:pt x="346" y="466"/>
                    <a:pt x="376" y="481"/>
                  </a:cubicBezTo>
                  <a:lnTo>
                    <a:pt x="421" y="511"/>
                  </a:lnTo>
                  <a:cubicBezTo>
                    <a:pt x="437" y="517"/>
                    <a:pt x="456" y="520"/>
                    <a:pt x="474" y="520"/>
                  </a:cubicBezTo>
                  <a:cubicBezTo>
                    <a:pt x="506" y="520"/>
                    <a:pt x="537" y="510"/>
                    <a:pt x="556" y="481"/>
                  </a:cubicBezTo>
                  <a:cubicBezTo>
                    <a:pt x="571" y="466"/>
                    <a:pt x="571" y="451"/>
                    <a:pt x="586" y="421"/>
                  </a:cubicBezTo>
                  <a:cubicBezTo>
                    <a:pt x="586" y="391"/>
                    <a:pt x="586" y="361"/>
                    <a:pt x="571" y="331"/>
                  </a:cubicBezTo>
                  <a:cubicBezTo>
                    <a:pt x="541" y="301"/>
                    <a:pt x="511" y="271"/>
                    <a:pt x="481" y="241"/>
                  </a:cubicBezTo>
                  <a:lnTo>
                    <a:pt x="406" y="166"/>
                  </a:lnTo>
                  <a:cubicBezTo>
                    <a:pt x="361" y="121"/>
                    <a:pt x="316" y="76"/>
                    <a:pt x="271" y="31"/>
                  </a:cubicBezTo>
                  <a:cubicBezTo>
                    <a:pt x="226" y="16"/>
                    <a:pt x="196" y="1"/>
                    <a:pt x="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752765" y="3655432"/>
              <a:ext cx="63538" cy="62586"/>
            </a:xfrm>
            <a:custGeom>
              <a:avLst/>
              <a:gdLst/>
              <a:ahLst/>
              <a:cxnLst/>
              <a:rect l="l" t="t" r="r" b="b"/>
              <a:pathLst>
                <a:path w="601" h="592" extrusionOk="0">
                  <a:moveTo>
                    <a:pt x="436" y="0"/>
                  </a:moveTo>
                  <a:cubicBezTo>
                    <a:pt x="391" y="0"/>
                    <a:pt x="346" y="15"/>
                    <a:pt x="301" y="60"/>
                  </a:cubicBezTo>
                  <a:lnTo>
                    <a:pt x="286" y="75"/>
                  </a:lnTo>
                  <a:lnTo>
                    <a:pt x="166" y="240"/>
                  </a:lnTo>
                  <a:cubicBezTo>
                    <a:pt x="106" y="300"/>
                    <a:pt x="60" y="360"/>
                    <a:pt x="30" y="435"/>
                  </a:cubicBezTo>
                  <a:cubicBezTo>
                    <a:pt x="0" y="480"/>
                    <a:pt x="15" y="525"/>
                    <a:pt x="45" y="555"/>
                  </a:cubicBezTo>
                  <a:cubicBezTo>
                    <a:pt x="67" y="577"/>
                    <a:pt x="97" y="591"/>
                    <a:pt x="124" y="591"/>
                  </a:cubicBezTo>
                  <a:cubicBezTo>
                    <a:pt x="133" y="591"/>
                    <a:pt x="143" y="590"/>
                    <a:pt x="151" y="586"/>
                  </a:cubicBezTo>
                  <a:cubicBezTo>
                    <a:pt x="196" y="555"/>
                    <a:pt x="226" y="540"/>
                    <a:pt x="271" y="510"/>
                  </a:cubicBezTo>
                  <a:lnTo>
                    <a:pt x="346" y="435"/>
                  </a:lnTo>
                  <a:lnTo>
                    <a:pt x="526" y="300"/>
                  </a:lnTo>
                  <a:cubicBezTo>
                    <a:pt x="541" y="285"/>
                    <a:pt x="571" y="255"/>
                    <a:pt x="571" y="240"/>
                  </a:cubicBezTo>
                  <a:lnTo>
                    <a:pt x="586" y="195"/>
                  </a:lnTo>
                  <a:cubicBezTo>
                    <a:pt x="601" y="150"/>
                    <a:pt x="586" y="90"/>
                    <a:pt x="556" y="60"/>
                  </a:cubicBezTo>
                  <a:cubicBezTo>
                    <a:pt x="526" y="30"/>
                    <a:pt x="481" y="15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36991" y="3904507"/>
              <a:ext cx="55609" cy="48314"/>
            </a:xfrm>
            <a:custGeom>
              <a:avLst/>
              <a:gdLst/>
              <a:ahLst/>
              <a:cxnLst/>
              <a:rect l="l" t="t" r="r" b="b"/>
              <a:pathLst>
                <a:path w="526" h="457" extrusionOk="0">
                  <a:moveTo>
                    <a:pt x="105" y="1"/>
                  </a:moveTo>
                  <a:cubicBezTo>
                    <a:pt x="75" y="16"/>
                    <a:pt x="60" y="31"/>
                    <a:pt x="45" y="46"/>
                  </a:cubicBezTo>
                  <a:cubicBezTo>
                    <a:pt x="30" y="61"/>
                    <a:pt x="15" y="91"/>
                    <a:pt x="15" y="121"/>
                  </a:cubicBezTo>
                  <a:cubicBezTo>
                    <a:pt x="0" y="136"/>
                    <a:pt x="0" y="166"/>
                    <a:pt x="15" y="196"/>
                  </a:cubicBezTo>
                  <a:cubicBezTo>
                    <a:pt x="15" y="211"/>
                    <a:pt x="30" y="241"/>
                    <a:pt x="45" y="256"/>
                  </a:cubicBezTo>
                  <a:lnTo>
                    <a:pt x="210" y="361"/>
                  </a:lnTo>
                  <a:lnTo>
                    <a:pt x="285" y="406"/>
                  </a:lnTo>
                  <a:cubicBezTo>
                    <a:pt x="315" y="421"/>
                    <a:pt x="330" y="436"/>
                    <a:pt x="360" y="451"/>
                  </a:cubicBezTo>
                  <a:cubicBezTo>
                    <a:pt x="373" y="455"/>
                    <a:pt x="386" y="457"/>
                    <a:pt x="399" y="457"/>
                  </a:cubicBezTo>
                  <a:cubicBezTo>
                    <a:pt x="436" y="457"/>
                    <a:pt x="474" y="443"/>
                    <a:pt x="496" y="421"/>
                  </a:cubicBezTo>
                  <a:cubicBezTo>
                    <a:pt x="511" y="406"/>
                    <a:pt x="511" y="376"/>
                    <a:pt x="526" y="361"/>
                  </a:cubicBezTo>
                  <a:cubicBezTo>
                    <a:pt x="526" y="331"/>
                    <a:pt x="526" y="301"/>
                    <a:pt x="511" y="271"/>
                  </a:cubicBezTo>
                  <a:lnTo>
                    <a:pt x="511" y="286"/>
                  </a:lnTo>
                  <a:cubicBezTo>
                    <a:pt x="496" y="256"/>
                    <a:pt x="466" y="226"/>
                    <a:pt x="436" y="196"/>
                  </a:cubicBezTo>
                  <a:lnTo>
                    <a:pt x="375" y="151"/>
                  </a:lnTo>
                  <a:lnTo>
                    <a:pt x="255" y="31"/>
                  </a:lnTo>
                  <a:cubicBezTo>
                    <a:pt x="225" y="16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32066" y="3928717"/>
              <a:ext cx="46094" cy="42499"/>
            </a:xfrm>
            <a:custGeom>
              <a:avLst/>
              <a:gdLst/>
              <a:ahLst/>
              <a:cxnLst/>
              <a:rect l="l" t="t" r="r" b="b"/>
              <a:pathLst>
                <a:path w="436" h="402" extrusionOk="0">
                  <a:moveTo>
                    <a:pt x="280" y="0"/>
                  </a:moveTo>
                  <a:cubicBezTo>
                    <a:pt x="271" y="0"/>
                    <a:pt x="263" y="4"/>
                    <a:pt x="256" y="12"/>
                  </a:cubicBezTo>
                  <a:cubicBezTo>
                    <a:pt x="226" y="12"/>
                    <a:pt x="211" y="12"/>
                    <a:pt x="196" y="27"/>
                  </a:cubicBezTo>
                  <a:cubicBezTo>
                    <a:pt x="166" y="42"/>
                    <a:pt x="151" y="72"/>
                    <a:pt x="136" y="102"/>
                  </a:cubicBezTo>
                  <a:lnTo>
                    <a:pt x="90" y="147"/>
                  </a:lnTo>
                  <a:lnTo>
                    <a:pt x="60" y="192"/>
                  </a:lnTo>
                  <a:cubicBezTo>
                    <a:pt x="45" y="207"/>
                    <a:pt x="45" y="207"/>
                    <a:pt x="30" y="222"/>
                  </a:cubicBezTo>
                  <a:cubicBezTo>
                    <a:pt x="15" y="237"/>
                    <a:pt x="0" y="267"/>
                    <a:pt x="0" y="312"/>
                  </a:cubicBezTo>
                  <a:cubicBezTo>
                    <a:pt x="0" y="327"/>
                    <a:pt x="15" y="357"/>
                    <a:pt x="45" y="387"/>
                  </a:cubicBezTo>
                  <a:lnTo>
                    <a:pt x="45" y="372"/>
                  </a:lnTo>
                  <a:cubicBezTo>
                    <a:pt x="60" y="402"/>
                    <a:pt x="90" y="402"/>
                    <a:pt x="136" y="402"/>
                  </a:cubicBezTo>
                  <a:lnTo>
                    <a:pt x="196" y="402"/>
                  </a:lnTo>
                  <a:cubicBezTo>
                    <a:pt x="226" y="387"/>
                    <a:pt x="256" y="372"/>
                    <a:pt x="271" y="342"/>
                  </a:cubicBezTo>
                  <a:cubicBezTo>
                    <a:pt x="286" y="342"/>
                    <a:pt x="301" y="327"/>
                    <a:pt x="331" y="312"/>
                  </a:cubicBezTo>
                  <a:lnTo>
                    <a:pt x="346" y="297"/>
                  </a:lnTo>
                  <a:cubicBezTo>
                    <a:pt x="376" y="282"/>
                    <a:pt x="406" y="252"/>
                    <a:pt x="421" y="222"/>
                  </a:cubicBezTo>
                  <a:lnTo>
                    <a:pt x="421" y="177"/>
                  </a:lnTo>
                  <a:cubicBezTo>
                    <a:pt x="436" y="162"/>
                    <a:pt x="436" y="147"/>
                    <a:pt x="421" y="117"/>
                  </a:cubicBezTo>
                  <a:cubicBezTo>
                    <a:pt x="421" y="102"/>
                    <a:pt x="421" y="102"/>
                    <a:pt x="421" y="87"/>
                  </a:cubicBezTo>
                  <a:cubicBezTo>
                    <a:pt x="406" y="72"/>
                    <a:pt x="391" y="57"/>
                    <a:pt x="376" y="42"/>
                  </a:cubicBezTo>
                  <a:cubicBezTo>
                    <a:pt x="361" y="27"/>
                    <a:pt x="331" y="12"/>
                    <a:pt x="316" y="12"/>
                  </a:cubicBezTo>
                  <a:cubicBezTo>
                    <a:pt x="301" y="4"/>
                    <a:pt x="289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911451" y="3804496"/>
              <a:ext cx="47680" cy="46200"/>
            </a:xfrm>
            <a:custGeom>
              <a:avLst/>
              <a:gdLst/>
              <a:ahLst/>
              <a:cxnLst/>
              <a:rect l="l" t="t" r="r" b="b"/>
              <a:pathLst>
                <a:path w="451" h="437" extrusionOk="0">
                  <a:moveTo>
                    <a:pt x="135" y="1"/>
                  </a:moveTo>
                  <a:cubicBezTo>
                    <a:pt x="120" y="1"/>
                    <a:pt x="105" y="1"/>
                    <a:pt x="90" y="16"/>
                  </a:cubicBezTo>
                  <a:cubicBezTo>
                    <a:pt x="60" y="16"/>
                    <a:pt x="60" y="31"/>
                    <a:pt x="45" y="46"/>
                  </a:cubicBezTo>
                  <a:cubicBezTo>
                    <a:pt x="15" y="76"/>
                    <a:pt x="0" y="121"/>
                    <a:pt x="0" y="151"/>
                  </a:cubicBezTo>
                  <a:cubicBezTo>
                    <a:pt x="0" y="166"/>
                    <a:pt x="0" y="166"/>
                    <a:pt x="0" y="181"/>
                  </a:cubicBezTo>
                  <a:cubicBezTo>
                    <a:pt x="15" y="196"/>
                    <a:pt x="30" y="226"/>
                    <a:pt x="45" y="241"/>
                  </a:cubicBezTo>
                  <a:lnTo>
                    <a:pt x="60" y="256"/>
                  </a:lnTo>
                  <a:lnTo>
                    <a:pt x="90" y="286"/>
                  </a:lnTo>
                  <a:lnTo>
                    <a:pt x="135" y="331"/>
                  </a:lnTo>
                  <a:lnTo>
                    <a:pt x="195" y="376"/>
                  </a:lnTo>
                  <a:cubicBezTo>
                    <a:pt x="210" y="391"/>
                    <a:pt x="225" y="406"/>
                    <a:pt x="255" y="421"/>
                  </a:cubicBezTo>
                  <a:cubicBezTo>
                    <a:pt x="270" y="421"/>
                    <a:pt x="285" y="421"/>
                    <a:pt x="285" y="436"/>
                  </a:cubicBezTo>
                  <a:lnTo>
                    <a:pt x="376" y="436"/>
                  </a:lnTo>
                  <a:cubicBezTo>
                    <a:pt x="391" y="421"/>
                    <a:pt x="391" y="421"/>
                    <a:pt x="406" y="406"/>
                  </a:cubicBezTo>
                  <a:cubicBezTo>
                    <a:pt x="421" y="391"/>
                    <a:pt x="436" y="361"/>
                    <a:pt x="451" y="346"/>
                  </a:cubicBezTo>
                  <a:lnTo>
                    <a:pt x="428" y="324"/>
                  </a:lnTo>
                  <a:lnTo>
                    <a:pt x="428" y="324"/>
                  </a:lnTo>
                  <a:cubicBezTo>
                    <a:pt x="432" y="316"/>
                    <a:pt x="436" y="309"/>
                    <a:pt x="436" y="301"/>
                  </a:cubicBezTo>
                  <a:cubicBezTo>
                    <a:pt x="436" y="286"/>
                    <a:pt x="436" y="271"/>
                    <a:pt x="436" y="271"/>
                  </a:cubicBezTo>
                  <a:cubicBezTo>
                    <a:pt x="436" y="256"/>
                    <a:pt x="436" y="256"/>
                    <a:pt x="436" y="241"/>
                  </a:cubicBezTo>
                  <a:cubicBezTo>
                    <a:pt x="421" y="226"/>
                    <a:pt x="421" y="226"/>
                    <a:pt x="406" y="211"/>
                  </a:cubicBezTo>
                  <a:lnTo>
                    <a:pt x="406" y="196"/>
                  </a:lnTo>
                  <a:cubicBezTo>
                    <a:pt x="406" y="181"/>
                    <a:pt x="391" y="166"/>
                    <a:pt x="391" y="166"/>
                  </a:cubicBezTo>
                  <a:lnTo>
                    <a:pt x="331" y="106"/>
                  </a:lnTo>
                  <a:lnTo>
                    <a:pt x="285" y="61"/>
                  </a:lnTo>
                  <a:lnTo>
                    <a:pt x="255" y="3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838398" y="3752588"/>
              <a:ext cx="43028" cy="48843"/>
            </a:xfrm>
            <a:custGeom>
              <a:avLst/>
              <a:gdLst/>
              <a:ahLst/>
              <a:cxnLst/>
              <a:rect l="l" t="t" r="r" b="b"/>
              <a:pathLst>
                <a:path w="407" h="462" extrusionOk="0">
                  <a:moveTo>
                    <a:pt x="241" y="0"/>
                  </a:moveTo>
                  <a:cubicBezTo>
                    <a:pt x="226" y="0"/>
                    <a:pt x="211" y="4"/>
                    <a:pt x="196" y="12"/>
                  </a:cubicBezTo>
                  <a:lnTo>
                    <a:pt x="166" y="27"/>
                  </a:lnTo>
                  <a:cubicBezTo>
                    <a:pt x="136" y="42"/>
                    <a:pt x="121" y="57"/>
                    <a:pt x="106" y="87"/>
                  </a:cubicBezTo>
                  <a:lnTo>
                    <a:pt x="106" y="102"/>
                  </a:lnTo>
                  <a:lnTo>
                    <a:pt x="76" y="147"/>
                  </a:lnTo>
                  <a:cubicBezTo>
                    <a:pt x="61" y="177"/>
                    <a:pt x="46" y="207"/>
                    <a:pt x="31" y="237"/>
                  </a:cubicBezTo>
                  <a:cubicBezTo>
                    <a:pt x="31" y="252"/>
                    <a:pt x="16" y="267"/>
                    <a:pt x="16" y="267"/>
                  </a:cubicBezTo>
                  <a:lnTo>
                    <a:pt x="16" y="297"/>
                  </a:lnTo>
                  <a:cubicBezTo>
                    <a:pt x="1" y="327"/>
                    <a:pt x="1" y="342"/>
                    <a:pt x="16" y="357"/>
                  </a:cubicBezTo>
                  <a:cubicBezTo>
                    <a:pt x="16" y="372"/>
                    <a:pt x="16" y="372"/>
                    <a:pt x="16" y="387"/>
                  </a:cubicBezTo>
                  <a:cubicBezTo>
                    <a:pt x="31" y="402"/>
                    <a:pt x="46" y="417"/>
                    <a:pt x="46" y="432"/>
                  </a:cubicBezTo>
                  <a:cubicBezTo>
                    <a:pt x="76" y="432"/>
                    <a:pt x="91" y="447"/>
                    <a:pt x="106" y="462"/>
                  </a:cubicBezTo>
                  <a:lnTo>
                    <a:pt x="166" y="462"/>
                  </a:lnTo>
                  <a:cubicBezTo>
                    <a:pt x="181" y="447"/>
                    <a:pt x="196" y="447"/>
                    <a:pt x="211" y="432"/>
                  </a:cubicBezTo>
                  <a:lnTo>
                    <a:pt x="196" y="432"/>
                  </a:lnTo>
                  <a:cubicBezTo>
                    <a:pt x="226" y="417"/>
                    <a:pt x="241" y="387"/>
                    <a:pt x="271" y="357"/>
                  </a:cubicBezTo>
                  <a:lnTo>
                    <a:pt x="346" y="282"/>
                  </a:lnTo>
                  <a:lnTo>
                    <a:pt x="361" y="267"/>
                  </a:lnTo>
                  <a:lnTo>
                    <a:pt x="391" y="222"/>
                  </a:lnTo>
                  <a:cubicBezTo>
                    <a:pt x="391" y="222"/>
                    <a:pt x="391" y="207"/>
                    <a:pt x="391" y="192"/>
                  </a:cubicBezTo>
                  <a:cubicBezTo>
                    <a:pt x="406" y="162"/>
                    <a:pt x="406" y="132"/>
                    <a:pt x="391" y="102"/>
                  </a:cubicBezTo>
                  <a:cubicBezTo>
                    <a:pt x="391" y="87"/>
                    <a:pt x="376" y="57"/>
                    <a:pt x="346" y="42"/>
                  </a:cubicBezTo>
                  <a:cubicBezTo>
                    <a:pt x="331" y="27"/>
                    <a:pt x="301" y="12"/>
                    <a:pt x="286" y="12"/>
                  </a:cubicBezTo>
                  <a:cubicBezTo>
                    <a:pt x="271" y="4"/>
                    <a:pt x="256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684576" y="3709772"/>
              <a:ext cx="55609" cy="50428"/>
            </a:xfrm>
            <a:custGeom>
              <a:avLst/>
              <a:gdLst/>
              <a:ahLst/>
              <a:cxnLst/>
              <a:rect l="l" t="t" r="r" b="b"/>
              <a:pathLst>
                <a:path w="526" h="477" extrusionOk="0">
                  <a:moveTo>
                    <a:pt x="165" y="0"/>
                  </a:moveTo>
                  <a:cubicBezTo>
                    <a:pt x="150" y="0"/>
                    <a:pt x="135" y="4"/>
                    <a:pt x="120" y="11"/>
                  </a:cubicBezTo>
                  <a:cubicBezTo>
                    <a:pt x="105" y="11"/>
                    <a:pt x="75" y="26"/>
                    <a:pt x="60" y="41"/>
                  </a:cubicBezTo>
                  <a:cubicBezTo>
                    <a:pt x="45" y="57"/>
                    <a:pt x="30" y="72"/>
                    <a:pt x="30" y="87"/>
                  </a:cubicBezTo>
                  <a:cubicBezTo>
                    <a:pt x="15" y="102"/>
                    <a:pt x="15" y="132"/>
                    <a:pt x="15" y="147"/>
                  </a:cubicBezTo>
                  <a:cubicBezTo>
                    <a:pt x="0" y="177"/>
                    <a:pt x="0" y="192"/>
                    <a:pt x="15" y="222"/>
                  </a:cubicBezTo>
                  <a:cubicBezTo>
                    <a:pt x="15" y="252"/>
                    <a:pt x="30" y="267"/>
                    <a:pt x="60" y="297"/>
                  </a:cubicBezTo>
                  <a:cubicBezTo>
                    <a:pt x="90" y="327"/>
                    <a:pt x="135" y="357"/>
                    <a:pt x="165" y="387"/>
                  </a:cubicBezTo>
                  <a:cubicBezTo>
                    <a:pt x="195" y="402"/>
                    <a:pt x="225" y="432"/>
                    <a:pt x="255" y="432"/>
                  </a:cubicBezTo>
                  <a:cubicBezTo>
                    <a:pt x="300" y="447"/>
                    <a:pt x="330" y="462"/>
                    <a:pt x="360" y="477"/>
                  </a:cubicBezTo>
                  <a:lnTo>
                    <a:pt x="390" y="477"/>
                  </a:lnTo>
                  <a:cubicBezTo>
                    <a:pt x="420" y="477"/>
                    <a:pt x="435" y="462"/>
                    <a:pt x="450" y="462"/>
                  </a:cubicBezTo>
                  <a:cubicBezTo>
                    <a:pt x="465" y="447"/>
                    <a:pt x="495" y="417"/>
                    <a:pt x="510" y="402"/>
                  </a:cubicBezTo>
                  <a:cubicBezTo>
                    <a:pt x="510" y="372"/>
                    <a:pt x="525" y="357"/>
                    <a:pt x="525" y="327"/>
                  </a:cubicBezTo>
                  <a:cubicBezTo>
                    <a:pt x="510" y="297"/>
                    <a:pt x="495" y="267"/>
                    <a:pt x="480" y="237"/>
                  </a:cubicBezTo>
                  <a:lnTo>
                    <a:pt x="480" y="252"/>
                  </a:lnTo>
                  <a:lnTo>
                    <a:pt x="420" y="192"/>
                  </a:lnTo>
                  <a:cubicBezTo>
                    <a:pt x="402" y="173"/>
                    <a:pt x="389" y="161"/>
                    <a:pt x="375" y="147"/>
                  </a:cubicBezTo>
                  <a:cubicBezTo>
                    <a:pt x="360" y="132"/>
                    <a:pt x="330" y="102"/>
                    <a:pt x="315" y="72"/>
                  </a:cubicBezTo>
                  <a:cubicBezTo>
                    <a:pt x="285" y="41"/>
                    <a:pt x="255" y="11"/>
                    <a:pt x="210" y="11"/>
                  </a:cubicBezTo>
                  <a:cubicBezTo>
                    <a:pt x="195" y="4"/>
                    <a:pt x="18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430637" y="3598238"/>
              <a:ext cx="652292" cy="565285"/>
            </a:xfrm>
            <a:custGeom>
              <a:avLst/>
              <a:gdLst/>
              <a:ahLst/>
              <a:cxnLst/>
              <a:rect l="l" t="t" r="r" b="b"/>
              <a:pathLst>
                <a:path w="6170" h="5347" extrusionOk="0">
                  <a:moveTo>
                    <a:pt x="2911" y="230"/>
                  </a:moveTo>
                  <a:cubicBezTo>
                    <a:pt x="3560" y="230"/>
                    <a:pt x="4205" y="456"/>
                    <a:pt x="4728" y="901"/>
                  </a:cubicBezTo>
                  <a:cubicBezTo>
                    <a:pt x="5449" y="1487"/>
                    <a:pt x="5884" y="2462"/>
                    <a:pt x="5629" y="3393"/>
                  </a:cubicBezTo>
                  <a:cubicBezTo>
                    <a:pt x="5524" y="3858"/>
                    <a:pt x="5179" y="4218"/>
                    <a:pt x="4743" y="4338"/>
                  </a:cubicBezTo>
                  <a:cubicBezTo>
                    <a:pt x="4488" y="4398"/>
                    <a:pt x="4233" y="4428"/>
                    <a:pt x="3993" y="4473"/>
                  </a:cubicBezTo>
                  <a:cubicBezTo>
                    <a:pt x="3738" y="4518"/>
                    <a:pt x="3498" y="4609"/>
                    <a:pt x="3273" y="4729"/>
                  </a:cubicBezTo>
                  <a:cubicBezTo>
                    <a:pt x="2956" y="4902"/>
                    <a:pt x="2652" y="5034"/>
                    <a:pt x="2321" y="5034"/>
                  </a:cubicBezTo>
                  <a:cubicBezTo>
                    <a:pt x="2165" y="5034"/>
                    <a:pt x="2004" y="5006"/>
                    <a:pt x="1832" y="4939"/>
                  </a:cubicBezTo>
                  <a:cubicBezTo>
                    <a:pt x="1351" y="4744"/>
                    <a:pt x="976" y="4368"/>
                    <a:pt x="781" y="3888"/>
                  </a:cubicBezTo>
                  <a:cubicBezTo>
                    <a:pt x="526" y="3303"/>
                    <a:pt x="316" y="2657"/>
                    <a:pt x="481" y="2012"/>
                  </a:cubicBezTo>
                  <a:cubicBezTo>
                    <a:pt x="625" y="1438"/>
                    <a:pt x="974" y="932"/>
                    <a:pt x="1464" y="600"/>
                  </a:cubicBezTo>
                  <a:lnTo>
                    <a:pt x="1464" y="600"/>
                  </a:lnTo>
                  <a:cubicBezTo>
                    <a:pt x="1472" y="603"/>
                    <a:pt x="1481" y="604"/>
                    <a:pt x="1490" y="604"/>
                  </a:cubicBezTo>
                  <a:cubicBezTo>
                    <a:pt x="1507" y="604"/>
                    <a:pt x="1527" y="599"/>
                    <a:pt x="1547" y="586"/>
                  </a:cubicBezTo>
                  <a:cubicBezTo>
                    <a:pt x="1974" y="347"/>
                    <a:pt x="2443" y="230"/>
                    <a:pt x="2911" y="230"/>
                  </a:cubicBezTo>
                  <a:close/>
                  <a:moveTo>
                    <a:pt x="2951" y="0"/>
                  </a:moveTo>
                  <a:cubicBezTo>
                    <a:pt x="2440" y="0"/>
                    <a:pt x="1923" y="133"/>
                    <a:pt x="1457" y="406"/>
                  </a:cubicBezTo>
                  <a:cubicBezTo>
                    <a:pt x="1421" y="428"/>
                    <a:pt x="1404" y="460"/>
                    <a:pt x="1400" y="491"/>
                  </a:cubicBezTo>
                  <a:lnTo>
                    <a:pt x="1400" y="491"/>
                  </a:lnTo>
                  <a:cubicBezTo>
                    <a:pt x="908" y="776"/>
                    <a:pt x="514" y="1196"/>
                    <a:pt x="271" y="1712"/>
                  </a:cubicBezTo>
                  <a:cubicBezTo>
                    <a:pt x="1" y="2327"/>
                    <a:pt x="106" y="2943"/>
                    <a:pt x="316" y="3558"/>
                  </a:cubicBezTo>
                  <a:cubicBezTo>
                    <a:pt x="496" y="4113"/>
                    <a:pt x="766" y="4639"/>
                    <a:pt x="1246" y="4984"/>
                  </a:cubicBezTo>
                  <a:cubicBezTo>
                    <a:pt x="1566" y="5226"/>
                    <a:pt x="1941" y="5347"/>
                    <a:pt x="2326" y="5347"/>
                  </a:cubicBezTo>
                  <a:cubicBezTo>
                    <a:pt x="2466" y="5347"/>
                    <a:pt x="2607" y="5331"/>
                    <a:pt x="2747" y="5299"/>
                  </a:cubicBezTo>
                  <a:cubicBezTo>
                    <a:pt x="3032" y="5194"/>
                    <a:pt x="3318" y="5059"/>
                    <a:pt x="3573" y="4909"/>
                  </a:cubicBezTo>
                  <a:cubicBezTo>
                    <a:pt x="3888" y="4789"/>
                    <a:pt x="4203" y="4699"/>
                    <a:pt x="4548" y="4669"/>
                  </a:cubicBezTo>
                  <a:cubicBezTo>
                    <a:pt x="5044" y="4609"/>
                    <a:pt x="5494" y="4293"/>
                    <a:pt x="5719" y="3843"/>
                  </a:cubicBezTo>
                  <a:cubicBezTo>
                    <a:pt x="6169" y="2913"/>
                    <a:pt x="5809" y="1787"/>
                    <a:pt x="5194" y="1036"/>
                  </a:cubicBezTo>
                  <a:cubicBezTo>
                    <a:pt x="4616" y="356"/>
                    <a:pt x="3790" y="0"/>
                    <a:pt x="2951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2"/>
          <p:cNvSpPr txBox="1">
            <a:spLocks noGrp="1"/>
          </p:cNvSpPr>
          <p:nvPr>
            <p:ph type="ctrTitle"/>
          </p:nvPr>
        </p:nvSpPr>
        <p:spPr>
          <a:xfrm>
            <a:off x="717850" y="865000"/>
            <a:ext cx="3655200" cy="25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ubTitle" idx="1"/>
          </p:nvPr>
        </p:nvSpPr>
        <p:spPr>
          <a:xfrm>
            <a:off x="717850" y="3460250"/>
            <a:ext cx="365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">
    <p:bg>
      <p:bgPr>
        <a:solidFill>
          <a:schemeClr val="accent1"/>
        </a:solidFill>
        <a:effectLst/>
      </p:bgPr>
    </p:bg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1" name="Google Shape;2301;p32"/>
          <p:cNvGrpSpPr/>
          <p:nvPr/>
        </p:nvGrpSpPr>
        <p:grpSpPr>
          <a:xfrm>
            <a:off x="7185973" y="73576"/>
            <a:ext cx="789200" cy="860701"/>
            <a:chOff x="263262" y="561150"/>
            <a:chExt cx="1180907" cy="1287897"/>
          </a:xfrm>
        </p:grpSpPr>
        <p:sp>
          <p:nvSpPr>
            <p:cNvPr id="2302" name="Google Shape;2302;p32"/>
            <p:cNvSpPr/>
            <p:nvPr/>
          </p:nvSpPr>
          <p:spPr>
            <a:xfrm rot="1584673">
              <a:off x="452599" y="685319"/>
              <a:ext cx="802233" cy="1039560"/>
            </a:xfrm>
            <a:custGeom>
              <a:avLst/>
              <a:gdLst/>
              <a:ahLst/>
              <a:cxnLst/>
              <a:rect l="l" t="t" r="r" b="b"/>
              <a:pathLst>
                <a:path w="9262" h="12002" extrusionOk="0">
                  <a:moveTo>
                    <a:pt x="4426" y="0"/>
                  </a:moveTo>
                  <a:cubicBezTo>
                    <a:pt x="4237" y="0"/>
                    <a:pt x="4048" y="12"/>
                    <a:pt x="3858" y="34"/>
                  </a:cubicBezTo>
                  <a:cubicBezTo>
                    <a:pt x="2507" y="200"/>
                    <a:pt x="1532" y="1400"/>
                    <a:pt x="1622" y="2766"/>
                  </a:cubicBezTo>
                  <a:cubicBezTo>
                    <a:pt x="1652" y="3381"/>
                    <a:pt x="1817" y="3997"/>
                    <a:pt x="1847" y="4612"/>
                  </a:cubicBezTo>
                  <a:cubicBezTo>
                    <a:pt x="1892" y="5408"/>
                    <a:pt x="1607" y="6083"/>
                    <a:pt x="1247" y="6773"/>
                  </a:cubicBezTo>
                  <a:cubicBezTo>
                    <a:pt x="676" y="7884"/>
                    <a:pt x="1" y="9145"/>
                    <a:pt x="406" y="10435"/>
                  </a:cubicBezTo>
                  <a:cubicBezTo>
                    <a:pt x="773" y="11614"/>
                    <a:pt x="1905" y="12002"/>
                    <a:pt x="3029" y="12002"/>
                  </a:cubicBezTo>
                  <a:cubicBezTo>
                    <a:pt x="3423" y="12002"/>
                    <a:pt x="3815" y="11954"/>
                    <a:pt x="4173" y="11876"/>
                  </a:cubicBezTo>
                  <a:cubicBezTo>
                    <a:pt x="4909" y="11711"/>
                    <a:pt x="5614" y="11396"/>
                    <a:pt x="6214" y="10946"/>
                  </a:cubicBezTo>
                  <a:cubicBezTo>
                    <a:pt x="6575" y="10721"/>
                    <a:pt x="6860" y="10405"/>
                    <a:pt x="7055" y="10015"/>
                  </a:cubicBezTo>
                  <a:cubicBezTo>
                    <a:pt x="7130" y="9940"/>
                    <a:pt x="7205" y="9880"/>
                    <a:pt x="7280" y="9805"/>
                  </a:cubicBezTo>
                  <a:cubicBezTo>
                    <a:pt x="8361" y="8709"/>
                    <a:pt x="8931" y="7149"/>
                    <a:pt x="9111" y="5618"/>
                  </a:cubicBezTo>
                  <a:cubicBezTo>
                    <a:pt x="9261" y="4282"/>
                    <a:pt x="9141" y="2526"/>
                    <a:pt x="8241" y="1445"/>
                  </a:cubicBezTo>
                  <a:cubicBezTo>
                    <a:pt x="7700" y="800"/>
                    <a:pt x="6860" y="530"/>
                    <a:pt x="6079" y="290"/>
                  </a:cubicBezTo>
                  <a:cubicBezTo>
                    <a:pt x="5541" y="99"/>
                    <a:pt x="4986" y="0"/>
                    <a:pt x="4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 rot="1584673">
              <a:off x="774033" y="867565"/>
              <a:ext cx="419999" cy="419219"/>
            </a:xfrm>
            <a:custGeom>
              <a:avLst/>
              <a:gdLst/>
              <a:ahLst/>
              <a:cxnLst/>
              <a:rect l="l" t="t" r="r" b="b"/>
              <a:pathLst>
                <a:path w="4849" h="4840" extrusionOk="0">
                  <a:moveTo>
                    <a:pt x="2453" y="1"/>
                  </a:moveTo>
                  <a:cubicBezTo>
                    <a:pt x="2356" y="1"/>
                    <a:pt x="2259" y="8"/>
                    <a:pt x="2162" y="21"/>
                  </a:cubicBezTo>
                  <a:cubicBezTo>
                    <a:pt x="2057" y="21"/>
                    <a:pt x="1952" y="36"/>
                    <a:pt x="1847" y="66"/>
                  </a:cubicBezTo>
                  <a:cubicBezTo>
                    <a:pt x="1741" y="81"/>
                    <a:pt x="1636" y="111"/>
                    <a:pt x="1546" y="156"/>
                  </a:cubicBezTo>
                  <a:cubicBezTo>
                    <a:pt x="1441" y="201"/>
                    <a:pt x="1351" y="247"/>
                    <a:pt x="1261" y="307"/>
                  </a:cubicBezTo>
                  <a:cubicBezTo>
                    <a:pt x="1171" y="352"/>
                    <a:pt x="1066" y="397"/>
                    <a:pt x="976" y="457"/>
                  </a:cubicBezTo>
                  <a:cubicBezTo>
                    <a:pt x="901" y="517"/>
                    <a:pt x="826" y="592"/>
                    <a:pt x="736" y="667"/>
                  </a:cubicBezTo>
                  <a:cubicBezTo>
                    <a:pt x="661" y="742"/>
                    <a:pt x="601" y="817"/>
                    <a:pt x="526" y="907"/>
                  </a:cubicBezTo>
                  <a:cubicBezTo>
                    <a:pt x="466" y="982"/>
                    <a:pt x="406" y="1072"/>
                    <a:pt x="361" y="1162"/>
                  </a:cubicBezTo>
                  <a:cubicBezTo>
                    <a:pt x="301" y="1252"/>
                    <a:pt x="241" y="1342"/>
                    <a:pt x="196" y="1447"/>
                  </a:cubicBezTo>
                  <a:cubicBezTo>
                    <a:pt x="166" y="1537"/>
                    <a:pt x="121" y="1642"/>
                    <a:pt x="91" y="1732"/>
                  </a:cubicBezTo>
                  <a:cubicBezTo>
                    <a:pt x="60" y="1837"/>
                    <a:pt x="45" y="1942"/>
                    <a:pt x="30" y="2048"/>
                  </a:cubicBezTo>
                  <a:cubicBezTo>
                    <a:pt x="0" y="2153"/>
                    <a:pt x="0" y="2258"/>
                    <a:pt x="0" y="2363"/>
                  </a:cubicBezTo>
                  <a:cubicBezTo>
                    <a:pt x="0" y="2468"/>
                    <a:pt x="0" y="2573"/>
                    <a:pt x="30" y="2678"/>
                  </a:cubicBezTo>
                  <a:cubicBezTo>
                    <a:pt x="30" y="2783"/>
                    <a:pt x="45" y="2888"/>
                    <a:pt x="60" y="2993"/>
                  </a:cubicBezTo>
                  <a:cubicBezTo>
                    <a:pt x="91" y="3098"/>
                    <a:pt x="121" y="3188"/>
                    <a:pt x="166" y="3293"/>
                  </a:cubicBezTo>
                  <a:cubicBezTo>
                    <a:pt x="211" y="3383"/>
                    <a:pt x="256" y="3488"/>
                    <a:pt x="301" y="3578"/>
                  </a:cubicBezTo>
                  <a:cubicBezTo>
                    <a:pt x="346" y="3668"/>
                    <a:pt x="406" y="3759"/>
                    <a:pt x="466" y="3849"/>
                  </a:cubicBezTo>
                  <a:cubicBezTo>
                    <a:pt x="526" y="3939"/>
                    <a:pt x="586" y="4014"/>
                    <a:pt x="661" y="4089"/>
                  </a:cubicBezTo>
                  <a:cubicBezTo>
                    <a:pt x="736" y="4164"/>
                    <a:pt x="811" y="4239"/>
                    <a:pt x="901" y="4299"/>
                  </a:cubicBezTo>
                  <a:cubicBezTo>
                    <a:pt x="976" y="4374"/>
                    <a:pt x="1066" y="4434"/>
                    <a:pt x="1156" y="4494"/>
                  </a:cubicBezTo>
                  <a:cubicBezTo>
                    <a:pt x="1246" y="4539"/>
                    <a:pt x="1336" y="4584"/>
                    <a:pt x="1441" y="4629"/>
                  </a:cubicBezTo>
                  <a:cubicBezTo>
                    <a:pt x="1531" y="4674"/>
                    <a:pt x="1636" y="4704"/>
                    <a:pt x="1726" y="4734"/>
                  </a:cubicBezTo>
                  <a:cubicBezTo>
                    <a:pt x="1832" y="4764"/>
                    <a:pt x="1937" y="4794"/>
                    <a:pt x="2042" y="4824"/>
                  </a:cubicBezTo>
                  <a:lnTo>
                    <a:pt x="2357" y="4824"/>
                  </a:lnTo>
                  <a:cubicBezTo>
                    <a:pt x="2427" y="4834"/>
                    <a:pt x="2497" y="4839"/>
                    <a:pt x="2567" y="4839"/>
                  </a:cubicBezTo>
                  <a:cubicBezTo>
                    <a:pt x="2707" y="4839"/>
                    <a:pt x="2847" y="4819"/>
                    <a:pt x="2987" y="4779"/>
                  </a:cubicBezTo>
                  <a:cubicBezTo>
                    <a:pt x="3092" y="4749"/>
                    <a:pt x="3182" y="4704"/>
                    <a:pt x="3287" y="4659"/>
                  </a:cubicBezTo>
                  <a:cubicBezTo>
                    <a:pt x="3497" y="4614"/>
                    <a:pt x="3678" y="4509"/>
                    <a:pt x="3843" y="4374"/>
                  </a:cubicBezTo>
                  <a:cubicBezTo>
                    <a:pt x="3933" y="4314"/>
                    <a:pt x="4008" y="4239"/>
                    <a:pt x="4083" y="4164"/>
                  </a:cubicBezTo>
                  <a:cubicBezTo>
                    <a:pt x="4158" y="4089"/>
                    <a:pt x="4233" y="4014"/>
                    <a:pt x="4308" y="3939"/>
                  </a:cubicBezTo>
                  <a:cubicBezTo>
                    <a:pt x="4368" y="3849"/>
                    <a:pt x="4428" y="3759"/>
                    <a:pt x="4488" y="3668"/>
                  </a:cubicBezTo>
                  <a:cubicBezTo>
                    <a:pt x="4548" y="3578"/>
                    <a:pt x="4593" y="3488"/>
                    <a:pt x="4623" y="3383"/>
                  </a:cubicBezTo>
                  <a:cubicBezTo>
                    <a:pt x="4668" y="3293"/>
                    <a:pt x="4713" y="3203"/>
                    <a:pt x="4743" y="3098"/>
                  </a:cubicBezTo>
                  <a:cubicBezTo>
                    <a:pt x="4773" y="2993"/>
                    <a:pt x="4803" y="2888"/>
                    <a:pt x="4818" y="2783"/>
                  </a:cubicBezTo>
                  <a:cubicBezTo>
                    <a:pt x="4848" y="2573"/>
                    <a:pt x="4848" y="2363"/>
                    <a:pt x="4818" y="2153"/>
                  </a:cubicBezTo>
                  <a:cubicBezTo>
                    <a:pt x="4818" y="2048"/>
                    <a:pt x="4803" y="1942"/>
                    <a:pt x="4788" y="1837"/>
                  </a:cubicBezTo>
                  <a:cubicBezTo>
                    <a:pt x="4758" y="1747"/>
                    <a:pt x="4728" y="1642"/>
                    <a:pt x="4683" y="1537"/>
                  </a:cubicBezTo>
                  <a:cubicBezTo>
                    <a:pt x="4608" y="1342"/>
                    <a:pt x="4503" y="1162"/>
                    <a:pt x="4383" y="997"/>
                  </a:cubicBezTo>
                  <a:cubicBezTo>
                    <a:pt x="4308" y="907"/>
                    <a:pt x="4248" y="817"/>
                    <a:pt x="4173" y="742"/>
                  </a:cubicBezTo>
                  <a:cubicBezTo>
                    <a:pt x="4098" y="667"/>
                    <a:pt x="4023" y="592"/>
                    <a:pt x="3948" y="532"/>
                  </a:cubicBezTo>
                  <a:cubicBezTo>
                    <a:pt x="3873" y="457"/>
                    <a:pt x="3783" y="397"/>
                    <a:pt x="3693" y="337"/>
                  </a:cubicBezTo>
                  <a:cubicBezTo>
                    <a:pt x="3588" y="292"/>
                    <a:pt x="3497" y="247"/>
                    <a:pt x="3392" y="201"/>
                  </a:cubicBezTo>
                  <a:cubicBezTo>
                    <a:pt x="3092" y="75"/>
                    <a:pt x="2775" y="1"/>
                    <a:pt x="2453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 rot="1584673">
              <a:off x="524627" y="1204684"/>
              <a:ext cx="339446" cy="338667"/>
            </a:xfrm>
            <a:custGeom>
              <a:avLst/>
              <a:gdLst/>
              <a:ahLst/>
              <a:cxnLst/>
              <a:rect l="l" t="t" r="r" b="b"/>
              <a:pathLst>
                <a:path w="3919" h="3910" extrusionOk="0">
                  <a:moveTo>
                    <a:pt x="1931" y="1"/>
                  </a:moveTo>
                  <a:cubicBezTo>
                    <a:pt x="1847" y="1"/>
                    <a:pt x="1764" y="5"/>
                    <a:pt x="1682" y="12"/>
                  </a:cubicBezTo>
                  <a:cubicBezTo>
                    <a:pt x="1592" y="27"/>
                    <a:pt x="1502" y="57"/>
                    <a:pt x="1427" y="72"/>
                  </a:cubicBezTo>
                  <a:cubicBezTo>
                    <a:pt x="1337" y="102"/>
                    <a:pt x="1262" y="132"/>
                    <a:pt x="1187" y="162"/>
                  </a:cubicBezTo>
                  <a:cubicBezTo>
                    <a:pt x="1112" y="192"/>
                    <a:pt x="1036" y="237"/>
                    <a:pt x="961" y="282"/>
                  </a:cubicBezTo>
                  <a:cubicBezTo>
                    <a:pt x="886" y="327"/>
                    <a:pt x="811" y="372"/>
                    <a:pt x="751" y="432"/>
                  </a:cubicBezTo>
                  <a:cubicBezTo>
                    <a:pt x="691" y="478"/>
                    <a:pt x="616" y="538"/>
                    <a:pt x="556" y="598"/>
                  </a:cubicBezTo>
                  <a:cubicBezTo>
                    <a:pt x="496" y="658"/>
                    <a:pt x="451" y="718"/>
                    <a:pt x="391" y="778"/>
                  </a:cubicBezTo>
                  <a:cubicBezTo>
                    <a:pt x="346" y="853"/>
                    <a:pt x="301" y="928"/>
                    <a:pt x="256" y="1003"/>
                  </a:cubicBezTo>
                  <a:cubicBezTo>
                    <a:pt x="211" y="1078"/>
                    <a:pt x="181" y="1153"/>
                    <a:pt x="151" y="1228"/>
                  </a:cubicBezTo>
                  <a:cubicBezTo>
                    <a:pt x="121" y="1303"/>
                    <a:pt x="91" y="1393"/>
                    <a:pt x="61" y="1468"/>
                  </a:cubicBezTo>
                  <a:cubicBezTo>
                    <a:pt x="46" y="1558"/>
                    <a:pt x="31" y="1633"/>
                    <a:pt x="16" y="1723"/>
                  </a:cubicBezTo>
                  <a:cubicBezTo>
                    <a:pt x="1" y="1813"/>
                    <a:pt x="1" y="1888"/>
                    <a:pt x="1" y="1978"/>
                  </a:cubicBezTo>
                  <a:cubicBezTo>
                    <a:pt x="1" y="2068"/>
                    <a:pt x="16" y="2143"/>
                    <a:pt x="31" y="2234"/>
                  </a:cubicBezTo>
                  <a:cubicBezTo>
                    <a:pt x="46" y="2324"/>
                    <a:pt x="61" y="2399"/>
                    <a:pt x="76" y="2489"/>
                  </a:cubicBezTo>
                  <a:cubicBezTo>
                    <a:pt x="91" y="2564"/>
                    <a:pt x="136" y="2654"/>
                    <a:pt x="166" y="2729"/>
                  </a:cubicBezTo>
                  <a:cubicBezTo>
                    <a:pt x="196" y="2804"/>
                    <a:pt x="241" y="2879"/>
                    <a:pt x="286" y="2954"/>
                  </a:cubicBezTo>
                  <a:cubicBezTo>
                    <a:pt x="331" y="3029"/>
                    <a:pt x="376" y="3089"/>
                    <a:pt x="436" y="3164"/>
                  </a:cubicBezTo>
                  <a:cubicBezTo>
                    <a:pt x="526" y="3314"/>
                    <a:pt x="646" y="3434"/>
                    <a:pt x="796" y="3524"/>
                  </a:cubicBezTo>
                  <a:cubicBezTo>
                    <a:pt x="856" y="3584"/>
                    <a:pt x="931" y="3629"/>
                    <a:pt x="1006" y="3659"/>
                  </a:cubicBezTo>
                  <a:cubicBezTo>
                    <a:pt x="1082" y="3704"/>
                    <a:pt x="1157" y="3734"/>
                    <a:pt x="1247" y="3764"/>
                  </a:cubicBezTo>
                  <a:cubicBezTo>
                    <a:pt x="1322" y="3794"/>
                    <a:pt x="1397" y="3824"/>
                    <a:pt x="1487" y="3839"/>
                  </a:cubicBezTo>
                  <a:cubicBezTo>
                    <a:pt x="1562" y="3869"/>
                    <a:pt x="1652" y="3884"/>
                    <a:pt x="1727" y="3899"/>
                  </a:cubicBezTo>
                  <a:cubicBezTo>
                    <a:pt x="1801" y="3906"/>
                    <a:pt x="1874" y="3909"/>
                    <a:pt x="1945" y="3909"/>
                  </a:cubicBezTo>
                  <a:cubicBezTo>
                    <a:pt x="2046" y="3909"/>
                    <a:pt x="2147" y="3902"/>
                    <a:pt x="2252" y="3884"/>
                  </a:cubicBezTo>
                  <a:cubicBezTo>
                    <a:pt x="2327" y="3869"/>
                    <a:pt x="2417" y="3854"/>
                    <a:pt x="2492" y="3839"/>
                  </a:cubicBezTo>
                  <a:cubicBezTo>
                    <a:pt x="2582" y="3809"/>
                    <a:pt x="2657" y="3779"/>
                    <a:pt x="2732" y="3749"/>
                  </a:cubicBezTo>
                  <a:cubicBezTo>
                    <a:pt x="2808" y="3719"/>
                    <a:pt x="2883" y="3674"/>
                    <a:pt x="2958" y="3629"/>
                  </a:cubicBezTo>
                  <a:cubicBezTo>
                    <a:pt x="3033" y="3584"/>
                    <a:pt x="3108" y="3539"/>
                    <a:pt x="3168" y="3479"/>
                  </a:cubicBezTo>
                  <a:cubicBezTo>
                    <a:pt x="3243" y="3434"/>
                    <a:pt x="3303" y="3374"/>
                    <a:pt x="3363" y="3314"/>
                  </a:cubicBezTo>
                  <a:cubicBezTo>
                    <a:pt x="3423" y="3254"/>
                    <a:pt x="3468" y="3194"/>
                    <a:pt x="3528" y="3134"/>
                  </a:cubicBezTo>
                  <a:cubicBezTo>
                    <a:pt x="3573" y="3059"/>
                    <a:pt x="3633" y="2999"/>
                    <a:pt x="3663" y="2924"/>
                  </a:cubicBezTo>
                  <a:cubicBezTo>
                    <a:pt x="3708" y="2849"/>
                    <a:pt x="3738" y="2759"/>
                    <a:pt x="3768" y="2684"/>
                  </a:cubicBezTo>
                  <a:cubicBezTo>
                    <a:pt x="3813" y="2609"/>
                    <a:pt x="3843" y="2519"/>
                    <a:pt x="3858" y="2444"/>
                  </a:cubicBezTo>
                  <a:cubicBezTo>
                    <a:pt x="3888" y="2279"/>
                    <a:pt x="3918" y="2113"/>
                    <a:pt x="3918" y="1933"/>
                  </a:cubicBezTo>
                  <a:cubicBezTo>
                    <a:pt x="3918" y="1843"/>
                    <a:pt x="3903" y="1768"/>
                    <a:pt x="3888" y="1678"/>
                  </a:cubicBezTo>
                  <a:cubicBezTo>
                    <a:pt x="3873" y="1603"/>
                    <a:pt x="3858" y="1513"/>
                    <a:pt x="3843" y="1438"/>
                  </a:cubicBezTo>
                  <a:cubicBezTo>
                    <a:pt x="3798" y="1258"/>
                    <a:pt x="3738" y="1108"/>
                    <a:pt x="3648" y="958"/>
                  </a:cubicBezTo>
                  <a:cubicBezTo>
                    <a:pt x="3603" y="883"/>
                    <a:pt x="3543" y="823"/>
                    <a:pt x="3498" y="763"/>
                  </a:cubicBezTo>
                  <a:cubicBezTo>
                    <a:pt x="3438" y="688"/>
                    <a:pt x="3393" y="628"/>
                    <a:pt x="3333" y="568"/>
                  </a:cubicBezTo>
                  <a:cubicBezTo>
                    <a:pt x="3258" y="508"/>
                    <a:pt x="3198" y="448"/>
                    <a:pt x="3123" y="387"/>
                  </a:cubicBezTo>
                  <a:cubicBezTo>
                    <a:pt x="3063" y="342"/>
                    <a:pt x="2988" y="297"/>
                    <a:pt x="2913" y="267"/>
                  </a:cubicBezTo>
                  <a:cubicBezTo>
                    <a:pt x="2838" y="222"/>
                    <a:pt x="2762" y="192"/>
                    <a:pt x="2672" y="162"/>
                  </a:cubicBezTo>
                  <a:cubicBezTo>
                    <a:pt x="2597" y="117"/>
                    <a:pt x="2522" y="87"/>
                    <a:pt x="2447" y="57"/>
                  </a:cubicBezTo>
                  <a:cubicBezTo>
                    <a:pt x="2357" y="42"/>
                    <a:pt x="2267" y="27"/>
                    <a:pt x="2192" y="12"/>
                  </a:cubicBezTo>
                  <a:cubicBezTo>
                    <a:pt x="2102" y="5"/>
                    <a:pt x="2016" y="1"/>
                    <a:pt x="1931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 rot="1584673">
              <a:off x="522845" y="762224"/>
              <a:ext cx="676554" cy="933629"/>
            </a:xfrm>
            <a:custGeom>
              <a:avLst/>
              <a:gdLst/>
              <a:ahLst/>
              <a:cxnLst/>
              <a:rect l="l" t="t" r="r" b="b"/>
              <a:pathLst>
                <a:path w="7811" h="10779" extrusionOk="0">
                  <a:moveTo>
                    <a:pt x="3565" y="299"/>
                  </a:moveTo>
                  <a:cubicBezTo>
                    <a:pt x="3740" y="299"/>
                    <a:pt x="3914" y="307"/>
                    <a:pt x="4089" y="324"/>
                  </a:cubicBezTo>
                  <a:cubicBezTo>
                    <a:pt x="4554" y="354"/>
                    <a:pt x="5019" y="459"/>
                    <a:pt x="5439" y="624"/>
                  </a:cubicBezTo>
                  <a:cubicBezTo>
                    <a:pt x="6235" y="985"/>
                    <a:pt x="6835" y="1690"/>
                    <a:pt x="7075" y="2545"/>
                  </a:cubicBezTo>
                  <a:cubicBezTo>
                    <a:pt x="7346" y="3446"/>
                    <a:pt x="7241" y="4542"/>
                    <a:pt x="7000" y="5442"/>
                  </a:cubicBezTo>
                  <a:cubicBezTo>
                    <a:pt x="6745" y="6403"/>
                    <a:pt x="6355" y="7318"/>
                    <a:pt x="5845" y="8174"/>
                  </a:cubicBezTo>
                  <a:cubicBezTo>
                    <a:pt x="5334" y="8969"/>
                    <a:pt x="4629" y="9629"/>
                    <a:pt x="3774" y="10050"/>
                  </a:cubicBezTo>
                  <a:cubicBezTo>
                    <a:pt x="3253" y="10315"/>
                    <a:pt x="2655" y="10496"/>
                    <a:pt x="2065" y="10496"/>
                  </a:cubicBezTo>
                  <a:cubicBezTo>
                    <a:pt x="1782" y="10496"/>
                    <a:pt x="1500" y="10454"/>
                    <a:pt x="1230" y="10359"/>
                  </a:cubicBezTo>
                  <a:lnTo>
                    <a:pt x="1230" y="10359"/>
                  </a:lnTo>
                  <a:cubicBezTo>
                    <a:pt x="587" y="9894"/>
                    <a:pt x="223" y="9125"/>
                    <a:pt x="276" y="8309"/>
                  </a:cubicBezTo>
                  <a:cubicBezTo>
                    <a:pt x="307" y="7798"/>
                    <a:pt x="457" y="7288"/>
                    <a:pt x="712" y="6838"/>
                  </a:cubicBezTo>
                  <a:cubicBezTo>
                    <a:pt x="922" y="6433"/>
                    <a:pt x="1177" y="6042"/>
                    <a:pt x="1372" y="5622"/>
                  </a:cubicBezTo>
                  <a:cubicBezTo>
                    <a:pt x="1567" y="5217"/>
                    <a:pt x="1657" y="4782"/>
                    <a:pt x="1657" y="4331"/>
                  </a:cubicBezTo>
                  <a:cubicBezTo>
                    <a:pt x="1657" y="3806"/>
                    <a:pt x="1537" y="3296"/>
                    <a:pt x="1522" y="2771"/>
                  </a:cubicBezTo>
                  <a:cubicBezTo>
                    <a:pt x="1492" y="1900"/>
                    <a:pt x="1657" y="579"/>
                    <a:pt x="2693" y="369"/>
                  </a:cubicBezTo>
                  <a:cubicBezTo>
                    <a:pt x="2984" y="322"/>
                    <a:pt x="3274" y="299"/>
                    <a:pt x="3565" y="299"/>
                  </a:cubicBezTo>
                  <a:close/>
                  <a:moveTo>
                    <a:pt x="3720" y="0"/>
                  </a:moveTo>
                  <a:cubicBezTo>
                    <a:pt x="3596" y="0"/>
                    <a:pt x="3474" y="3"/>
                    <a:pt x="3353" y="9"/>
                  </a:cubicBezTo>
                  <a:cubicBezTo>
                    <a:pt x="2888" y="24"/>
                    <a:pt x="2378" y="54"/>
                    <a:pt x="2002" y="369"/>
                  </a:cubicBezTo>
                  <a:cubicBezTo>
                    <a:pt x="1657" y="684"/>
                    <a:pt x="1432" y="1120"/>
                    <a:pt x="1342" y="1570"/>
                  </a:cubicBezTo>
                  <a:cubicBezTo>
                    <a:pt x="1222" y="2110"/>
                    <a:pt x="1207" y="2650"/>
                    <a:pt x="1267" y="3191"/>
                  </a:cubicBezTo>
                  <a:cubicBezTo>
                    <a:pt x="1327" y="3776"/>
                    <a:pt x="1462" y="4391"/>
                    <a:pt x="1327" y="4977"/>
                  </a:cubicBezTo>
                  <a:cubicBezTo>
                    <a:pt x="1192" y="5562"/>
                    <a:pt x="847" y="6057"/>
                    <a:pt x="562" y="6568"/>
                  </a:cubicBezTo>
                  <a:cubicBezTo>
                    <a:pt x="261" y="7093"/>
                    <a:pt x="81" y="7663"/>
                    <a:pt x="36" y="8264"/>
                  </a:cubicBezTo>
                  <a:cubicBezTo>
                    <a:pt x="0" y="8993"/>
                    <a:pt x="279" y="9904"/>
                    <a:pt x="895" y="10343"/>
                  </a:cubicBezTo>
                  <a:lnTo>
                    <a:pt x="895" y="10343"/>
                  </a:lnTo>
                  <a:cubicBezTo>
                    <a:pt x="866" y="10391"/>
                    <a:pt x="869" y="10455"/>
                    <a:pt x="937" y="10485"/>
                  </a:cubicBezTo>
                  <a:cubicBezTo>
                    <a:pt x="1330" y="10689"/>
                    <a:pt x="1751" y="10779"/>
                    <a:pt x="2176" y="10779"/>
                  </a:cubicBezTo>
                  <a:cubicBezTo>
                    <a:pt x="3471" y="10779"/>
                    <a:pt x="4814" y="9952"/>
                    <a:pt x="5605" y="9014"/>
                  </a:cubicBezTo>
                  <a:cubicBezTo>
                    <a:pt x="6280" y="8189"/>
                    <a:pt x="6790" y="7243"/>
                    <a:pt x="7120" y="6238"/>
                  </a:cubicBezTo>
                  <a:cubicBezTo>
                    <a:pt x="7496" y="5202"/>
                    <a:pt x="7811" y="4091"/>
                    <a:pt x="7601" y="2981"/>
                  </a:cubicBezTo>
                  <a:cubicBezTo>
                    <a:pt x="7406" y="2050"/>
                    <a:pt x="7000" y="1195"/>
                    <a:pt x="6205" y="639"/>
                  </a:cubicBezTo>
                  <a:cubicBezTo>
                    <a:pt x="5508" y="153"/>
                    <a:pt x="4592" y="0"/>
                    <a:pt x="372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6" name="Google Shape;2306;p32"/>
          <p:cNvSpPr/>
          <p:nvPr/>
        </p:nvSpPr>
        <p:spPr>
          <a:xfrm>
            <a:off x="4843741" y="1339767"/>
            <a:ext cx="184311" cy="202210"/>
          </a:xfrm>
          <a:custGeom>
            <a:avLst/>
            <a:gdLst/>
            <a:ahLst/>
            <a:cxnLst/>
            <a:rect l="l" t="t" r="r" b="b"/>
            <a:pathLst>
              <a:path w="4263" h="4677" extrusionOk="0">
                <a:moveTo>
                  <a:pt x="1623" y="0"/>
                </a:moveTo>
                <a:cubicBezTo>
                  <a:pt x="1415" y="0"/>
                  <a:pt x="1198" y="59"/>
                  <a:pt x="991" y="190"/>
                </a:cubicBezTo>
                <a:cubicBezTo>
                  <a:pt x="0" y="821"/>
                  <a:pt x="466" y="2352"/>
                  <a:pt x="1636" y="2352"/>
                </a:cubicBezTo>
                <a:cubicBezTo>
                  <a:pt x="1650" y="2351"/>
                  <a:pt x="1663" y="2351"/>
                  <a:pt x="1676" y="2351"/>
                </a:cubicBezTo>
                <a:cubicBezTo>
                  <a:pt x="1977" y="2351"/>
                  <a:pt x="2259" y="2512"/>
                  <a:pt x="2432" y="2757"/>
                </a:cubicBezTo>
                <a:lnTo>
                  <a:pt x="2642" y="3057"/>
                </a:lnTo>
                <a:cubicBezTo>
                  <a:pt x="2807" y="3297"/>
                  <a:pt x="2882" y="3597"/>
                  <a:pt x="2852" y="3898"/>
                </a:cubicBezTo>
                <a:cubicBezTo>
                  <a:pt x="2790" y="4351"/>
                  <a:pt x="3159" y="4677"/>
                  <a:pt x="3543" y="4677"/>
                </a:cubicBezTo>
                <a:cubicBezTo>
                  <a:pt x="3718" y="4677"/>
                  <a:pt x="3896" y="4608"/>
                  <a:pt x="4038" y="4453"/>
                </a:cubicBezTo>
                <a:cubicBezTo>
                  <a:pt x="4218" y="4243"/>
                  <a:pt x="4263" y="3943"/>
                  <a:pt x="4158" y="3687"/>
                </a:cubicBezTo>
                <a:cubicBezTo>
                  <a:pt x="4068" y="3492"/>
                  <a:pt x="3888" y="3357"/>
                  <a:pt x="3693" y="3312"/>
                </a:cubicBezTo>
                <a:cubicBezTo>
                  <a:pt x="3437" y="3267"/>
                  <a:pt x="3212" y="3117"/>
                  <a:pt x="3077" y="2907"/>
                </a:cubicBezTo>
                <a:lnTo>
                  <a:pt x="2717" y="2397"/>
                </a:lnTo>
                <a:cubicBezTo>
                  <a:pt x="2582" y="2187"/>
                  <a:pt x="2567" y="1901"/>
                  <a:pt x="2687" y="1676"/>
                </a:cubicBezTo>
                <a:cubicBezTo>
                  <a:pt x="3079" y="834"/>
                  <a:pt x="2410" y="0"/>
                  <a:pt x="1623" y="0"/>
                </a:cubicBezTo>
                <a:close/>
              </a:path>
            </a:pathLst>
          </a:custGeom>
          <a:solidFill>
            <a:srgbClr val="BE5D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32"/>
          <p:cNvSpPr/>
          <p:nvPr/>
        </p:nvSpPr>
        <p:spPr>
          <a:xfrm>
            <a:off x="221210" y="2250342"/>
            <a:ext cx="290755" cy="132991"/>
          </a:xfrm>
          <a:custGeom>
            <a:avLst/>
            <a:gdLst/>
            <a:ahLst/>
            <a:cxnLst/>
            <a:rect l="l" t="t" r="r" b="b"/>
            <a:pathLst>
              <a:path w="6725" h="3076" extrusionOk="0">
                <a:moveTo>
                  <a:pt x="1595" y="0"/>
                </a:moveTo>
                <a:cubicBezTo>
                  <a:pt x="1540" y="0"/>
                  <a:pt x="1483" y="5"/>
                  <a:pt x="1426" y="14"/>
                </a:cubicBezTo>
                <a:cubicBezTo>
                  <a:pt x="1" y="194"/>
                  <a:pt x="136" y="2280"/>
                  <a:pt x="1576" y="2280"/>
                </a:cubicBezTo>
                <a:cubicBezTo>
                  <a:pt x="1982" y="2280"/>
                  <a:pt x="2132" y="2085"/>
                  <a:pt x="2402" y="1815"/>
                </a:cubicBezTo>
                <a:cubicBezTo>
                  <a:pt x="2506" y="1711"/>
                  <a:pt x="2688" y="1608"/>
                  <a:pt x="2963" y="1608"/>
                </a:cubicBezTo>
                <a:cubicBezTo>
                  <a:pt x="3087" y="1608"/>
                  <a:pt x="3230" y="1629"/>
                  <a:pt x="3393" y="1680"/>
                </a:cubicBezTo>
                <a:cubicBezTo>
                  <a:pt x="3663" y="1755"/>
                  <a:pt x="3903" y="1950"/>
                  <a:pt x="4008" y="2220"/>
                </a:cubicBezTo>
                <a:cubicBezTo>
                  <a:pt x="4173" y="2655"/>
                  <a:pt x="4563" y="2986"/>
                  <a:pt x="5043" y="3061"/>
                </a:cubicBezTo>
                <a:cubicBezTo>
                  <a:pt x="5112" y="3071"/>
                  <a:pt x="5180" y="3076"/>
                  <a:pt x="5247" y="3076"/>
                </a:cubicBezTo>
                <a:cubicBezTo>
                  <a:pt x="5873" y="3076"/>
                  <a:pt x="6425" y="2647"/>
                  <a:pt x="6574" y="2010"/>
                </a:cubicBezTo>
                <a:cubicBezTo>
                  <a:pt x="6724" y="1275"/>
                  <a:pt x="6229" y="554"/>
                  <a:pt x="5494" y="434"/>
                </a:cubicBezTo>
                <a:cubicBezTo>
                  <a:pt x="5417" y="421"/>
                  <a:pt x="5341" y="415"/>
                  <a:pt x="5265" y="415"/>
                </a:cubicBezTo>
                <a:cubicBezTo>
                  <a:pt x="4895" y="415"/>
                  <a:pt x="4540" y="565"/>
                  <a:pt x="4278" y="839"/>
                </a:cubicBezTo>
                <a:cubicBezTo>
                  <a:pt x="4085" y="1056"/>
                  <a:pt x="3805" y="1176"/>
                  <a:pt x="3516" y="1176"/>
                </a:cubicBezTo>
                <a:cubicBezTo>
                  <a:pt x="3445" y="1176"/>
                  <a:pt x="3373" y="1169"/>
                  <a:pt x="3302" y="1154"/>
                </a:cubicBezTo>
                <a:cubicBezTo>
                  <a:pt x="2987" y="1079"/>
                  <a:pt x="2717" y="884"/>
                  <a:pt x="2552" y="614"/>
                </a:cubicBezTo>
                <a:cubicBezTo>
                  <a:pt x="2368" y="232"/>
                  <a:pt x="1998" y="0"/>
                  <a:pt x="1595" y="0"/>
                </a:cubicBezTo>
                <a:close/>
              </a:path>
            </a:pathLst>
          </a:custGeom>
          <a:solidFill>
            <a:srgbClr val="BE5D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32"/>
          <p:cNvSpPr/>
          <p:nvPr/>
        </p:nvSpPr>
        <p:spPr>
          <a:xfrm>
            <a:off x="8299982" y="860696"/>
            <a:ext cx="131521" cy="209474"/>
          </a:xfrm>
          <a:custGeom>
            <a:avLst/>
            <a:gdLst/>
            <a:ahLst/>
            <a:cxnLst/>
            <a:rect l="l" t="t" r="r" b="b"/>
            <a:pathLst>
              <a:path w="3042" h="4845" extrusionOk="0">
                <a:moveTo>
                  <a:pt x="1856" y="1"/>
                </a:moveTo>
                <a:cubicBezTo>
                  <a:pt x="1408" y="1"/>
                  <a:pt x="991" y="282"/>
                  <a:pt x="850" y="728"/>
                </a:cubicBezTo>
                <a:cubicBezTo>
                  <a:pt x="730" y="1074"/>
                  <a:pt x="805" y="1464"/>
                  <a:pt x="1030" y="1734"/>
                </a:cubicBezTo>
                <a:cubicBezTo>
                  <a:pt x="1210" y="1974"/>
                  <a:pt x="1255" y="2274"/>
                  <a:pt x="1150" y="2544"/>
                </a:cubicBezTo>
                <a:cubicBezTo>
                  <a:pt x="1060" y="2785"/>
                  <a:pt x="880" y="2980"/>
                  <a:pt x="640" y="3070"/>
                </a:cubicBezTo>
                <a:cubicBezTo>
                  <a:pt x="265" y="3190"/>
                  <a:pt x="25" y="3520"/>
                  <a:pt x="25" y="3910"/>
                </a:cubicBezTo>
                <a:cubicBezTo>
                  <a:pt x="1" y="4518"/>
                  <a:pt x="471" y="4844"/>
                  <a:pt x="940" y="4844"/>
                </a:cubicBezTo>
                <a:cubicBezTo>
                  <a:pt x="1352" y="4844"/>
                  <a:pt x="1764" y="4593"/>
                  <a:pt x="1841" y="4060"/>
                </a:cubicBezTo>
                <a:cubicBezTo>
                  <a:pt x="1886" y="3730"/>
                  <a:pt x="1766" y="3595"/>
                  <a:pt x="1570" y="3340"/>
                </a:cubicBezTo>
                <a:cubicBezTo>
                  <a:pt x="1480" y="3205"/>
                  <a:pt x="1390" y="2950"/>
                  <a:pt x="1570" y="2544"/>
                </a:cubicBezTo>
                <a:cubicBezTo>
                  <a:pt x="1661" y="2334"/>
                  <a:pt x="1856" y="2169"/>
                  <a:pt x="2081" y="2124"/>
                </a:cubicBezTo>
                <a:cubicBezTo>
                  <a:pt x="2456" y="2034"/>
                  <a:pt x="2756" y="1764"/>
                  <a:pt x="2876" y="1404"/>
                </a:cubicBezTo>
                <a:cubicBezTo>
                  <a:pt x="3041" y="864"/>
                  <a:pt x="2771" y="278"/>
                  <a:pt x="2231" y="68"/>
                </a:cubicBezTo>
                <a:cubicBezTo>
                  <a:pt x="2107" y="22"/>
                  <a:pt x="1981" y="1"/>
                  <a:pt x="1856" y="1"/>
                </a:cubicBezTo>
                <a:close/>
              </a:path>
            </a:pathLst>
          </a:custGeom>
          <a:solidFill>
            <a:srgbClr val="BE5D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32"/>
          <p:cNvSpPr/>
          <p:nvPr/>
        </p:nvSpPr>
        <p:spPr>
          <a:xfrm rot="-5777250">
            <a:off x="2233160" y="4673884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rgbClr val="BE5D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0" name="Google Shape;2310;p32"/>
          <p:cNvGrpSpPr/>
          <p:nvPr/>
        </p:nvGrpSpPr>
        <p:grpSpPr>
          <a:xfrm rot="-5777180">
            <a:off x="-37235" y="4503239"/>
            <a:ext cx="1099471" cy="1053295"/>
            <a:chOff x="7636150" y="1717100"/>
            <a:chExt cx="368500" cy="353000"/>
          </a:xfrm>
        </p:grpSpPr>
        <p:sp>
          <p:nvSpPr>
            <p:cNvPr id="2311" name="Google Shape;2311;p32"/>
            <p:cNvSpPr/>
            <p:nvPr/>
          </p:nvSpPr>
          <p:spPr>
            <a:xfrm>
              <a:off x="7636150" y="1717100"/>
              <a:ext cx="368500" cy="353000"/>
            </a:xfrm>
            <a:custGeom>
              <a:avLst/>
              <a:gdLst/>
              <a:ahLst/>
              <a:cxnLst/>
              <a:rect l="l" t="t" r="r" b="b"/>
              <a:pathLst>
                <a:path w="14740" h="14120" extrusionOk="0">
                  <a:moveTo>
                    <a:pt x="10005" y="0"/>
                  </a:moveTo>
                  <a:cubicBezTo>
                    <a:pt x="9254" y="0"/>
                    <a:pt x="8503" y="185"/>
                    <a:pt x="7820" y="554"/>
                  </a:cubicBezTo>
                  <a:cubicBezTo>
                    <a:pt x="7355" y="795"/>
                    <a:pt x="6935" y="1140"/>
                    <a:pt x="6455" y="1350"/>
                  </a:cubicBezTo>
                  <a:cubicBezTo>
                    <a:pt x="6166" y="1481"/>
                    <a:pt x="5917" y="1535"/>
                    <a:pt x="5684" y="1535"/>
                  </a:cubicBezTo>
                  <a:cubicBezTo>
                    <a:pt x="5251" y="1535"/>
                    <a:pt x="4871" y="1349"/>
                    <a:pt x="4384" y="1125"/>
                  </a:cubicBezTo>
                  <a:cubicBezTo>
                    <a:pt x="4053" y="973"/>
                    <a:pt x="3698" y="898"/>
                    <a:pt x="3343" y="898"/>
                  </a:cubicBezTo>
                  <a:cubicBezTo>
                    <a:pt x="2924" y="898"/>
                    <a:pt x="2506" y="1003"/>
                    <a:pt x="2132" y="1215"/>
                  </a:cubicBezTo>
                  <a:cubicBezTo>
                    <a:pt x="1127" y="1785"/>
                    <a:pt x="451" y="2956"/>
                    <a:pt x="211" y="4066"/>
                  </a:cubicBezTo>
                  <a:cubicBezTo>
                    <a:pt x="1" y="4952"/>
                    <a:pt x="151" y="5882"/>
                    <a:pt x="646" y="6663"/>
                  </a:cubicBezTo>
                  <a:cubicBezTo>
                    <a:pt x="886" y="7023"/>
                    <a:pt x="1232" y="7338"/>
                    <a:pt x="1337" y="7759"/>
                  </a:cubicBezTo>
                  <a:cubicBezTo>
                    <a:pt x="1472" y="8299"/>
                    <a:pt x="1187" y="8839"/>
                    <a:pt x="1037" y="9379"/>
                  </a:cubicBezTo>
                  <a:cubicBezTo>
                    <a:pt x="616" y="10910"/>
                    <a:pt x="1277" y="12546"/>
                    <a:pt x="2643" y="13372"/>
                  </a:cubicBezTo>
                  <a:cubicBezTo>
                    <a:pt x="3483" y="13844"/>
                    <a:pt x="4400" y="14120"/>
                    <a:pt x="5259" y="14120"/>
                  </a:cubicBezTo>
                  <a:cubicBezTo>
                    <a:pt x="6012" y="14120"/>
                    <a:pt x="6721" y="13908"/>
                    <a:pt x="7295" y="13432"/>
                  </a:cubicBezTo>
                  <a:cubicBezTo>
                    <a:pt x="8181" y="12681"/>
                    <a:pt x="8571" y="12546"/>
                    <a:pt x="9081" y="11526"/>
                  </a:cubicBezTo>
                  <a:cubicBezTo>
                    <a:pt x="9246" y="11225"/>
                    <a:pt x="9426" y="10925"/>
                    <a:pt x="9622" y="10640"/>
                  </a:cubicBezTo>
                  <a:cubicBezTo>
                    <a:pt x="9847" y="10415"/>
                    <a:pt x="10717" y="10355"/>
                    <a:pt x="11032" y="10280"/>
                  </a:cubicBezTo>
                  <a:cubicBezTo>
                    <a:pt x="13614" y="9665"/>
                    <a:pt x="14589" y="7593"/>
                    <a:pt x="14679" y="5357"/>
                  </a:cubicBezTo>
                  <a:cubicBezTo>
                    <a:pt x="14739" y="3841"/>
                    <a:pt x="14184" y="2370"/>
                    <a:pt x="13149" y="1275"/>
                  </a:cubicBezTo>
                  <a:cubicBezTo>
                    <a:pt x="12788" y="930"/>
                    <a:pt x="12368" y="629"/>
                    <a:pt x="11918" y="419"/>
                  </a:cubicBezTo>
                  <a:cubicBezTo>
                    <a:pt x="11311" y="140"/>
                    <a:pt x="10658" y="0"/>
                    <a:pt x="10005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7701450" y="1890425"/>
              <a:ext cx="133975" cy="133975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522" y="0"/>
                  </a:moveTo>
                  <a:cubicBezTo>
                    <a:pt x="2402" y="15"/>
                    <a:pt x="2297" y="30"/>
                    <a:pt x="2177" y="45"/>
                  </a:cubicBezTo>
                  <a:cubicBezTo>
                    <a:pt x="2057" y="75"/>
                    <a:pt x="1952" y="105"/>
                    <a:pt x="1832" y="135"/>
                  </a:cubicBezTo>
                  <a:cubicBezTo>
                    <a:pt x="1726" y="165"/>
                    <a:pt x="1621" y="210"/>
                    <a:pt x="1516" y="270"/>
                  </a:cubicBezTo>
                  <a:cubicBezTo>
                    <a:pt x="1411" y="315"/>
                    <a:pt x="1306" y="375"/>
                    <a:pt x="1216" y="450"/>
                  </a:cubicBezTo>
                  <a:cubicBezTo>
                    <a:pt x="931" y="645"/>
                    <a:pt x="676" y="901"/>
                    <a:pt x="466" y="1171"/>
                  </a:cubicBezTo>
                  <a:cubicBezTo>
                    <a:pt x="391" y="1276"/>
                    <a:pt x="346" y="1381"/>
                    <a:pt x="301" y="1486"/>
                  </a:cubicBezTo>
                  <a:cubicBezTo>
                    <a:pt x="196" y="1696"/>
                    <a:pt x="121" y="1906"/>
                    <a:pt x="61" y="2146"/>
                  </a:cubicBezTo>
                  <a:cubicBezTo>
                    <a:pt x="31" y="2251"/>
                    <a:pt x="15" y="2371"/>
                    <a:pt x="15" y="2491"/>
                  </a:cubicBezTo>
                  <a:cubicBezTo>
                    <a:pt x="0" y="2597"/>
                    <a:pt x="0" y="2717"/>
                    <a:pt x="15" y="2837"/>
                  </a:cubicBezTo>
                  <a:cubicBezTo>
                    <a:pt x="15" y="2957"/>
                    <a:pt x="31" y="3062"/>
                    <a:pt x="61" y="3182"/>
                  </a:cubicBezTo>
                  <a:cubicBezTo>
                    <a:pt x="76" y="3302"/>
                    <a:pt x="106" y="3407"/>
                    <a:pt x="136" y="3527"/>
                  </a:cubicBezTo>
                  <a:cubicBezTo>
                    <a:pt x="181" y="3632"/>
                    <a:pt x="226" y="3737"/>
                    <a:pt x="286" y="3842"/>
                  </a:cubicBezTo>
                  <a:cubicBezTo>
                    <a:pt x="331" y="3947"/>
                    <a:pt x="391" y="4052"/>
                    <a:pt x="451" y="4142"/>
                  </a:cubicBezTo>
                  <a:cubicBezTo>
                    <a:pt x="511" y="4247"/>
                    <a:pt x="586" y="4338"/>
                    <a:pt x="661" y="4428"/>
                  </a:cubicBezTo>
                  <a:cubicBezTo>
                    <a:pt x="736" y="4518"/>
                    <a:pt x="811" y="4608"/>
                    <a:pt x="901" y="4683"/>
                  </a:cubicBezTo>
                  <a:cubicBezTo>
                    <a:pt x="991" y="4758"/>
                    <a:pt x="1081" y="4833"/>
                    <a:pt x="1171" y="4893"/>
                  </a:cubicBezTo>
                  <a:cubicBezTo>
                    <a:pt x="1276" y="4968"/>
                    <a:pt x="1366" y="5028"/>
                    <a:pt x="1471" y="5088"/>
                  </a:cubicBezTo>
                  <a:cubicBezTo>
                    <a:pt x="1576" y="5133"/>
                    <a:pt x="1696" y="5178"/>
                    <a:pt x="1802" y="5208"/>
                  </a:cubicBezTo>
                  <a:cubicBezTo>
                    <a:pt x="1907" y="5253"/>
                    <a:pt x="2027" y="5283"/>
                    <a:pt x="2147" y="5313"/>
                  </a:cubicBezTo>
                  <a:cubicBezTo>
                    <a:pt x="2252" y="5328"/>
                    <a:pt x="2372" y="5358"/>
                    <a:pt x="2492" y="5358"/>
                  </a:cubicBezTo>
                  <a:cubicBezTo>
                    <a:pt x="2717" y="5358"/>
                    <a:pt x="2957" y="5343"/>
                    <a:pt x="3182" y="5328"/>
                  </a:cubicBezTo>
                  <a:cubicBezTo>
                    <a:pt x="3407" y="5268"/>
                    <a:pt x="3633" y="5193"/>
                    <a:pt x="3843" y="5118"/>
                  </a:cubicBezTo>
                  <a:cubicBezTo>
                    <a:pt x="3948" y="5058"/>
                    <a:pt x="4053" y="4998"/>
                    <a:pt x="4143" y="4938"/>
                  </a:cubicBezTo>
                  <a:cubicBezTo>
                    <a:pt x="4248" y="4863"/>
                    <a:pt x="4338" y="4803"/>
                    <a:pt x="4428" y="4728"/>
                  </a:cubicBezTo>
                  <a:cubicBezTo>
                    <a:pt x="4503" y="4638"/>
                    <a:pt x="4593" y="4563"/>
                    <a:pt x="4668" y="4473"/>
                  </a:cubicBezTo>
                  <a:cubicBezTo>
                    <a:pt x="4743" y="4383"/>
                    <a:pt x="4818" y="4292"/>
                    <a:pt x="4893" y="4202"/>
                  </a:cubicBezTo>
                  <a:cubicBezTo>
                    <a:pt x="5013" y="4007"/>
                    <a:pt x="5118" y="3797"/>
                    <a:pt x="5193" y="3572"/>
                  </a:cubicBezTo>
                  <a:cubicBezTo>
                    <a:pt x="5239" y="3467"/>
                    <a:pt x="5284" y="3362"/>
                    <a:pt x="5314" y="3242"/>
                  </a:cubicBezTo>
                  <a:cubicBezTo>
                    <a:pt x="5329" y="3122"/>
                    <a:pt x="5344" y="3017"/>
                    <a:pt x="5359" y="2897"/>
                  </a:cubicBezTo>
                  <a:cubicBezTo>
                    <a:pt x="5359" y="2777"/>
                    <a:pt x="5359" y="2657"/>
                    <a:pt x="5359" y="2551"/>
                  </a:cubicBezTo>
                  <a:cubicBezTo>
                    <a:pt x="5359" y="2431"/>
                    <a:pt x="5344" y="2311"/>
                    <a:pt x="5314" y="2206"/>
                  </a:cubicBezTo>
                  <a:cubicBezTo>
                    <a:pt x="5299" y="2086"/>
                    <a:pt x="5254" y="1966"/>
                    <a:pt x="5223" y="1861"/>
                  </a:cubicBezTo>
                  <a:cubicBezTo>
                    <a:pt x="5178" y="1756"/>
                    <a:pt x="5133" y="1651"/>
                    <a:pt x="5088" y="1546"/>
                  </a:cubicBezTo>
                  <a:cubicBezTo>
                    <a:pt x="5043" y="1426"/>
                    <a:pt x="4983" y="1306"/>
                    <a:pt x="4923" y="1201"/>
                  </a:cubicBezTo>
                  <a:cubicBezTo>
                    <a:pt x="4863" y="1096"/>
                    <a:pt x="4788" y="1006"/>
                    <a:pt x="4713" y="916"/>
                  </a:cubicBezTo>
                  <a:cubicBezTo>
                    <a:pt x="4623" y="826"/>
                    <a:pt x="4548" y="750"/>
                    <a:pt x="4458" y="675"/>
                  </a:cubicBezTo>
                  <a:cubicBezTo>
                    <a:pt x="4368" y="600"/>
                    <a:pt x="4278" y="525"/>
                    <a:pt x="4173" y="465"/>
                  </a:cubicBezTo>
                  <a:cubicBezTo>
                    <a:pt x="4083" y="405"/>
                    <a:pt x="3978" y="345"/>
                    <a:pt x="3873" y="285"/>
                  </a:cubicBezTo>
                  <a:cubicBezTo>
                    <a:pt x="3768" y="225"/>
                    <a:pt x="3663" y="180"/>
                    <a:pt x="3558" y="150"/>
                  </a:cubicBezTo>
                  <a:cubicBezTo>
                    <a:pt x="3452" y="105"/>
                    <a:pt x="3332" y="75"/>
                    <a:pt x="3212" y="60"/>
                  </a:cubicBezTo>
                  <a:cubicBezTo>
                    <a:pt x="3107" y="30"/>
                    <a:pt x="2987" y="15"/>
                    <a:pt x="2867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7793375" y="1763825"/>
              <a:ext cx="167750" cy="167125"/>
            </a:xfrm>
            <a:custGeom>
              <a:avLst/>
              <a:gdLst/>
              <a:ahLst/>
              <a:cxnLst/>
              <a:rect l="l" t="t" r="r" b="b"/>
              <a:pathLst>
                <a:path w="6710" h="6685" extrusionOk="0">
                  <a:moveTo>
                    <a:pt x="3332" y="0"/>
                  </a:moveTo>
                  <a:cubicBezTo>
                    <a:pt x="3171" y="0"/>
                    <a:pt x="3009" y="11"/>
                    <a:pt x="2852" y="36"/>
                  </a:cubicBezTo>
                  <a:cubicBezTo>
                    <a:pt x="2717" y="66"/>
                    <a:pt x="2567" y="96"/>
                    <a:pt x="2432" y="141"/>
                  </a:cubicBezTo>
                  <a:cubicBezTo>
                    <a:pt x="2282" y="171"/>
                    <a:pt x="2147" y="216"/>
                    <a:pt x="2012" y="276"/>
                  </a:cubicBezTo>
                  <a:cubicBezTo>
                    <a:pt x="1877" y="336"/>
                    <a:pt x="1742" y="396"/>
                    <a:pt x="1622" y="471"/>
                  </a:cubicBezTo>
                  <a:cubicBezTo>
                    <a:pt x="1501" y="546"/>
                    <a:pt x="1381" y="621"/>
                    <a:pt x="1261" y="712"/>
                  </a:cubicBezTo>
                  <a:cubicBezTo>
                    <a:pt x="1036" y="907"/>
                    <a:pt x="841" y="1117"/>
                    <a:pt x="661" y="1357"/>
                  </a:cubicBezTo>
                  <a:cubicBezTo>
                    <a:pt x="571" y="1477"/>
                    <a:pt x="496" y="1597"/>
                    <a:pt x="436" y="1732"/>
                  </a:cubicBezTo>
                  <a:cubicBezTo>
                    <a:pt x="361" y="1852"/>
                    <a:pt x="286" y="1987"/>
                    <a:pt x="241" y="2122"/>
                  </a:cubicBezTo>
                  <a:cubicBezTo>
                    <a:pt x="181" y="2257"/>
                    <a:pt x="136" y="2393"/>
                    <a:pt x="106" y="2528"/>
                  </a:cubicBezTo>
                  <a:cubicBezTo>
                    <a:pt x="76" y="2678"/>
                    <a:pt x="46" y="2828"/>
                    <a:pt x="46" y="2963"/>
                  </a:cubicBezTo>
                  <a:cubicBezTo>
                    <a:pt x="1" y="3263"/>
                    <a:pt x="1" y="3548"/>
                    <a:pt x="46" y="3848"/>
                  </a:cubicBezTo>
                  <a:cubicBezTo>
                    <a:pt x="61" y="3983"/>
                    <a:pt x="106" y="4133"/>
                    <a:pt x="151" y="4269"/>
                  </a:cubicBezTo>
                  <a:cubicBezTo>
                    <a:pt x="196" y="4404"/>
                    <a:pt x="241" y="4539"/>
                    <a:pt x="286" y="4674"/>
                  </a:cubicBezTo>
                  <a:cubicBezTo>
                    <a:pt x="346" y="4809"/>
                    <a:pt x="421" y="4944"/>
                    <a:pt x="496" y="5064"/>
                  </a:cubicBezTo>
                  <a:cubicBezTo>
                    <a:pt x="571" y="5184"/>
                    <a:pt x="646" y="5304"/>
                    <a:pt x="736" y="5424"/>
                  </a:cubicBezTo>
                  <a:cubicBezTo>
                    <a:pt x="931" y="5649"/>
                    <a:pt x="1126" y="5859"/>
                    <a:pt x="1351" y="6040"/>
                  </a:cubicBezTo>
                  <a:cubicBezTo>
                    <a:pt x="1471" y="6130"/>
                    <a:pt x="1607" y="6205"/>
                    <a:pt x="1727" y="6265"/>
                  </a:cubicBezTo>
                  <a:cubicBezTo>
                    <a:pt x="1862" y="6340"/>
                    <a:pt x="1997" y="6400"/>
                    <a:pt x="2132" y="6445"/>
                  </a:cubicBezTo>
                  <a:cubicBezTo>
                    <a:pt x="2267" y="6505"/>
                    <a:pt x="2402" y="6535"/>
                    <a:pt x="2552" y="6580"/>
                  </a:cubicBezTo>
                  <a:cubicBezTo>
                    <a:pt x="2687" y="6610"/>
                    <a:pt x="2822" y="6640"/>
                    <a:pt x="2972" y="6655"/>
                  </a:cubicBezTo>
                  <a:cubicBezTo>
                    <a:pt x="3122" y="6670"/>
                    <a:pt x="3257" y="6685"/>
                    <a:pt x="3408" y="6685"/>
                  </a:cubicBezTo>
                  <a:cubicBezTo>
                    <a:pt x="3558" y="6685"/>
                    <a:pt x="3708" y="6670"/>
                    <a:pt x="3843" y="6640"/>
                  </a:cubicBezTo>
                  <a:cubicBezTo>
                    <a:pt x="3993" y="6610"/>
                    <a:pt x="4128" y="6580"/>
                    <a:pt x="4263" y="6535"/>
                  </a:cubicBezTo>
                  <a:cubicBezTo>
                    <a:pt x="4413" y="6490"/>
                    <a:pt x="4548" y="6445"/>
                    <a:pt x="4683" y="6385"/>
                  </a:cubicBezTo>
                  <a:cubicBezTo>
                    <a:pt x="4818" y="6340"/>
                    <a:pt x="4938" y="6265"/>
                    <a:pt x="5074" y="6190"/>
                  </a:cubicBezTo>
                  <a:cubicBezTo>
                    <a:pt x="5194" y="6115"/>
                    <a:pt x="5314" y="6040"/>
                    <a:pt x="5434" y="5950"/>
                  </a:cubicBezTo>
                  <a:cubicBezTo>
                    <a:pt x="5674" y="5784"/>
                    <a:pt x="5884" y="5574"/>
                    <a:pt x="6034" y="5319"/>
                  </a:cubicBezTo>
                  <a:cubicBezTo>
                    <a:pt x="6124" y="5199"/>
                    <a:pt x="6199" y="5079"/>
                    <a:pt x="6274" y="4944"/>
                  </a:cubicBezTo>
                  <a:cubicBezTo>
                    <a:pt x="6349" y="4809"/>
                    <a:pt x="6409" y="4689"/>
                    <a:pt x="6454" y="4554"/>
                  </a:cubicBezTo>
                  <a:cubicBezTo>
                    <a:pt x="6514" y="4404"/>
                    <a:pt x="6559" y="4269"/>
                    <a:pt x="6589" y="4133"/>
                  </a:cubicBezTo>
                  <a:cubicBezTo>
                    <a:pt x="6634" y="3983"/>
                    <a:pt x="6664" y="3848"/>
                    <a:pt x="6679" y="3698"/>
                  </a:cubicBezTo>
                  <a:cubicBezTo>
                    <a:pt x="6694" y="3563"/>
                    <a:pt x="6709" y="3413"/>
                    <a:pt x="6709" y="3263"/>
                  </a:cubicBezTo>
                  <a:cubicBezTo>
                    <a:pt x="6709" y="3128"/>
                    <a:pt x="6694" y="2978"/>
                    <a:pt x="6679" y="2843"/>
                  </a:cubicBezTo>
                  <a:cubicBezTo>
                    <a:pt x="6649" y="2693"/>
                    <a:pt x="6604" y="2558"/>
                    <a:pt x="6559" y="2423"/>
                  </a:cubicBezTo>
                  <a:cubicBezTo>
                    <a:pt x="6514" y="2272"/>
                    <a:pt x="6469" y="2137"/>
                    <a:pt x="6409" y="2002"/>
                  </a:cubicBezTo>
                  <a:cubicBezTo>
                    <a:pt x="6349" y="1882"/>
                    <a:pt x="6289" y="1747"/>
                    <a:pt x="6214" y="1627"/>
                  </a:cubicBezTo>
                  <a:cubicBezTo>
                    <a:pt x="6139" y="1492"/>
                    <a:pt x="6064" y="1372"/>
                    <a:pt x="5974" y="1252"/>
                  </a:cubicBezTo>
                  <a:cubicBezTo>
                    <a:pt x="5869" y="1147"/>
                    <a:pt x="5779" y="1042"/>
                    <a:pt x="5659" y="952"/>
                  </a:cubicBezTo>
                  <a:cubicBezTo>
                    <a:pt x="5569" y="847"/>
                    <a:pt x="5449" y="742"/>
                    <a:pt x="5344" y="652"/>
                  </a:cubicBezTo>
                  <a:cubicBezTo>
                    <a:pt x="5224" y="561"/>
                    <a:pt x="5104" y="471"/>
                    <a:pt x="4983" y="396"/>
                  </a:cubicBezTo>
                  <a:cubicBezTo>
                    <a:pt x="4848" y="336"/>
                    <a:pt x="4713" y="276"/>
                    <a:pt x="4578" y="231"/>
                  </a:cubicBezTo>
                  <a:cubicBezTo>
                    <a:pt x="4443" y="171"/>
                    <a:pt x="4308" y="126"/>
                    <a:pt x="4158" y="96"/>
                  </a:cubicBezTo>
                  <a:cubicBezTo>
                    <a:pt x="4023" y="66"/>
                    <a:pt x="3873" y="36"/>
                    <a:pt x="3723" y="21"/>
                  </a:cubicBezTo>
                  <a:cubicBezTo>
                    <a:pt x="3595" y="8"/>
                    <a:pt x="3463" y="0"/>
                    <a:pt x="3332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7675175" y="1783000"/>
              <a:ext cx="97975" cy="97975"/>
            </a:xfrm>
            <a:custGeom>
              <a:avLst/>
              <a:gdLst/>
              <a:ahLst/>
              <a:cxnLst/>
              <a:rect l="l" t="t" r="r" b="b"/>
              <a:pathLst>
                <a:path w="3919" h="3919" extrusionOk="0">
                  <a:moveTo>
                    <a:pt x="1914" y="1"/>
                  </a:moveTo>
                  <a:cubicBezTo>
                    <a:pt x="1821" y="1"/>
                    <a:pt x="1727" y="12"/>
                    <a:pt x="1637" y="35"/>
                  </a:cubicBezTo>
                  <a:cubicBezTo>
                    <a:pt x="1457" y="65"/>
                    <a:pt x="1262" y="110"/>
                    <a:pt x="1097" y="200"/>
                  </a:cubicBezTo>
                  <a:cubicBezTo>
                    <a:pt x="1021" y="245"/>
                    <a:pt x="946" y="290"/>
                    <a:pt x="856" y="335"/>
                  </a:cubicBezTo>
                  <a:cubicBezTo>
                    <a:pt x="781" y="395"/>
                    <a:pt x="706" y="440"/>
                    <a:pt x="631" y="500"/>
                  </a:cubicBezTo>
                  <a:cubicBezTo>
                    <a:pt x="571" y="575"/>
                    <a:pt x="511" y="635"/>
                    <a:pt x="451" y="710"/>
                  </a:cubicBezTo>
                  <a:cubicBezTo>
                    <a:pt x="316" y="845"/>
                    <a:pt x="211" y="1010"/>
                    <a:pt x="151" y="1190"/>
                  </a:cubicBezTo>
                  <a:cubicBezTo>
                    <a:pt x="106" y="1265"/>
                    <a:pt x="76" y="1355"/>
                    <a:pt x="46" y="1445"/>
                  </a:cubicBezTo>
                  <a:cubicBezTo>
                    <a:pt x="31" y="1535"/>
                    <a:pt x="16" y="1626"/>
                    <a:pt x="1" y="1716"/>
                  </a:cubicBezTo>
                  <a:cubicBezTo>
                    <a:pt x="1" y="1821"/>
                    <a:pt x="1" y="1911"/>
                    <a:pt x="1" y="2001"/>
                  </a:cubicBezTo>
                  <a:cubicBezTo>
                    <a:pt x="1" y="2091"/>
                    <a:pt x="1" y="2181"/>
                    <a:pt x="1" y="2286"/>
                  </a:cubicBezTo>
                  <a:cubicBezTo>
                    <a:pt x="31" y="2376"/>
                    <a:pt x="61" y="2466"/>
                    <a:pt x="91" y="2556"/>
                  </a:cubicBezTo>
                  <a:cubicBezTo>
                    <a:pt x="121" y="2631"/>
                    <a:pt x="151" y="2721"/>
                    <a:pt x="181" y="2811"/>
                  </a:cubicBezTo>
                  <a:cubicBezTo>
                    <a:pt x="226" y="2886"/>
                    <a:pt x="271" y="2976"/>
                    <a:pt x="316" y="3051"/>
                  </a:cubicBezTo>
                  <a:cubicBezTo>
                    <a:pt x="376" y="3126"/>
                    <a:pt x="436" y="3201"/>
                    <a:pt x="496" y="3276"/>
                  </a:cubicBezTo>
                  <a:cubicBezTo>
                    <a:pt x="616" y="3412"/>
                    <a:pt x="766" y="3532"/>
                    <a:pt x="916" y="3637"/>
                  </a:cubicBezTo>
                  <a:cubicBezTo>
                    <a:pt x="991" y="3682"/>
                    <a:pt x="1082" y="3727"/>
                    <a:pt x="1157" y="3757"/>
                  </a:cubicBezTo>
                  <a:cubicBezTo>
                    <a:pt x="1247" y="3802"/>
                    <a:pt x="1337" y="3817"/>
                    <a:pt x="1427" y="3847"/>
                  </a:cubicBezTo>
                  <a:cubicBezTo>
                    <a:pt x="1517" y="3877"/>
                    <a:pt x="1607" y="3892"/>
                    <a:pt x="1697" y="3907"/>
                  </a:cubicBezTo>
                  <a:cubicBezTo>
                    <a:pt x="1794" y="3914"/>
                    <a:pt x="1888" y="3918"/>
                    <a:pt x="1982" y="3918"/>
                  </a:cubicBezTo>
                  <a:cubicBezTo>
                    <a:pt x="2076" y="3918"/>
                    <a:pt x="2170" y="3914"/>
                    <a:pt x="2267" y="3907"/>
                  </a:cubicBezTo>
                  <a:cubicBezTo>
                    <a:pt x="2357" y="3892"/>
                    <a:pt x="2447" y="3862"/>
                    <a:pt x="2537" y="3832"/>
                  </a:cubicBezTo>
                  <a:cubicBezTo>
                    <a:pt x="2717" y="3772"/>
                    <a:pt x="2883" y="3697"/>
                    <a:pt x="3033" y="3592"/>
                  </a:cubicBezTo>
                  <a:cubicBezTo>
                    <a:pt x="3108" y="3547"/>
                    <a:pt x="3183" y="3487"/>
                    <a:pt x="3258" y="3427"/>
                  </a:cubicBezTo>
                  <a:cubicBezTo>
                    <a:pt x="3318" y="3366"/>
                    <a:pt x="3393" y="3291"/>
                    <a:pt x="3453" y="3216"/>
                  </a:cubicBezTo>
                  <a:cubicBezTo>
                    <a:pt x="3513" y="3156"/>
                    <a:pt x="3558" y="3081"/>
                    <a:pt x="3618" y="3006"/>
                  </a:cubicBezTo>
                  <a:cubicBezTo>
                    <a:pt x="3768" y="2766"/>
                    <a:pt x="3858" y="2496"/>
                    <a:pt x="3888" y="2211"/>
                  </a:cubicBezTo>
                  <a:cubicBezTo>
                    <a:pt x="3903" y="2121"/>
                    <a:pt x="3903" y="2031"/>
                    <a:pt x="3903" y="1941"/>
                  </a:cubicBezTo>
                  <a:lnTo>
                    <a:pt x="3918" y="1911"/>
                  </a:lnTo>
                  <a:cubicBezTo>
                    <a:pt x="3903" y="1731"/>
                    <a:pt x="3873" y="1550"/>
                    <a:pt x="3828" y="1370"/>
                  </a:cubicBezTo>
                  <a:cubicBezTo>
                    <a:pt x="3798" y="1280"/>
                    <a:pt x="3753" y="1190"/>
                    <a:pt x="3708" y="1115"/>
                  </a:cubicBezTo>
                  <a:cubicBezTo>
                    <a:pt x="3678" y="1025"/>
                    <a:pt x="3633" y="950"/>
                    <a:pt x="3588" y="860"/>
                  </a:cubicBezTo>
                  <a:cubicBezTo>
                    <a:pt x="3528" y="785"/>
                    <a:pt x="3468" y="725"/>
                    <a:pt x="3393" y="650"/>
                  </a:cubicBezTo>
                  <a:cubicBezTo>
                    <a:pt x="3333" y="590"/>
                    <a:pt x="3273" y="530"/>
                    <a:pt x="3198" y="470"/>
                  </a:cubicBezTo>
                  <a:cubicBezTo>
                    <a:pt x="3123" y="410"/>
                    <a:pt x="3048" y="350"/>
                    <a:pt x="2973" y="305"/>
                  </a:cubicBezTo>
                  <a:cubicBezTo>
                    <a:pt x="2898" y="260"/>
                    <a:pt x="2807" y="215"/>
                    <a:pt x="2732" y="170"/>
                  </a:cubicBezTo>
                  <a:cubicBezTo>
                    <a:pt x="2642" y="140"/>
                    <a:pt x="2552" y="110"/>
                    <a:pt x="2462" y="80"/>
                  </a:cubicBezTo>
                  <a:cubicBezTo>
                    <a:pt x="2372" y="65"/>
                    <a:pt x="2282" y="50"/>
                    <a:pt x="2192" y="35"/>
                  </a:cubicBezTo>
                  <a:cubicBezTo>
                    <a:pt x="2102" y="12"/>
                    <a:pt x="2008" y="1"/>
                    <a:pt x="1914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7651175" y="1737625"/>
              <a:ext cx="334350" cy="312250"/>
            </a:xfrm>
            <a:custGeom>
              <a:avLst/>
              <a:gdLst/>
              <a:ahLst/>
              <a:cxnLst/>
              <a:rect l="l" t="t" r="r" b="b"/>
              <a:pathLst>
                <a:path w="13374" h="12490" extrusionOk="0">
                  <a:moveTo>
                    <a:pt x="9747" y="334"/>
                  </a:moveTo>
                  <a:cubicBezTo>
                    <a:pt x="10730" y="334"/>
                    <a:pt x="11673" y="734"/>
                    <a:pt x="12172" y="1669"/>
                  </a:cubicBezTo>
                  <a:cubicBezTo>
                    <a:pt x="12503" y="2375"/>
                    <a:pt x="12713" y="3125"/>
                    <a:pt x="12788" y="3891"/>
                  </a:cubicBezTo>
                  <a:cubicBezTo>
                    <a:pt x="12878" y="4626"/>
                    <a:pt x="12818" y="5392"/>
                    <a:pt x="12608" y="6112"/>
                  </a:cubicBezTo>
                  <a:cubicBezTo>
                    <a:pt x="12397" y="6727"/>
                    <a:pt x="12052" y="7268"/>
                    <a:pt x="11587" y="7718"/>
                  </a:cubicBezTo>
                  <a:cubicBezTo>
                    <a:pt x="11092" y="8123"/>
                    <a:pt x="10506" y="8393"/>
                    <a:pt x="9891" y="8498"/>
                  </a:cubicBezTo>
                  <a:cubicBezTo>
                    <a:pt x="9321" y="8633"/>
                    <a:pt x="8735" y="8784"/>
                    <a:pt x="8300" y="9204"/>
                  </a:cubicBezTo>
                  <a:cubicBezTo>
                    <a:pt x="7865" y="9624"/>
                    <a:pt x="7610" y="10284"/>
                    <a:pt x="7219" y="10795"/>
                  </a:cubicBezTo>
                  <a:cubicBezTo>
                    <a:pt x="6527" y="11674"/>
                    <a:pt x="5468" y="12281"/>
                    <a:pt x="4347" y="12281"/>
                  </a:cubicBezTo>
                  <a:cubicBezTo>
                    <a:pt x="4205" y="12281"/>
                    <a:pt x="4061" y="12271"/>
                    <a:pt x="3918" y="12251"/>
                  </a:cubicBezTo>
                  <a:cubicBezTo>
                    <a:pt x="3272" y="12160"/>
                    <a:pt x="2687" y="11845"/>
                    <a:pt x="2267" y="11365"/>
                  </a:cubicBezTo>
                  <a:cubicBezTo>
                    <a:pt x="1816" y="10855"/>
                    <a:pt x="1546" y="10194"/>
                    <a:pt x="1531" y="9519"/>
                  </a:cubicBezTo>
                  <a:cubicBezTo>
                    <a:pt x="1486" y="8814"/>
                    <a:pt x="1636" y="8168"/>
                    <a:pt x="1681" y="7478"/>
                  </a:cubicBezTo>
                  <a:cubicBezTo>
                    <a:pt x="1696" y="7148"/>
                    <a:pt x="1651" y="6817"/>
                    <a:pt x="1546" y="6502"/>
                  </a:cubicBezTo>
                  <a:cubicBezTo>
                    <a:pt x="1411" y="6217"/>
                    <a:pt x="1261" y="5962"/>
                    <a:pt x="1066" y="5722"/>
                  </a:cubicBezTo>
                  <a:cubicBezTo>
                    <a:pt x="865" y="5481"/>
                    <a:pt x="677" y="5229"/>
                    <a:pt x="521" y="4954"/>
                  </a:cubicBezTo>
                  <a:lnTo>
                    <a:pt x="521" y="4954"/>
                  </a:lnTo>
                  <a:cubicBezTo>
                    <a:pt x="542" y="4917"/>
                    <a:pt x="548" y="4871"/>
                    <a:pt x="526" y="4821"/>
                  </a:cubicBezTo>
                  <a:cubicBezTo>
                    <a:pt x="331" y="4341"/>
                    <a:pt x="270" y="3831"/>
                    <a:pt x="331" y="3320"/>
                  </a:cubicBezTo>
                  <a:cubicBezTo>
                    <a:pt x="391" y="2855"/>
                    <a:pt x="766" y="2345"/>
                    <a:pt x="1096" y="2045"/>
                  </a:cubicBezTo>
                  <a:cubicBezTo>
                    <a:pt x="1546" y="1594"/>
                    <a:pt x="2102" y="1294"/>
                    <a:pt x="2717" y="1159"/>
                  </a:cubicBezTo>
                  <a:cubicBezTo>
                    <a:pt x="2831" y="1134"/>
                    <a:pt x="2943" y="1124"/>
                    <a:pt x="3054" y="1124"/>
                  </a:cubicBezTo>
                  <a:cubicBezTo>
                    <a:pt x="3616" y="1124"/>
                    <a:pt x="4144" y="1402"/>
                    <a:pt x="4683" y="1564"/>
                  </a:cubicBezTo>
                  <a:cubicBezTo>
                    <a:pt x="4966" y="1672"/>
                    <a:pt x="5262" y="1732"/>
                    <a:pt x="5559" y="1732"/>
                  </a:cubicBezTo>
                  <a:cubicBezTo>
                    <a:pt x="5592" y="1732"/>
                    <a:pt x="5625" y="1731"/>
                    <a:pt x="5659" y="1730"/>
                  </a:cubicBezTo>
                  <a:cubicBezTo>
                    <a:pt x="5989" y="1700"/>
                    <a:pt x="6304" y="1609"/>
                    <a:pt x="6604" y="1474"/>
                  </a:cubicBezTo>
                  <a:cubicBezTo>
                    <a:pt x="7265" y="1174"/>
                    <a:pt x="7850" y="754"/>
                    <a:pt x="8540" y="529"/>
                  </a:cubicBezTo>
                  <a:cubicBezTo>
                    <a:pt x="8930" y="402"/>
                    <a:pt x="9342" y="334"/>
                    <a:pt x="9747" y="334"/>
                  </a:cubicBezTo>
                  <a:close/>
                  <a:moveTo>
                    <a:pt x="9724" y="0"/>
                  </a:moveTo>
                  <a:cubicBezTo>
                    <a:pt x="9675" y="0"/>
                    <a:pt x="9625" y="1"/>
                    <a:pt x="9576" y="4"/>
                  </a:cubicBezTo>
                  <a:cubicBezTo>
                    <a:pt x="8810" y="49"/>
                    <a:pt x="8060" y="259"/>
                    <a:pt x="7385" y="649"/>
                  </a:cubicBezTo>
                  <a:cubicBezTo>
                    <a:pt x="6803" y="959"/>
                    <a:pt x="6200" y="1358"/>
                    <a:pt x="5536" y="1358"/>
                  </a:cubicBezTo>
                  <a:cubicBezTo>
                    <a:pt x="5428" y="1358"/>
                    <a:pt x="5319" y="1347"/>
                    <a:pt x="5208" y="1324"/>
                  </a:cubicBezTo>
                  <a:cubicBezTo>
                    <a:pt x="4518" y="1174"/>
                    <a:pt x="3858" y="754"/>
                    <a:pt x="3122" y="754"/>
                  </a:cubicBezTo>
                  <a:cubicBezTo>
                    <a:pt x="2462" y="754"/>
                    <a:pt x="1816" y="1069"/>
                    <a:pt x="1306" y="1474"/>
                  </a:cubicBezTo>
                  <a:cubicBezTo>
                    <a:pt x="841" y="1805"/>
                    <a:pt x="481" y="2255"/>
                    <a:pt x="240" y="2780"/>
                  </a:cubicBezTo>
                  <a:cubicBezTo>
                    <a:pt x="60" y="3230"/>
                    <a:pt x="0" y="3726"/>
                    <a:pt x="90" y="4206"/>
                  </a:cubicBezTo>
                  <a:cubicBezTo>
                    <a:pt x="120" y="4461"/>
                    <a:pt x="180" y="4716"/>
                    <a:pt x="285" y="4956"/>
                  </a:cubicBezTo>
                  <a:cubicBezTo>
                    <a:pt x="310" y="5009"/>
                    <a:pt x="351" y="5032"/>
                    <a:pt x="393" y="5032"/>
                  </a:cubicBezTo>
                  <a:cubicBezTo>
                    <a:pt x="401" y="5032"/>
                    <a:pt x="410" y="5031"/>
                    <a:pt x="418" y="5029"/>
                  </a:cubicBezTo>
                  <a:lnTo>
                    <a:pt x="418" y="5029"/>
                  </a:lnTo>
                  <a:cubicBezTo>
                    <a:pt x="748" y="5666"/>
                    <a:pt x="1325" y="6201"/>
                    <a:pt x="1396" y="6922"/>
                  </a:cubicBezTo>
                  <a:cubicBezTo>
                    <a:pt x="1486" y="7703"/>
                    <a:pt x="1171" y="8438"/>
                    <a:pt x="1171" y="9204"/>
                  </a:cubicBezTo>
                  <a:cubicBezTo>
                    <a:pt x="1186" y="9894"/>
                    <a:pt x="1381" y="10570"/>
                    <a:pt x="1771" y="11140"/>
                  </a:cubicBezTo>
                  <a:cubicBezTo>
                    <a:pt x="2117" y="11635"/>
                    <a:pt x="2627" y="12025"/>
                    <a:pt x="3212" y="12236"/>
                  </a:cubicBezTo>
                  <a:cubicBezTo>
                    <a:pt x="3638" y="12406"/>
                    <a:pt x="4087" y="12489"/>
                    <a:pt x="4533" y="12489"/>
                  </a:cubicBezTo>
                  <a:cubicBezTo>
                    <a:pt x="5345" y="12489"/>
                    <a:pt x="6150" y="12213"/>
                    <a:pt x="6799" y="11680"/>
                  </a:cubicBezTo>
                  <a:cubicBezTo>
                    <a:pt x="7325" y="11245"/>
                    <a:pt x="7745" y="10705"/>
                    <a:pt x="8045" y="10089"/>
                  </a:cubicBezTo>
                  <a:cubicBezTo>
                    <a:pt x="8195" y="9744"/>
                    <a:pt x="8420" y="9429"/>
                    <a:pt x="8720" y="9189"/>
                  </a:cubicBezTo>
                  <a:cubicBezTo>
                    <a:pt x="9006" y="9009"/>
                    <a:pt x="9321" y="8889"/>
                    <a:pt x="9651" y="8829"/>
                  </a:cubicBezTo>
                  <a:cubicBezTo>
                    <a:pt x="10311" y="8678"/>
                    <a:pt x="10972" y="8573"/>
                    <a:pt x="11527" y="8183"/>
                  </a:cubicBezTo>
                  <a:cubicBezTo>
                    <a:pt x="12052" y="7808"/>
                    <a:pt x="12473" y="7298"/>
                    <a:pt x="12743" y="6712"/>
                  </a:cubicBezTo>
                  <a:cubicBezTo>
                    <a:pt x="13373" y="5272"/>
                    <a:pt x="13193" y="3561"/>
                    <a:pt x="12668" y="2120"/>
                  </a:cubicBezTo>
                  <a:cubicBezTo>
                    <a:pt x="12427" y="1474"/>
                    <a:pt x="12097" y="919"/>
                    <a:pt x="11512" y="529"/>
                  </a:cubicBezTo>
                  <a:cubicBezTo>
                    <a:pt x="10982" y="180"/>
                    <a:pt x="10362" y="0"/>
                    <a:pt x="9724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6" name="Google Shape;2316;p32"/>
          <p:cNvGrpSpPr/>
          <p:nvPr/>
        </p:nvGrpSpPr>
        <p:grpSpPr>
          <a:xfrm>
            <a:off x="838388" y="588875"/>
            <a:ext cx="493170" cy="454306"/>
            <a:chOff x="7710075" y="3591175"/>
            <a:chExt cx="493170" cy="454306"/>
          </a:xfrm>
        </p:grpSpPr>
        <p:sp>
          <p:nvSpPr>
            <p:cNvPr id="2317" name="Google Shape;2317;p32"/>
            <p:cNvSpPr/>
            <p:nvPr/>
          </p:nvSpPr>
          <p:spPr>
            <a:xfrm>
              <a:off x="7710075" y="3591175"/>
              <a:ext cx="493170" cy="454306"/>
            </a:xfrm>
            <a:custGeom>
              <a:avLst/>
              <a:gdLst/>
              <a:ahLst/>
              <a:cxnLst/>
              <a:rect l="l" t="t" r="r" b="b"/>
              <a:pathLst>
                <a:path w="8481" h="7813" extrusionOk="0">
                  <a:moveTo>
                    <a:pt x="4370" y="0"/>
                  </a:moveTo>
                  <a:cubicBezTo>
                    <a:pt x="3920" y="0"/>
                    <a:pt x="3479" y="86"/>
                    <a:pt x="3137" y="307"/>
                  </a:cubicBezTo>
                  <a:cubicBezTo>
                    <a:pt x="2762" y="532"/>
                    <a:pt x="2627" y="922"/>
                    <a:pt x="2387" y="1268"/>
                  </a:cubicBezTo>
                  <a:cubicBezTo>
                    <a:pt x="2117" y="1658"/>
                    <a:pt x="1681" y="1898"/>
                    <a:pt x="1336" y="2228"/>
                  </a:cubicBezTo>
                  <a:cubicBezTo>
                    <a:pt x="706" y="2828"/>
                    <a:pt x="301" y="3639"/>
                    <a:pt x="196" y="4494"/>
                  </a:cubicBezTo>
                  <a:cubicBezTo>
                    <a:pt x="0" y="6445"/>
                    <a:pt x="1907" y="7646"/>
                    <a:pt x="3618" y="7796"/>
                  </a:cubicBezTo>
                  <a:cubicBezTo>
                    <a:pt x="3748" y="7807"/>
                    <a:pt x="3878" y="7812"/>
                    <a:pt x="4009" y="7812"/>
                  </a:cubicBezTo>
                  <a:cubicBezTo>
                    <a:pt x="5516" y="7812"/>
                    <a:pt x="7005" y="7100"/>
                    <a:pt x="7820" y="5815"/>
                  </a:cubicBezTo>
                  <a:cubicBezTo>
                    <a:pt x="8270" y="5080"/>
                    <a:pt x="8480" y="4224"/>
                    <a:pt x="8405" y="3369"/>
                  </a:cubicBezTo>
                  <a:cubicBezTo>
                    <a:pt x="8360" y="2963"/>
                    <a:pt x="8255" y="2558"/>
                    <a:pt x="8075" y="2198"/>
                  </a:cubicBezTo>
                  <a:cubicBezTo>
                    <a:pt x="7910" y="1883"/>
                    <a:pt x="7685" y="1598"/>
                    <a:pt x="7400" y="1388"/>
                  </a:cubicBezTo>
                  <a:cubicBezTo>
                    <a:pt x="6980" y="847"/>
                    <a:pt x="6424" y="442"/>
                    <a:pt x="5779" y="247"/>
                  </a:cubicBezTo>
                  <a:cubicBezTo>
                    <a:pt x="5377" y="105"/>
                    <a:pt x="4867" y="0"/>
                    <a:pt x="4370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7808699" y="3696248"/>
              <a:ext cx="293309" cy="293936"/>
            </a:xfrm>
            <a:custGeom>
              <a:avLst/>
              <a:gdLst/>
              <a:ahLst/>
              <a:cxnLst/>
              <a:rect l="l" t="t" r="r" b="b"/>
              <a:pathLst>
                <a:path w="5044" h="5055" extrusionOk="0">
                  <a:moveTo>
                    <a:pt x="2447" y="1"/>
                  </a:moveTo>
                  <a:cubicBezTo>
                    <a:pt x="2342" y="1"/>
                    <a:pt x="2237" y="16"/>
                    <a:pt x="2132" y="31"/>
                  </a:cubicBezTo>
                  <a:cubicBezTo>
                    <a:pt x="2012" y="61"/>
                    <a:pt x="1907" y="91"/>
                    <a:pt x="1802" y="121"/>
                  </a:cubicBezTo>
                  <a:cubicBezTo>
                    <a:pt x="1696" y="151"/>
                    <a:pt x="1591" y="181"/>
                    <a:pt x="1501" y="226"/>
                  </a:cubicBezTo>
                  <a:cubicBezTo>
                    <a:pt x="1396" y="271"/>
                    <a:pt x="1306" y="331"/>
                    <a:pt x="1216" y="391"/>
                  </a:cubicBezTo>
                  <a:cubicBezTo>
                    <a:pt x="1111" y="451"/>
                    <a:pt x="1021" y="511"/>
                    <a:pt x="931" y="586"/>
                  </a:cubicBezTo>
                  <a:cubicBezTo>
                    <a:pt x="841" y="646"/>
                    <a:pt x="766" y="721"/>
                    <a:pt x="691" y="796"/>
                  </a:cubicBezTo>
                  <a:cubicBezTo>
                    <a:pt x="616" y="886"/>
                    <a:pt x="541" y="976"/>
                    <a:pt x="481" y="1066"/>
                  </a:cubicBezTo>
                  <a:cubicBezTo>
                    <a:pt x="421" y="1156"/>
                    <a:pt x="361" y="1247"/>
                    <a:pt x="316" y="1337"/>
                  </a:cubicBezTo>
                  <a:cubicBezTo>
                    <a:pt x="256" y="1442"/>
                    <a:pt x="211" y="1532"/>
                    <a:pt x="181" y="1637"/>
                  </a:cubicBezTo>
                  <a:cubicBezTo>
                    <a:pt x="136" y="1742"/>
                    <a:pt x="91" y="1847"/>
                    <a:pt x="61" y="1952"/>
                  </a:cubicBezTo>
                  <a:cubicBezTo>
                    <a:pt x="45" y="2057"/>
                    <a:pt x="30" y="2162"/>
                    <a:pt x="15" y="2282"/>
                  </a:cubicBezTo>
                  <a:cubicBezTo>
                    <a:pt x="0" y="2387"/>
                    <a:pt x="0" y="2492"/>
                    <a:pt x="0" y="2612"/>
                  </a:cubicBezTo>
                  <a:cubicBezTo>
                    <a:pt x="15" y="2717"/>
                    <a:pt x="30" y="2822"/>
                    <a:pt x="45" y="2942"/>
                  </a:cubicBezTo>
                  <a:cubicBezTo>
                    <a:pt x="61" y="3048"/>
                    <a:pt x="91" y="3153"/>
                    <a:pt x="121" y="3258"/>
                  </a:cubicBezTo>
                  <a:cubicBezTo>
                    <a:pt x="151" y="3363"/>
                    <a:pt x="181" y="3468"/>
                    <a:pt x="226" y="3573"/>
                  </a:cubicBezTo>
                  <a:cubicBezTo>
                    <a:pt x="271" y="3663"/>
                    <a:pt x="331" y="3768"/>
                    <a:pt x="376" y="3858"/>
                  </a:cubicBezTo>
                  <a:cubicBezTo>
                    <a:pt x="451" y="3948"/>
                    <a:pt x="511" y="4038"/>
                    <a:pt x="586" y="4128"/>
                  </a:cubicBezTo>
                  <a:cubicBezTo>
                    <a:pt x="796" y="4368"/>
                    <a:pt x="1051" y="4578"/>
                    <a:pt x="1336" y="4744"/>
                  </a:cubicBezTo>
                  <a:cubicBezTo>
                    <a:pt x="1426" y="4804"/>
                    <a:pt x="1531" y="4849"/>
                    <a:pt x="1636" y="4894"/>
                  </a:cubicBezTo>
                  <a:cubicBezTo>
                    <a:pt x="1741" y="4924"/>
                    <a:pt x="1847" y="4954"/>
                    <a:pt x="1952" y="4984"/>
                  </a:cubicBezTo>
                  <a:cubicBezTo>
                    <a:pt x="2057" y="5014"/>
                    <a:pt x="2162" y="5029"/>
                    <a:pt x="2267" y="5044"/>
                  </a:cubicBezTo>
                  <a:cubicBezTo>
                    <a:pt x="2327" y="5051"/>
                    <a:pt x="2383" y="5055"/>
                    <a:pt x="2439" y="5055"/>
                  </a:cubicBezTo>
                  <a:cubicBezTo>
                    <a:pt x="2496" y="5055"/>
                    <a:pt x="2552" y="5051"/>
                    <a:pt x="2612" y="5044"/>
                  </a:cubicBezTo>
                  <a:cubicBezTo>
                    <a:pt x="2717" y="5044"/>
                    <a:pt x="2822" y="5029"/>
                    <a:pt x="2927" y="4999"/>
                  </a:cubicBezTo>
                  <a:cubicBezTo>
                    <a:pt x="3047" y="4984"/>
                    <a:pt x="3152" y="4969"/>
                    <a:pt x="3257" y="4939"/>
                  </a:cubicBezTo>
                  <a:cubicBezTo>
                    <a:pt x="3362" y="4909"/>
                    <a:pt x="3467" y="4864"/>
                    <a:pt x="3558" y="4819"/>
                  </a:cubicBezTo>
                  <a:cubicBezTo>
                    <a:pt x="3663" y="4774"/>
                    <a:pt x="3753" y="4729"/>
                    <a:pt x="3858" y="4668"/>
                  </a:cubicBezTo>
                  <a:cubicBezTo>
                    <a:pt x="3948" y="4608"/>
                    <a:pt x="4038" y="4548"/>
                    <a:pt x="4128" y="4473"/>
                  </a:cubicBezTo>
                  <a:cubicBezTo>
                    <a:pt x="4203" y="4398"/>
                    <a:pt x="4278" y="4323"/>
                    <a:pt x="4353" y="4233"/>
                  </a:cubicBezTo>
                  <a:cubicBezTo>
                    <a:pt x="4428" y="4158"/>
                    <a:pt x="4503" y="4068"/>
                    <a:pt x="4578" y="3993"/>
                  </a:cubicBezTo>
                  <a:cubicBezTo>
                    <a:pt x="4638" y="3903"/>
                    <a:pt x="4698" y="3798"/>
                    <a:pt x="4743" y="3708"/>
                  </a:cubicBezTo>
                  <a:cubicBezTo>
                    <a:pt x="4803" y="3618"/>
                    <a:pt x="4848" y="3513"/>
                    <a:pt x="4893" y="3408"/>
                  </a:cubicBezTo>
                  <a:cubicBezTo>
                    <a:pt x="4923" y="3303"/>
                    <a:pt x="4953" y="3198"/>
                    <a:pt x="4968" y="3093"/>
                  </a:cubicBezTo>
                  <a:cubicBezTo>
                    <a:pt x="4998" y="2988"/>
                    <a:pt x="5028" y="2882"/>
                    <a:pt x="5043" y="2762"/>
                  </a:cubicBezTo>
                  <a:cubicBezTo>
                    <a:pt x="5043" y="2657"/>
                    <a:pt x="5043" y="2552"/>
                    <a:pt x="5043" y="2432"/>
                  </a:cubicBezTo>
                  <a:cubicBezTo>
                    <a:pt x="5043" y="2222"/>
                    <a:pt x="4998" y="1997"/>
                    <a:pt x="4938" y="1787"/>
                  </a:cubicBezTo>
                  <a:cubicBezTo>
                    <a:pt x="4908" y="1682"/>
                    <a:pt x="4878" y="1577"/>
                    <a:pt x="4833" y="1472"/>
                  </a:cubicBezTo>
                  <a:cubicBezTo>
                    <a:pt x="4788" y="1382"/>
                    <a:pt x="4743" y="1277"/>
                    <a:pt x="4683" y="1186"/>
                  </a:cubicBezTo>
                  <a:cubicBezTo>
                    <a:pt x="4623" y="1096"/>
                    <a:pt x="4548" y="1006"/>
                    <a:pt x="4473" y="916"/>
                  </a:cubicBezTo>
                  <a:cubicBezTo>
                    <a:pt x="4413" y="841"/>
                    <a:pt x="4338" y="766"/>
                    <a:pt x="4248" y="691"/>
                  </a:cubicBezTo>
                  <a:cubicBezTo>
                    <a:pt x="4173" y="601"/>
                    <a:pt x="4098" y="526"/>
                    <a:pt x="4008" y="466"/>
                  </a:cubicBezTo>
                  <a:cubicBezTo>
                    <a:pt x="3828" y="331"/>
                    <a:pt x="3633" y="226"/>
                    <a:pt x="3422" y="166"/>
                  </a:cubicBezTo>
                  <a:cubicBezTo>
                    <a:pt x="3212" y="91"/>
                    <a:pt x="3002" y="46"/>
                    <a:pt x="2777" y="16"/>
                  </a:cubicBezTo>
                  <a:cubicBezTo>
                    <a:pt x="2672" y="1"/>
                    <a:pt x="2567" y="1"/>
                    <a:pt x="2447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7738860" y="3609492"/>
              <a:ext cx="433566" cy="413836"/>
            </a:xfrm>
            <a:custGeom>
              <a:avLst/>
              <a:gdLst/>
              <a:ahLst/>
              <a:cxnLst/>
              <a:rect l="l" t="t" r="r" b="b"/>
              <a:pathLst>
                <a:path w="7456" h="7117" extrusionOk="0">
                  <a:moveTo>
                    <a:pt x="3891" y="401"/>
                  </a:moveTo>
                  <a:cubicBezTo>
                    <a:pt x="4450" y="401"/>
                    <a:pt x="4986" y="581"/>
                    <a:pt x="5419" y="922"/>
                  </a:cubicBezTo>
                  <a:cubicBezTo>
                    <a:pt x="6019" y="1343"/>
                    <a:pt x="6635" y="1868"/>
                    <a:pt x="6890" y="2573"/>
                  </a:cubicBezTo>
                  <a:cubicBezTo>
                    <a:pt x="7179" y="3354"/>
                    <a:pt x="7134" y="4204"/>
                    <a:pt x="6781" y="4963"/>
                  </a:cubicBezTo>
                  <a:lnTo>
                    <a:pt x="6781" y="4963"/>
                  </a:lnTo>
                  <a:cubicBezTo>
                    <a:pt x="6754" y="4970"/>
                    <a:pt x="6728" y="4987"/>
                    <a:pt x="6710" y="5020"/>
                  </a:cubicBezTo>
                  <a:cubicBezTo>
                    <a:pt x="6379" y="5620"/>
                    <a:pt x="5884" y="6100"/>
                    <a:pt x="5284" y="6416"/>
                  </a:cubicBezTo>
                  <a:cubicBezTo>
                    <a:pt x="4768" y="6674"/>
                    <a:pt x="4191" y="6811"/>
                    <a:pt x="3611" y="6811"/>
                  </a:cubicBezTo>
                  <a:cubicBezTo>
                    <a:pt x="3483" y="6811"/>
                    <a:pt x="3355" y="6804"/>
                    <a:pt x="3228" y="6791"/>
                  </a:cubicBezTo>
                  <a:cubicBezTo>
                    <a:pt x="1937" y="6656"/>
                    <a:pt x="676" y="5815"/>
                    <a:pt x="361" y="4510"/>
                  </a:cubicBezTo>
                  <a:cubicBezTo>
                    <a:pt x="211" y="3894"/>
                    <a:pt x="421" y="3249"/>
                    <a:pt x="916" y="2844"/>
                  </a:cubicBezTo>
                  <a:cubicBezTo>
                    <a:pt x="1141" y="2633"/>
                    <a:pt x="1397" y="2453"/>
                    <a:pt x="1622" y="2228"/>
                  </a:cubicBezTo>
                  <a:cubicBezTo>
                    <a:pt x="1847" y="1988"/>
                    <a:pt x="2027" y="1718"/>
                    <a:pt x="2192" y="1433"/>
                  </a:cubicBezTo>
                  <a:cubicBezTo>
                    <a:pt x="2522" y="877"/>
                    <a:pt x="2972" y="487"/>
                    <a:pt x="3648" y="412"/>
                  </a:cubicBezTo>
                  <a:cubicBezTo>
                    <a:pt x="3729" y="405"/>
                    <a:pt x="3810" y="401"/>
                    <a:pt x="3891" y="401"/>
                  </a:cubicBezTo>
                  <a:close/>
                  <a:moveTo>
                    <a:pt x="3911" y="1"/>
                  </a:moveTo>
                  <a:cubicBezTo>
                    <a:pt x="3347" y="1"/>
                    <a:pt x="2801" y="199"/>
                    <a:pt x="2372" y="577"/>
                  </a:cubicBezTo>
                  <a:cubicBezTo>
                    <a:pt x="2117" y="862"/>
                    <a:pt x="1907" y="1163"/>
                    <a:pt x="1742" y="1493"/>
                  </a:cubicBezTo>
                  <a:cubicBezTo>
                    <a:pt x="1532" y="1823"/>
                    <a:pt x="1262" y="2108"/>
                    <a:pt x="961" y="2333"/>
                  </a:cubicBezTo>
                  <a:cubicBezTo>
                    <a:pt x="406" y="2784"/>
                    <a:pt x="1" y="3294"/>
                    <a:pt x="1" y="4044"/>
                  </a:cubicBezTo>
                  <a:cubicBezTo>
                    <a:pt x="31" y="5470"/>
                    <a:pt x="1322" y="6581"/>
                    <a:pt x="2597" y="6971"/>
                  </a:cubicBezTo>
                  <a:cubicBezTo>
                    <a:pt x="2925" y="7069"/>
                    <a:pt x="3262" y="7116"/>
                    <a:pt x="3598" y="7116"/>
                  </a:cubicBezTo>
                  <a:cubicBezTo>
                    <a:pt x="4951" y="7116"/>
                    <a:pt x="6282" y="6355"/>
                    <a:pt x="6920" y="5140"/>
                  </a:cubicBezTo>
                  <a:cubicBezTo>
                    <a:pt x="6940" y="5103"/>
                    <a:pt x="6939" y="5067"/>
                    <a:pt x="6926" y="5038"/>
                  </a:cubicBezTo>
                  <a:lnTo>
                    <a:pt x="6926" y="5038"/>
                  </a:lnTo>
                  <a:cubicBezTo>
                    <a:pt x="7308" y="4367"/>
                    <a:pt x="7456" y="3591"/>
                    <a:pt x="7355" y="2829"/>
                  </a:cubicBezTo>
                  <a:cubicBezTo>
                    <a:pt x="7220" y="2063"/>
                    <a:pt x="6740" y="1493"/>
                    <a:pt x="6169" y="998"/>
                  </a:cubicBezTo>
                  <a:cubicBezTo>
                    <a:pt x="5599" y="502"/>
                    <a:pt x="4984" y="112"/>
                    <a:pt x="4233" y="22"/>
                  </a:cubicBezTo>
                  <a:cubicBezTo>
                    <a:pt x="4126" y="8"/>
                    <a:pt x="4018" y="1"/>
                    <a:pt x="391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0" name="Google Shape;2320;p32"/>
          <p:cNvSpPr/>
          <p:nvPr/>
        </p:nvSpPr>
        <p:spPr>
          <a:xfrm>
            <a:off x="1721500" y="218602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rgbClr val="BE5D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32"/>
          <p:cNvSpPr/>
          <p:nvPr/>
        </p:nvSpPr>
        <p:spPr>
          <a:xfrm>
            <a:off x="8710669" y="2230373"/>
            <a:ext cx="221968" cy="113924"/>
          </a:xfrm>
          <a:custGeom>
            <a:avLst/>
            <a:gdLst/>
            <a:ahLst/>
            <a:cxnLst/>
            <a:rect l="l" t="t" r="r" b="b"/>
            <a:pathLst>
              <a:path w="5134" h="2635" extrusionOk="0">
                <a:moveTo>
                  <a:pt x="3910" y="0"/>
                </a:moveTo>
                <a:cubicBezTo>
                  <a:pt x="3468" y="0"/>
                  <a:pt x="3027" y="249"/>
                  <a:pt x="2852" y="757"/>
                </a:cubicBezTo>
                <a:cubicBezTo>
                  <a:pt x="2747" y="1057"/>
                  <a:pt x="2522" y="1268"/>
                  <a:pt x="2222" y="1358"/>
                </a:cubicBezTo>
                <a:lnTo>
                  <a:pt x="1892" y="1448"/>
                </a:lnTo>
                <a:cubicBezTo>
                  <a:pt x="1785" y="1483"/>
                  <a:pt x="1676" y="1500"/>
                  <a:pt x="1567" y="1500"/>
                </a:cubicBezTo>
                <a:cubicBezTo>
                  <a:pt x="1399" y="1500"/>
                  <a:pt x="1230" y="1460"/>
                  <a:pt x="1066" y="1388"/>
                </a:cubicBezTo>
                <a:cubicBezTo>
                  <a:pt x="982" y="1341"/>
                  <a:pt x="886" y="1317"/>
                  <a:pt x="785" y="1317"/>
                </a:cubicBezTo>
                <a:cubicBezTo>
                  <a:pt x="725" y="1317"/>
                  <a:pt x="663" y="1326"/>
                  <a:pt x="601" y="1343"/>
                </a:cubicBezTo>
                <a:cubicBezTo>
                  <a:pt x="196" y="1463"/>
                  <a:pt x="1" y="1913"/>
                  <a:pt x="196" y="2288"/>
                </a:cubicBezTo>
                <a:cubicBezTo>
                  <a:pt x="324" y="2502"/>
                  <a:pt x="560" y="2635"/>
                  <a:pt x="815" y="2635"/>
                </a:cubicBezTo>
                <a:cubicBezTo>
                  <a:pt x="829" y="2635"/>
                  <a:pt x="842" y="2634"/>
                  <a:pt x="856" y="2633"/>
                </a:cubicBezTo>
                <a:cubicBezTo>
                  <a:pt x="1066" y="2603"/>
                  <a:pt x="1231" y="2498"/>
                  <a:pt x="1336" y="2318"/>
                </a:cubicBezTo>
                <a:cubicBezTo>
                  <a:pt x="1471" y="2108"/>
                  <a:pt x="1667" y="1958"/>
                  <a:pt x="1907" y="1883"/>
                </a:cubicBezTo>
                <a:lnTo>
                  <a:pt x="2462" y="1733"/>
                </a:lnTo>
                <a:cubicBezTo>
                  <a:pt x="2522" y="1718"/>
                  <a:pt x="2583" y="1710"/>
                  <a:pt x="2644" y="1710"/>
                </a:cubicBezTo>
                <a:cubicBezTo>
                  <a:pt x="2825" y="1710"/>
                  <a:pt x="3002" y="1778"/>
                  <a:pt x="3137" y="1913"/>
                </a:cubicBezTo>
                <a:cubicBezTo>
                  <a:pt x="3347" y="2122"/>
                  <a:pt x="3629" y="2229"/>
                  <a:pt x="3918" y="2229"/>
                </a:cubicBezTo>
                <a:cubicBezTo>
                  <a:pt x="4043" y="2229"/>
                  <a:pt x="4170" y="2209"/>
                  <a:pt x="4293" y="2168"/>
                </a:cubicBezTo>
                <a:cubicBezTo>
                  <a:pt x="4833" y="1973"/>
                  <a:pt x="5134" y="1403"/>
                  <a:pt x="4998" y="832"/>
                </a:cubicBezTo>
                <a:cubicBezTo>
                  <a:pt x="4851" y="283"/>
                  <a:pt x="4381" y="0"/>
                  <a:pt x="3910" y="0"/>
                </a:cubicBezTo>
                <a:close/>
              </a:path>
            </a:pathLst>
          </a:custGeom>
          <a:solidFill>
            <a:srgbClr val="BE5D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2" name="Google Shape;2322;p32"/>
          <p:cNvGrpSpPr/>
          <p:nvPr/>
        </p:nvGrpSpPr>
        <p:grpSpPr>
          <a:xfrm>
            <a:off x="8247350" y="4376325"/>
            <a:ext cx="493170" cy="454306"/>
            <a:chOff x="7710075" y="3591175"/>
            <a:chExt cx="493170" cy="454306"/>
          </a:xfrm>
        </p:grpSpPr>
        <p:sp>
          <p:nvSpPr>
            <p:cNvPr id="2323" name="Google Shape;2323;p32"/>
            <p:cNvSpPr/>
            <p:nvPr/>
          </p:nvSpPr>
          <p:spPr>
            <a:xfrm>
              <a:off x="7710075" y="3591175"/>
              <a:ext cx="493170" cy="454306"/>
            </a:xfrm>
            <a:custGeom>
              <a:avLst/>
              <a:gdLst/>
              <a:ahLst/>
              <a:cxnLst/>
              <a:rect l="l" t="t" r="r" b="b"/>
              <a:pathLst>
                <a:path w="8481" h="7813" extrusionOk="0">
                  <a:moveTo>
                    <a:pt x="4370" y="0"/>
                  </a:moveTo>
                  <a:cubicBezTo>
                    <a:pt x="3920" y="0"/>
                    <a:pt x="3479" y="86"/>
                    <a:pt x="3137" y="307"/>
                  </a:cubicBezTo>
                  <a:cubicBezTo>
                    <a:pt x="2762" y="532"/>
                    <a:pt x="2627" y="922"/>
                    <a:pt x="2387" y="1268"/>
                  </a:cubicBezTo>
                  <a:cubicBezTo>
                    <a:pt x="2117" y="1658"/>
                    <a:pt x="1681" y="1898"/>
                    <a:pt x="1336" y="2228"/>
                  </a:cubicBezTo>
                  <a:cubicBezTo>
                    <a:pt x="706" y="2828"/>
                    <a:pt x="301" y="3639"/>
                    <a:pt x="196" y="4494"/>
                  </a:cubicBezTo>
                  <a:cubicBezTo>
                    <a:pt x="0" y="6445"/>
                    <a:pt x="1907" y="7646"/>
                    <a:pt x="3618" y="7796"/>
                  </a:cubicBezTo>
                  <a:cubicBezTo>
                    <a:pt x="3748" y="7807"/>
                    <a:pt x="3878" y="7812"/>
                    <a:pt x="4009" y="7812"/>
                  </a:cubicBezTo>
                  <a:cubicBezTo>
                    <a:pt x="5516" y="7812"/>
                    <a:pt x="7005" y="7100"/>
                    <a:pt x="7820" y="5815"/>
                  </a:cubicBezTo>
                  <a:cubicBezTo>
                    <a:pt x="8270" y="5080"/>
                    <a:pt x="8480" y="4224"/>
                    <a:pt x="8405" y="3369"/>
                  </a:cubicBezTo>
                  <a:cubicBezTo>
                    <a:pt x="8360" y="2963"/>
                    <a:pt x="8255" y="2558"/>
                    <a:pt x="8075" y="2198"/>
                  </a:cubicBezTo>
                  <a:cubicBezTo>
                    <a:pt x="7910" y="1883"/>
                    <a:pt x="7685" y="1598"/>
                    <a:pt x="7400" y="1388"/>
                  </a:cubicBezTo>
                  <a:cubicBezTo>
                    <a:pt x="6980" y="847"/>
                    <a:pt x="6424" y="442"/>
                    <a:pt x="5779" y="247"/>
                  </a:cubicBezTo>
                  <a:cubicBezTo>
                    <a:pt x="5377" y="105"/>
                    <a:pt x="4867" y="0"/>
                    <a:pt x="4370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7808699" y="3696248"/>
              <a:ext cx="293309" cy="293936"/>
            </a:xfrm>
            <a:custGeom>
              <a:avLst/>
              <a:gdLst/>
              <a:ahLst/>
              <a:cxnLst/>
              <a:rect l="l" t="t" r="r" b="b"/>
              <a:pathLst>
                <a:path w="5044" h="5055" extrusionOk="0">
                  <a:moveTo>
                    <a:pt x="2447" y="1"/>
                  </a:moveTo>
                  <a:cubicBezTo>
                    <a:pt x="2342" y="1"/>
                    <a:pt x="2237" y="16"/>
                    <a:pt x="2132" y="31"/>
                  </a:cubicBezTo>
                  <a:cubicBezTo>
                    <a:pt x="2012" y="61"/>
                    <a:pt x="1907" y="91"/>
                    <a:pt x="1802" y="121"/>
                  </a:cubicBezTo>
                  <a:cubicBezTo>
                    <a:pt x="1696" y="151"/>
                    <a:pt x="1591" y="181"/>
                    <a:pt x="1501" y="226"/>
                  </a:cubicBezTo>
                  <a:cubicBezTo>
                    <a:pt x="1396" y="271"/>
                    <a:pt x="1306" y="331"/>
                    <a:pt x="1216" y="391"/>
                  </a:cubicBezTo>
                  <a:cubicBezTo>
                    <a:pt x="1111" y="451"/>
                    <a:pt x="1021" y="511"/>
                    <a:pt x="931" y="586"/>
                  </a:cubicBezTo>
                  <a:cubicBezTo>
                    <a:pt x="841" y="646"/>
                    <a:pt x="766" y="721"/>
                    <a:pt x="691" y="796"/>
                  </a:cubicBezTo>
                  <a:cubicBezTo>
                    <a:pt x="616" y="886"/>
                    <a:pt x="541" y="976"/>
                    <a:pt x="481" y="1066"/>
                  </a:cubicBezTo>
                  <a:cubicBezTo>
                    <a:pt x="421" y="1156"/>
                    <a:pt x="361" y="1247"/>
                    <a:pt x="316" y="1337"/>
                  </a:cubicBezTo>
                  <a:cubicBezTo>
                    <a:pt x="256" y="1442"/>
                    <a:pt x="211" y="1532"/>
                    <a:pt x="181" y="1637"/>
                  </a:cubicBezTo>
                  <a:cubicBezTo>
                    <a:pt x="136" y="1742"/>
                    <a:pt x="91" y="1847"/>
                    <a:pt x="61" y="1952"/>
                  </a:cubicBezTo>
                  <a:cubicBezTo>
                    <a:pt x="45" y="2057"/>
                    <a:pt x="30" y="2162"/>
                    <a:pt x="15" y="2282"/>
                  </a:cubicBezTo>
                  <a:cubicBezTo>
                    <a:pt x="0" y="2387"/>
                    <a:pt x="0" y="2492"/>
                    <a:pt x="0" y="2612"/>
                  </a:cubicBezTo>
                  <a:cubicBezTo>
                    <a:pt x="15" y="2717"/>
                    <a:pt x="30" y="2822"/>
                    <a:pt x="45" y="2942"/>
                  </a:cubicBezTo>
                  <a:cubicBezTo>
                    <a:pt x="61" y="3048"/>
                    <a:pt x="91" y="3153"/>
                    <a:pt x="121" y="3258"/>
                  </a:cubicBezTo>
                  <a:cubicBezTo>
                    <a:pt x="151" y="3363"/>
                    <a:pt x="181" y="3468"/>
                    <a:pt x="226" y="3573"/>
                  </a:cubicBezTo>
                  <a:cubicBezTo>
                    <a:pt x="271" y="3663"/>
                    <a:pt x="331" y="3768"/>
                    <a:pt x="376" y="3858"/>
                  </a:cubicBezTo>
                  <a:cubicBezTo>
                    <a:pt x="451" y="3948"/>
                    <a:pt x="511" y="4038"/>
                    <a:pt x="586" y="4128"/>
                  </a:cubicBezTo>
                  <a:cubicBezTo>
                    <a:pt x="796" y="4368"/>
                    <a:pt x="1051" y="4578"/>
                    <a:pt x="1336" y="4744"/>
                  </a:cubicBezTo>
                  <a:cubicBezTo>
                    <a:pt x="1426" y="4804"/>
                    <a:pt x="1531" y="4849"/>
                    <a:pt x="1636" y="4894"/>
                  </a:cubicBezTo>
                  <a:cubicBezTo>
                    <a:pt x="1741" y="4924"/>
                    <a:pt x="1847" y="4954"/>
                    <a:pt x="1952" y="4984"/>
                  </a:cubicBezTo>
                  <a:cubicBezTo>
                    <a:pt x="2057" y="5014"/>
                    <a:pt x="2162" y="5029"/>
                    <a:pt x="2267" y="5044"/>
                  </a:cubicBezTo>
                  <a:cubicBezTo>
                    <a:pt x="2327" y="5051"/>
                    <a:pt x="2383" y="5055"/>
                    <a:pt x="2439" y="5055"/>
                  </a:cubicBezTo>
                  <a:cubicBezTo>
                    <a:pt x="2496" y="5055"/>
                    <a:pt x="2552" y="5051"/>
                    <a:pt x="2612" y="5044"/>
                  </a:cubicBezTo>
                  <a:cubicBezTo>
                    <a:pt x="2717" y="5044"/>
                    <a:pt x="2822" y="5029"/>
                    <a:pt x="2927" y="4999"/>
                  </a:cubicBezTo>
                  <a:cubicBezTo>
                    <a:pt x="3047" y="4984"/>
                    <a:pt x="3152" y="4969"/>
                    <a:pt x="3257" y="4939"/>
                  </a:cubicBezTo>
                  <a:cubicBezTo>
                    <a:pt x="3362" y="4909"/>
                    <a:pt x="3467" y="4864"/>
                    <a:pt x="3558" y="4819"/>
                  </a:cubicBezTo>
                  <a:cubicBezTo>
                    <a:pt x="3663" y="4774"/>
                    <a:pt x="3753" y="4729"/>
                    <a:pt x="3858" y="4668"/>
                  </a:cubicBezTo>
                  <a:cubicBezTo>
                    <a:pt x="3948" y="4608"/>
                    <a:pt x="4038" y="4548"/>
                    <a:pt x="4128" y="4473"/>
                  </a:cubicBezTo>
                  <a:cubicBezTo>
                    <a:pt x="4203" y="4398"/>
                    <a:pt x="4278" y="4323"/>
                    <a:pt x="4353" y="4233"/>
                  </a:cubicBezTo>
                  <a:cubicBezTo>
                    <a:pt x="4428" y="4158"/>
                    <a:pt x="4503" y="4068"/>
                    <a:pt x="4578" y="3993"/>
                  </a:cubicBezTo>
                  <a:cubicBezTo>
                    <a:pt x="4638" y="3903"/>
                    <a:pt x="4698" y="3798"/>
                    <a:pt x="4743" y="3708"/>
                  </a:cubicBezTo>
                  <a:cubicBezTo>
                    <a:pt x="4803" y="3618"/>
                    <a:pt x="4848" y="3513"/>
                    <a:pt x="4893" y="3408"/>
                  </a:cubicBezTo>
                  <a:cubicBezTo>
                    <a:pt x="4923" y="3303"/>
                    <a:pt x="4953" y="3198"/>
                    <a:pt x="4968" y="3093"/>
                  </a:cubicBezTo>
                  <a:cubicBezTo>
                    <a:pt x="4998" y="2988"/>
                    <a:pt x="5028" y="2882"/>
                    <a:pt x="5043" y="2762"/>
                  </a:cubicBezTo>
                  <a:cubicBezTo>
                    <a:pt x="5043" y="2657"/>
                    <a:pt x="5043" y="2552"/>
                    <a:pt x="5043" y="2432"/>
                  </a:cubicBezTo>
                  <a:cubicBezTo>
                    <a:pt x="5043" y="2222"/>
                    <a:pt x="4998" y="1997"/>
                    <a:pt x="4938" y="1787"/>
                  </a:cubicBezTo>
                  <a:cubicBezTo>
                    <a:pt x="4908" y="1682"/>
                    <a:pt x="4878" y="1577"/>
                    <a:pt x="4833" y="1472"/>
                  </a:cubicBezTo>
                  <a:cubicBezTo>
                    <a:pt x="4788" y="1382"/>
                    <a:pt x="4743" y="1277"/>
                    <a:pt x="4683" y="1186"/>
                  </a:cubicBezTo>
                  <a:cubicBezTo>
                    <a:pt x="4623" y="1096"/>
                    <a:pt x="4548" y="1006"/>
                    <a:pt x="4473" y="916"/>
                  </a:cubicBezTo>
                  <a:cubicBezTo>
                    <a:pt x="4413" y="841"/>
                    <a:pt x="4338" y="766"/>
                    <a:pt x="4248" y="691"/>
                  </a:cubicBezTo>
                  <a:cubicBezTo>
                    <a:pt x="4173" y="601"/>
                    <a:pt x="4098" y="526"/>
                    <a:pt x="4008" y="466"/>
                  </a:cubicBezTo>
                  <a:cubicBezTo>
                    <a:pt x="3828" y="331"/>
                    <a:pt x="3633" y="226"/>
                    <a:pt x="3422" y="166"/>
                  </a:cubicBezTo>
                  <a:cubicBezTo>
                    <a:pt x="3212" y="91"/>
                    <a:pt x="3002" y="46"/>
                    <a:pt x="2777" y="16"/>
                  </a:cubicBezTo>
                  <a:cubicBezTo>
                    <a:pt x="2672" y="1"/>
                    <a:pt x="2567" y="1"/>
                    <a:pt x="2447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7738860" y="3609492"/>
              <a:ext cx="433566" cy="413836"/>
            </a:xfrm>
            <a:custGeom>
              <a:avLst/>
              <a:gdLst/>
              <a:ahLst/>
              <a:cxnLst/>
              <a:rect l="l" t="t" r="r" b="b"/>
              <a:pathLst>
                <a:path w="7456" h="7117" extrusionOk="0">
                  <a:moveTo>
                    <a:pt x="3891" y="401"/>
                  </a:moveTo>
                  <a:cubicBezTo>
                    <a:pt x="4450" y="401"/>
                    <a:pt x="4986" y="581"/>
                    <a:pt x="5419" y="922"/>
                  </a:cubicBezTo>
                  <a:cubicBezTo>
                    <a:pt x="6019" y="1343"/>
                    <a:pt x="6635" y="1868"/>
                    <a:pt x="6890" y="2573"/>
                  </a:cubicBezTo>
                  <a:cubicBezTo>
                    <a:pt x="7179" y="3354"/>
                    <a:pt x="7134" y="4204"/>
                    <a:pt x="6781" y="4963"/>
                  </a:cubicBezTo>
                  <a:lnTo>
                    <a:pt x="6781" y="4963"/>
                  </a:lnTo>
                  <a:cubicBezTo>
                    <a:pt x="6754" y="4970"/>
                    <a:pt x="6728" y="4987"/>
                    <a:pt x="6710" y="5020"/>
                  </a:cubicBezTo>
                  <a:cubicBezTo>
                    <a:pt x="6379" y="5620"/>
                    <a:pt x="5884" y="6100"/>
                    <a:pt x="5284" y="6416"/>
                  </a:cubicBezTo>
                  <a:cubicBezTo>
                    <a:pt x="4768" y="6674"/>
                    <a:pt x="4191" y="6811"/>
                    <a:pt x="3611" y="6811"/>
                  </a:cubicBezTo>
                  <a:cubicBezTo>
                    <a:pt x="3483" y="6811"/>
                    <a:pt x="3355" y="6804"/>
                    <a:pt x="3228" y="6791"/>
                  </a:cubicBezTo>
                  <a:cubicBezTo>
                    <a:pt x="1937" y="6656"/>
                    <a:pt x="676" y="5815"/>
                    <a:pt x="361" y="4510"/>
                  </a:cubicBezTo>
                  <a:cubicBezTo>
                    <a:pt x="211" y="3894"/>
                    <a:pt x="421" y="3249"/>
                    <a:pt x="916" y="2844"/>
                  </a:cubicBezTo>
                  <a:cubicBezTo>
                    <a:pt x="1141" y="2633"/>
                    <a:pt x="1397" y="2453"/>
                    <a:pt x="1622" y="2228"/>
                  </a:cubicBezTo>
                  <a:cubicBezTo>
                    <a:pt x="1847" y="1988"/>
                    <a:pt x="2027" y="1718"/>
                    <a:pt x="2192" y="1433"/>
                  </a:cubicBezTo>
                  <a:cubicBezTo>
                    <a:pt x="2522" y="877"/>
                    <a:pt x="2972" y="487"/>
                    <a:pt x="3648" y="412"/>
                  </a:cubicBezTo>
                  <a:cubicBezTo>
                    <a:pt x="3729" y="405"/>
                    <a:pt x="3810" y="401"/>
                    <a:pt x="3891" y="401"/>
                  </a:cubicBezTo>
                  <a:close/>
                  <a:moveTo>
                    <a:pt x="3911" y="1"/>
                  </a:moveTo>
                  <a:cubicBezTo>
                    <a:pt x="3347" y="1"/>
                    <a:pt x="2801" y="199"/>
                    <a:pt x="2372" y="577"/>
                  </a:cubicBezTo>
                  <a:cubicBezTo>
                    <a:pt x="2117" y="862"/>
                    <a:pt x="1907" y="1163"/>
                    <a:pt x="1742" y="1493"/>
                  </a:cubicBezTo>
                  <a:cubicBezTo>
                    <a:pt x="1532" y="1823"/>
                    <a:pt x="1262" y="2108"/>
                    <a:pt x="961" y="2333"/>
                  </a:cubicBezTo>
                  <a:cubicBezTo>
                    <a:pt x="406" y="2784"/>
                    <a:pt x="1" y="3294"/>
                    <a:pt x="1" y="4044"/>
                  </a:cubicBezTo>
                  <a:cubicBezTo>
                    <a:pt x="31" y="5470"/>
                    <a:pt x="1322" y="6581"/>
                    <a:pt x="2597" y="6971"/>
                  </a:cubicBezTo>
                  <a:cubicBezTo>
                    <a:pt x="2925" y="7069"/>
                    <a:pt x="3262" y="7116"/>
                    <a:pt x="3598" y="7116"/>
                  </a:cubicBezTo>
                  <a:cubicBezTo>
                    <a:pt x="4951" y="7116"/>
                    <a:pt x="6282" y="6355"/>
                    <a:pt x="6920" y="5140"/>
                  </a:cubicBezTo>
                  <a:cubicBezTo>
                    <a:pt x="6940" y="5103"/>
                    <a:pt x="6939" y="5067"/>
                    <a:pt x="6926" y="5038"/>
                  </a:cubicBezTo>
                  <a:lnTo>
                    <a:pt x="6926" y="5038"/>
                  </a:lnTo>
                  <a:cubicBezTo>
                    <a:pt x="7308" y="4367"/>
                    <a:pt x="7456" y="3591"/>
                    <a:pt x="7355" y="2829"/>
                  </a:cubicBezTo>
                  <a:cubicBezTo>
                    <a:pt x="7220" y="2063"/>
                    <a:pt x="6740" y="1493"/>
                    <a:pt x="6169" y="998"/>
                  </a:cubicBezTo>
                  <a:cubicBezTo>
                    <a:pt x="5599" y="502"/>
                    <a:pt x="4984" y="112"/>
                    <a:pt x="4233" y="22"/>
                  </a:cubicBezTo>
                  <a:cubicBezTo>
                    <a:pt x="4126" y="8"/>
                    <a:pt x="4018" y="1"/>
                    <a:pt x="391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 rot="5138772">
            <a:off x="-382739" y="1201110"/>
            <a:ext cx="5310664" cy="5535442"/>
          </a:xfrm>
          <a:custGeom>
            <a:avLst/>
            <a:gdLst/>
            <a:ahLst/>
            <a:cxnLst/>
            <a:rect l="l" t="t" r="r" b="b"/>
            <a:pathLst>
              <a:path w="14979" h="15613" extrusionOk="0">
                <a:moveTo>
                  <a:pt x="9309" y="1"/>
                </a:moveTo>
                <a:cubicBezTo>
                  <a:pt x="8510" y="1"/>
                  <a:pt x="7717" y="399"/>
                  <a:pt x="7114" y="1367"/>
                </a:cubicBezTo>
                <a:cubicBezTo>
                  <a:pt x="6619" y="2162"/>
                  <a:pt x="6634" y="4203"/>
                  <a:pt x="5539" y="4354"/>
                </a:cubicBezTo>
                <a:cubicBezTo>
                  <a:pt x="5462" y="4364"/>
                  <a:pt x="5387" y="4369"/>
                  <a:pt x="5311" y="4369"/>
                </a:cubicBezTo>
                <a:cubicBezTo>
                  <a:pt x="4956" y="4369"/>
                  <a:pt x="4607" y="4268"/>
                  <a:pt x="4248" y="4218"/>
                </a:cubicBezTo>
                <a:cubicBezTo>
                  <a:pt x="4132" y="4205"/>
                  <a:pt x="4017" y="4198"/>
                  <a:pt x="3901" y="4198"/>
                </a:cubicBezTo>
                <a:cubicBezTo>
                  <a:pt x="2609" y="4198"/>
                  <a:pt x="1356" y="5026"/>
                  <a:pt x="736" y="6170"/>
                </a:cubicBezTo>
                <a:cubicBezTo>
                  <a:pt x="150" y="7250"/>
                  <a:pt x="0" y="8781"/>
                  <a:pt x="466" y="9952"/>
                </a:cubicBezTo>
                <a:cubicBezTo>
                  <a:pt x="886" y="11032"/>
                  <a:pt x="1996" y="11663"/>
                  <a:pt x="2942" y="12218"/>
                </a:cubicBezTo>
                <a:cubicBezTo>
                  <a:pt x="4008" y="12818"/>
                  <a:pt x="4488" y="13479"/>
                  <a:pt x="5028" y="14589"/>
                </a:cubicBezTo>
                <a:cubicBezTo>
                  <a:pt x="5118" y="14784"/>
                  <a:pt x="5223" y="14965"/>
                  <a:pt x="5328" y="15145"/>
                </a:cubicBezTo>
                <a:cubicBezTo>
                  <a:pt x="6587" y="15458"/>
                  <a:pt x="7869" y="15613"/>
                  <a:pt x="9150" y="15613"/>
                </a:cubicBezTo>
                <a:cubicBezTo>
                  <a:pt x="10878" y="15613"/>
                  <a:pt x="12603" y="15330"/>
                  <a:pt x="14259" y="14769"/>
                </a:cubicBezTo>
                <a:lnTo>
                  <a:pt x="14259" y="14784"/>
                </a:lnTo>
                <a:cubicBezTo>
                  <a:pt x="14454" y="14469"/>
                  <a:pt x="14619" y="14139"/>
                  <a:pt x="14724" y="13779"/>
                </a:cubicBezTo>
                <a:cubicBezTo>
                  <a:pt x="14979" y="12923"/>
                  <a:pt x="14544" y="12413"/>
                  <a:pt x="13988" y="11828"/>
                </a:cubicBezTo>
                <a:cubicBezTo>
                  <a:pt x="13343" y="11167"/>
                  <a:pt x="12713" y="10432"/>
                  <a:pt x="12307" y="9592"/>
                </a:cubicBezTo>
                <a:cubicBezTo>
                  <a:pt x="11437" y="7775"/>
                  <a:pt x="12593" y="5839"/>
                  <a:pt x="12728" y="3993"/>
                </a:cubicBezTo>
                <a:cubicBezTo>
                  <a:pt x="12872" y="1947"/>
                  <a:pt x="11075" y="1"/>
                  <a:pt x="93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944100" y="3009750"/>
            <a:ext cx="28917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title" idx="2" hasCustomPrompt="1"/>
          </p:nvPr>
        </p:nvSpPr>
        <p:spPr>
          <a:xfrm>
            <a:off x="924125" y="2067275"/>
            <a:ext cx="2911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924238" y="3741683"/>
            <a:ext cx="2911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7444890" y="1208471"/>
            <a:ext cx="2548987" cy="2745590"/>
          </a:xfrm>
          <a:custGeom>
            <a:avLst/>
            <a:gdLst/>
            <a:ahLst/>
            <a:cxnLst/>
            <a:rect l="l" t="t" r="r" b="b"/>
            <a:pathLst>
              <a:path w="12263" h="13209" extrusionOk="0">
                <a:moveTo>
                  <a:pt x="10596" y="1"/>
                </a:moveTo>
                <a:lnTo>
                  <a:pt x="10596" y="16"/>
                </a:lnTo>
                <a:lnTo>
                  <a:pt x="10581" y="16"/>
                </a:lnTo>
                <a:cubicBezTo>
                  <a:pt x="9501" y="91"/>
                  <a:pt x="8585" y="811"/>
                  <a:pt x="7760" y="1456"/>
                </a:cubicBezTo>
                <a:cubicBezTo>
                  <a:pt x="6799" y="2222"/>
                  <a:pt x="6004" y="2417"/>
                  <a:pt x="4788" y="2492"/>
                </a:cubicBezTo>
                <a:cubicBezTo>
                  <a:pt x="3887" y="2522"/>
                  <a:pt x="3032" y="2807"/>
                  <a:pt x="2311" y="3347"/>
                </a:cubicBezTo>
                <a:cubicBezTo>
                  <a:pt x="1351" y="4083"/>
                  <a:pt x="766" y="5194"/>
                  <a:pt x="435" y="6349"/>
                </a:cubicBezTo>
                <a:cubicBezTo>
                  <a:pt x="0" y="7790"/>
                  <a:pt x="180" y="9351"/>
                  <a:pt x="931" y="10657"/>
                </a:cubicBezTo>
                <a:cubicBezTo>
                  <a:pt x="1186" y="11092"/>
                  <a:pt x="1516" y="11467"/>
                  <a:pt x="1906" y="11782"/>
                </a:cubicBezTo>
                <a:cubicBezTo>
                  <a:pt x="2733" y="12444"/>
                  <a:pt x="3754" y="12789"/>
                  <a:pt x="4792" y="12789"/>
                </a:cubicBezTo>
                <a:cubicBezTo>
                  <a:pt x="5166" y="12789"/>
                  <a:pt x="5543" y="12744"/>
                  <a:pt x="5913" y="12653"/>
                </a:cubicBezTo>
                <a:cubicBezTo>
                  <a:pt x="6439" y="12518"/>
                  <a:pt x="6919" y="12293"/>
                  <a:pt x="7444" y="12203"/>
                </a:cubicBezTo>
                <a:cubicBezTo>
                  <a:pt x="7588" y="12176"/>
                  <a:pt x="7720" y="12163"/>
                  <a:pt x="7843" y="12163"/>
                </a:cubicBezTo>
                <a:cubicBezTo>
                  <a:pt x="8473" y="12163"/>
                  <a:pt x="8855" y="12496"/>
                  <a:pt x="9395" y="12923"/>
                </a:cubicBezTo>
                <a:cubicBezTo>
                  <a:pt x="9531" y="13028"/>
                  <a:pt x="9681" y="13133"/>
                  <a:pt x="9846" y="13208"/>
                </a:cubicBezTo>
                <a:cubicBezTo>
                  <a:pt x="11992" y="9126"/>
                  <a:pt x="12262" y="4308"/>
                  <a:pt x="105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-303200" y="-611577"/>
            <a:ext cx="1247285" cy="1509576"/>
          </a:xfrm>
          <a:custGeom>
            <a:avLst/>
            <a:gdLst/>
            <a:ahLst/>
            <a:cxnLst/>
            <a:rect l="l" t="t" r="r" b="b"/>
            <a:pathLst>
              <a:path w="11798" h="14279" extrusionOk="0">
                <a:moveTo>
                  <a:pt x="4788" y="0"/>
                </a:moveTo>
                <a:cubicBezTo>
                  <a:pt x="1756" y="2972"/>
                  <a:pt x="30" y="7024"/>
                  <a:pt x="0" y="11257"/>
                </a:cubicBezTo>
                <a:lnTo>
                  <a:pt x="135" y="11287"/>
                </a:lnTo>
                <a:cubicBezTo>
                  <a:pt x="1336" y="11512"/>
                  <a:pt x="2012" y="11992"/>
                  <a:pt x="2852" y="12878"/>
                </a:cubicBezTo>
                <a:cubicBezTo>
                  <a:pt x="3452" y="13523"/>
                  <a:pt x="4233" y="13988"/>
                  <a:pt x="5103" y="14198"/>
                </a:cubicBezTo>
                <a:cubicBezTo>
                  <a:pt x="5392" y="14253"/>
                  <a:pt x="5683" y="14279"/>
                  <a:pt x="5974" y="14279"/>
                </a:cubicBezTo>
                <a:cubicBezTo>
                  <a:pt x="6879" y="14279"/>
                  <a:pt x="7783" y="14033"/>
                  <a:pt x="8600" y="13658"/>
                </a:cubicBezTo>
                <a:cubicBezTo>
                  <a:pt x="9981" y="13043"/>
                  <a:pt x="11047" y="11887"/>
                  <a:pt x="11557" y="10476"/>
                </a:cubicBezTo>
                <a:cubicBezTo>
                  <a:pt x="11722" y="9996"/>
                  <a:pt x="11797" y="9486"/>
                  <a:pt x="11782" y="8991"/>
                </a:cubicBezTo>
                <a:cubicBezTo>
                  <a:pt x="11722" y="7550"/>
                  <a:pt x="11002" y="6214"/>
                  <a:pt x="9831" y="5388"/>
                </a:cubicBezTo>
                <a:cubicBezTo>
                  <a:pt x="9396" y="5073"/>
                  <a:pt x="8901" y="4848"/>
                  <a:pt x="8495" y="4518"/>
                </a:cubicBezTo>
                <a:cubicBezTo>
                  <a:pt x="7790" y="3963"/>
                  <a:pt x="7805" y="3392"/>
                  <a:pt x="7775" y="2567"/>
                </a:cubicBezTo>
                <a:cubicBezTo>
                  <a:pt x="7745" y="1771"/>
                  <a:pt x="7340" y="1036"/>
                  <a:pt x="6679" y="601"/>
                </a:cubicBezTo>
                <a:cubicBezTo>
                  <a:pt x="6109" y="241"/>
                  <a:pt x="5464" y="30"/>
                  <a:pt x="47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rot="-723461">
            <a:off x="4920345" y="-474173"/>
            <a:ext cx="2006925" cy="1734092"/>
          </a:xfrm>
          <a:custGeom>
            <a:avLst/>
            <a:gdLst/>
            <a:ahLst/>
            <a:cxnLst/>
            <a:rect l="l" t="t" r="r" b="b"/>
            <a:pathLst>
              <a:path w="14469" h="12502" extrusionOk="0">
                <a:moveTo>
                  <a:pt x="2672" y="1"/>
                </a:moveTo>
                <a:cubicBezTo>
                  <a:pt x="2296" y="1"/>
                  <a:pt x="1906" y="16"/>
                  <a:pt x="1531" y="46"/>
                </a:cubicBezTo>
                <a:cubicBezTo>
                  <a:pt x="856" y="691"/>
                  <a:pt x="405" y="1532"/>
                  <a:pt x="210" y="2447"/>
                </a:cubicBezTo>
                <a:cubicBezTo>
                  <a:pt x="0" y="3333"/>
                  <a:pt x="150" y="4263"/>
                  <a:pt x="645" y="5044"/>
                </a:cubicBezTo>
                <a:cubicBezTo>
                  <a:pt x="886" y="5404"/>
                  <a:pt x="1231" y="5719"/>
                  <a:pt x="1336" y="6139"/>
                </a:cubicBezTo>
                <a:cubicBezTo>
                  <a:pt x="1471" y="6680"/>
                  <a:pt x="1186" y="7220"/>
                  <a:pt x="1036" y="7760"/>
                </a:cubicBezTo>
                <a:cubicBezTo>
                  <a:pt x="615" y="9291"/>
                  <a:pt x="1276" y="10927"/>
                  <a:pt x="2642" y="11752"/>
                </a:cubicBezTo>
                <a:cubicBezTo>
                  <a:pt x="3415" y="12187"/>
                  <a:pt x="4330" y="12501"/>
                  <a:pt x="5239" y="12501"/>
                </a:cubicBezTo>
                <a:cubicBezTo>
                  <a:pt x="5619" y="12501"/>
                  <a:pt x="5997" y="12447"/>
                  <a:pt x="6364" y="12323"/>
                </a:cubicBezTo>
                <a:cubicBezTo>
                  <a:pt x="7384" y="11978"/>
                  <a:pt x="8105" y="11062"/>
                  <a:pt x="8735" y="10237"/>
                </a:cubicBezTo>
                <a:cubicBezTo>
                  <a:pt x="9486" y="9261"/>
                  <a:pt x="10206" y="8886"/>
                  <a:pt x="11377" y="8511"/>
                </a:cubicBezTo>
                <a:cubicBezTo>
                  <a:pt x="12232" y="8270"/>
                  <a:pt x="12998" y="7775"/>
                  <a:pt x="13583" y="7085"/>
                </a:cubicBezTo>
                <a:cubicBezTo>
                  <a:pt x="14003" y="6529"/>
                  <a:pt x="14303" y="5899"/>
                  <a:pt x="14468" y="5209"/>
                </a:cubicBezTo>
                <a:cubicBezTo>
                  <a:pt x="11437" y="1892"/>
                  <a:pt x="7159" y="1"/>
                  <a:pt x="26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 rot="-5777180">
            <a:off x="4433365" y="2012226"/>
            <a:ext cx="1099471" cy="1053295"/>
            <a:chOff x="7636150" y="1717100"/>
            <a:chExt cx="368500" cy="353000"/>
          </a:xfrm>
        </p:grpSpPr>
        <p:sp>
          <p:nvSpPr>
            <p:cNvPr id="87" name="Google Shape;87;p3"/>
            <p:cNvSpPr/>
            <p:nvPr/>
          </p:nvSpPr>
          <p:spPr>
            <a:xfrm>
              <a:off x="7636150" y="1717100"/>
              <a:ext cx="368500" cy="353000"/>
            </a:xfrm>
            <a:custGeom>
              <a:avLst/>
              <a:gdLst/>
              <a:ahLst/>
              <a:cxnLst/>
              <a:rect l="l" t="t" r="r" b="b"/>
              <a:pathLst>
                <a:path w="14740" h="14120" extrusionOk="0">
                  <a:moveTo>
                    <a:pt x="10005" y="0"/>
                  </a:moveTo>
                  <a:cubicBezTo>
                    <a:pt x="9254" y="0"/>
                    <a:pt x="8503" y="185"/>
                    <a:pt x="7820" y="554"/>
                  </a:cubicBezTo>
                  <a:cubicBezTo>
                    <a:pt x="7355" y="795"/>
                    <a:pt x="6935" y="1140"/>
                    <a:pt x="6455" y="1350"/>
                  </a:cubicBezTo>
                  <a:cubicBezTo>
                    <a:pt x="6166" y="1481"/>
                    <a:pt x="5917" y="1535"/>
                    <a:pt x="5684" y="1535"/>
                  </a:cubicBezTo>
                  <a:cubicBezTo>
                    <a:pt x="5251" y="1535"/>
                    <a:pt x="4871" y="1349"/>
                    <a:pt x="4384" y="1125"/>
                  </a:cubicBezTo>
                  <a:cubicBezTo>
                    <a:pt x="4053" y="973"/>
                    <a:pt x="3698" y="898"/>
                    <a:pt x="3343" y="898"/>
                  </a:cubicBezTo>
                  <a:cubicBezTo>
                    <a:pt x="2924" y="898"/>
                    <a:pt x="2506" y="1003"/>
                    <a:pt x="2132" y="1215"/>
                  </a:cubicBezTo>
                  <a:cubicBezTo>
                    <a:pt x="1127" y="1785"/>
                    <a:pt x="451" y="2956"/>
                    <a:pt x="211" y="4066"/>
                  </a:cubicBezTo>
                  <a:cubicBezTo>
                    <a:pt x="1" y="4952"/>
                    <a:pt x="151" y="5882"/>
                    <a:pt x="646" y="6663"/>
                  </a:cubicBezTo>
                  <a:cubicBezTo>
                    <a:pt x="886" y="7023"/>
                    <a:pt x="1232" y="7338"/>
                    <a:pt x="1337" y="7759"/>
                  </a:cubicBezTo>
                  <a:cubicBezTo>
                    <a:pt x="1472" y="8299"/>
                    <a:pt x="1187" y="8839"/>
                    <a:pt x="1037" y="9379"/>
                  </a:cubicBezTo>
                  <a:cubicBezTo>
                    <a:pt x="616" y="10910"/>
                    <a:pt x="1277" y="12546"/>
                    <a:pt x="2643" y="13372"/>
                  </a:cubicBezTo>
                  <a:cubicBezTo>
                    <a:pt x="3483" y="13844"/>
                    <a:pt x="4400" y="14120"/>
                    <a:pt x="5259" y="14120"/>
                  </a:cubicBezTo>
                  <a:cubicBezTo>
                    <a:pt x="6012" y="14120"/>
                    <a:pt x="6721" y="13908"/>
                    <a:pt x="7295" y="13432"/>
                  </a:cubicBezTo>
                  <a:cubicBezTo>
                    <a:pt x="8181" y="12681"/>
                    <a:pt x="8571" y="12546"/>
                    <a:pt x="9081" y="11526"/>
                  </a:cubicBezTo>
                  <a:cubicBezTo>
                    <a:pt x="9246" y="11225"/>
                    <a:pt x="9426" y="10925"/>
                    <a:pt x="9622" y="10640"/>
                  </a:cubicBezTo>
                  <a:cubicBezTo>
                    <a:pt x="9847" y="10415"/>
                    <a:pt x="10717" y="10355"/>
                    <a:pt x="11032" y="10280"/>
                  </a:cubicBezTo>
                  <a:cubicBezTo>
                    <a:pt x="13614" y="9665"/>
                    <a:pt x="14589" y="7593"/>
                    <a:pt x="14679" y="5357"/>
                  </a:cubicBezTo>
                  <a:cubicBezTo>
                    <a:pt x="14739" y="3841"/>
                    <a:pt x="14184" y="2370"/>
                    <a:pt x="13149" y="1275"/>
                  </a:cubicBezTo>
                  <a:cubicBezTo>
                    <a:pt x="12788" y="930"/>
                    <a:pt x="12368" y="629"/>
                    <a:pt x="11918" y="419"/>
                  </a:cubicBezTo>
                  <a:cubicBezTo>
                    <a:pt x="11311" y="140"/>
                    <a:pt x="10658" y="0"/>
                    <a:pt x="10005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701450" y="1890425"/>
              <a:ext cx="133975" cy="133975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522" y="0"/>
                  </a:moveTo>
                  <a:cubicBezTo>
                    <a:pt x="2402" y="15"/>
                    <a:pt x="2297" y="30"/>
                    <a:pt x="2177" y="45"/>
                  </a:cubicBezTo>
                  <a:cubicBezTo>
                    <a:pt x="2057" y="75"/>
                    <a:pt x="1952" y="105"/>
                    <a:pt x="1832" y="135"/>
                  </a:cubicBezTo>
                  <a:cubicBezTo>
                    <a:pt x="1726" y="165"/>
                    <a:pt x="1621" y="210"/>
                    <a:pt x="1516" y="270"/>
                  </a:cubicBezTo>
                  <a:cubicBezTo>
                    <a:pt x="1411" y="315"/>
                    <a:pt x="1306" y="375"/>
                    <a:pt x="1216" y="450"/>
                  </a:cubicBezTo>
                  <a:cubicBezTo>
                    <a:pt x="931" y="645"/>
                    <a:pt x="676" y="901"/>
                    <a:pt x="466" y="1171"/>
                  </a:cubicBezTo>
                  <a:cubicBezTo>
                    <a:pt x="391" y="1276"/>
                    <a:pt x="346" y="1381"/>
                    <a:pt x="301" y="1486"/>
                  </a:cubicBezTo>
                  <a:cubicBezTo>
                    <a:pt x="196" y="1696"/>
                    <a:pt x="121" y="1906"/>
                    <a:pt x="61" y="2146"/>
                  </a:cubicBezTo>
                  <a:cubicBezTo>
                    <a:pt x="31" y="2251"/>
                    <a:pt x="15" y="2371"/>
                    <a:pt x="15" y="2491"/>
                  </a:cubicBezTo>
                  <a:cubicBezTo>
                    <a:pt x="0" y="2597"/>
                    <a:pt x="0" y="2717"/>
                    <a:pt x="15" y="2837"/>
                  </a:cubicBezTo>
                  <a:cubicBezTo>
                    <a:pt x="15" y="2957"/>
                    <a:pt x="31" y="3062"/>
                    <a:pt x="61" y="3182"/>
                  </a:cubicBezTo>
                  <a:cubicBezTo>
                    <a:pt x="76" y="3302"/>
                    <a:pt x="106" y="3407"/>
                    <a:pt x="136" y="3527"/>
                  </a:cubicBezTo>
                  <a:cubicBezTo>
                    <a:pt x="181" y="3632"/>
                    <a:pt x="226" y="3737"/>
                    <a:pt x="286" y="3842"/>
                  </a:cubicBezTo>
                  <a:cubicBezTo>
                    <a:pt x="331" y="3947"/>
                    <a:pt x="391" y="4052"/>
                    <a:pt x="451" y="4142"/>
                  </a:cubicBezTo>
                  <a:cubicBezTo>
                    <a:pt x="511" y="4247"/>
                    <a:pt x="586" y="4338"/>
                    <a:pt x="661" y="4428"/>
                  </a:cubicBezTo>
                  <a:cubicBezTo>
                    <a:pt x="736" y="4518"/>
                    <a:pt x="811" y="4608"/>
                    <a:pt x="901" y="4683"/>
                  </a:cubicBezTo>
                  <a:cubicBezTo>
                    <a:pt x="991" y="4758"/>
                    <a:pt x="1081" y="4833"/>
                    <a:pt x="1171" y="4893"/>
                  </a:cubicBezTo>
                  <a:cubicBezTo>
                    <a:pt x="1276" y="4968"/>
                    <a:pt x="1366" y="5028"/>
                    <a:pt x="1471" y="5088"/>
                  </a:cubicBezTo>
                  <a:cubicBezTo>
                    <a:pt x="1576" y="5133"/>
                    <a:pt x="1696" y="5178"/>
                    <a:pt x="1802" y="5208"/>
                  </a:cubicBezTo>
                  <a:cubicBezTo>
                    <a:pt x="1907" y="5253"/>
                    <a:pt x="2027" y="5283"/>
                    <a:pt x="2147" y="5313"/>
                  </a:cubicBezTo>
                  <a:cubicBezTo>
                    <a:pt x="2252" y="5328"/>
                    <a:pt x="2372" y="5358"/>
                    <a:pt x="2492" y="5358"/>
                  </a:cubicBezTo>
                  <a:cubicBezTo>
                    <a:pt x="2717" y="5358"/>
                    <a:pt x="2957" y="5343"/>
                    <a:pt x="3182" y="5328"/>
                  </a:cubicBezTo>
                  <a:cubicBezTo>
                    <a:pt x="3407" y="5268"/>
                    <a:pt x="3633" y="5193"/>
                    <a:pt x="3843" y="5118"/>
                  </a:cubicBezTo>
                  <a:cubicBezTo>
                    <a:pt x="3948" y="5058"/>
                    <a:pt x="4053" y="4998"/>
                    <a:pt x="4143" y="4938"/>
                  </a:cubicBezTo>
                  <a:cubicBezTo>
                    <a:pt x="4248" y="4863"/>
                    <a:pt x="4338" y="4803"/>
                    <a:pt x="4428" y="4728"/>
                  </a:cubicBezTo>
                  <a:cubicBezTo>
                    <a:pt x="4503" y="4638"/>
                    <a:pt x="4593" y="4563"/>
                    <a:pt x="4668" y="4473"/>
                  </a:cubicBezTo>
                  <a:cubicBezTo>
                    <a:pt x="4743" y="4383"/>
                    <a:pt x="4818" y="4292"/>
                    <a:pt x="4893" y="4202"/>
                  </a:cubicBezTo>
                  <a:cubicBezTo>
                    <a:pt x="5013" y="4007"/>
                    <a:pt x="5118" y="3797"/>
                    <a:pt x="5193" y="3572"/>
                  </a:cubicBezTo>
                  <a:cubicBezTo>
                    <a:pt x="5239" y="3467"/>
                    <a:pt x="5284" y="3362"/>
                    <a:pt x="5314" y="3242"/>
                  </a:cubicBezTo>
                  <a:cubicBezTo>
                    <a:pt x="5329" y="3122"/>
                    <a:pt x="5344" y="3017"/>
                    <a:pt x="5359" y="2897"/>
                  </a:cubicBezTo>
                  <a:cubicBezTo>
                    <a:pt x="5359" y="2777"/>
                    <a:pt x="5359" y="2657"/>
                    <a:pt x="5359" y="2551"/>
                  </a:cubicBezTo>
                  <a:cubicBezTo>
                    <a:pt x="5359" y="2431"/>
                    <a:pt x="5344" y="2311"/>
                    <a:pt x="5314" y="2206"/>
                  </a:cubicBezTo>
                  <a:cubicBezTo>
                    <a:pt x="5299" y="2086"/>
                    <a:pt x="5254" y="1966"/>
                    <a:pt x="5223" y="1861"/>
                  </a:cubicBezTo>
                  <a:cubicBezTo>
                    <a:pt x="5178" y="1756"/>
                    <a:pt x="5133" y="1651"/>
                    <a:pt x="5088" y="1546"/>
                  </a:cubicBezTo>
                  <a:cubicBezTo>
                    <a:pt x="5043" y="1426"/>
                    <a:pt x="4983" y="1306"/>
                    <a:pt x="4923" y="1201"/>
                  </a:cubicBezTo>
                  <a:cubicBezTo>
                    <a:pt x="4863" y="1096"/>
                    <a:pt x="4788" y="1006"/>
                    <a:pt x="4713" y="916"/>
                  </a:cubicBezTo>
                  <a:cubicBezTo>
                    <a:pt x="4623" y="826"/>
                    <a:pt x="4548" y="750"/>
                    <a:pt x="4458" y="675"/>
                  </a:cubicBezTo>
                  <a:cubicBezTo>
                    <a:pt x="4368" y="600"/>
                    <a:pt x="4278" y="525"/>
                    <a:pt x="4173" y="465"/>
                  </a:cubicBezTo>
                  <a:cubicBezTo>
                    <a:pt x="4083" y="405"/>
                    <a:pt x="3978" y="345"/>
                    <a:pt x="3873" y="285"/>
                  </a:cubicBezTo>
                  <a:cubicBezTo>
                    <a:pt x="3768" y="225"/>
                    <a:pt x="3663" y="180"/>
                    <a:pt x="3558" y="150"/>
                  </a:cubicBezTo>
                  <a:cubicBezTo>
                    <a:pt x="3452" y="105"/>
                    <a:pt x="3332" y="75"/>
                    <a:pt x="3212" y="60"/>
                  </a:cubicBezTo>
                  <a:cubicBezTo>
                    <a:pt x="3107" y="30"/>
                    <a:pt x="2987" y="15"/>
                    <a:pt x="2867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793375" y="1763825"/>
              <a:ext cx="167750" cy="167125"/>
            </a:xfrm>
            <a:custGeom>
              <a:avLst/>
              <a:gdLst/>
              <a:ahLst/>
              <a:cxnLst/>
              <a:rect l="l" t="t" r="r" b="b"/>
              <a:pathLst>
                <a:path w="6710" h="6685" extrusionOk="0">
                  <a:moveTo>
                    <a:pt x="3332" y="0"/>
                  </a:moveTo>
                  <a:cubicBezTo>
                    <a:pt x="3171" y="0"/>
                    <a:pt x="3009" y="11"/>
                    <a:pt x="2852" y="36"/>
                  </a:cubicBezTo>
                  <a:cubicBezTo>
                    <a:pt x="2717" y="66"/>
                    <a:pt x="2567" y="96"/>
                    <a:pt x="2432" y="141"/>
                  </a:cubicBezTo>
                  <a:cubicBezTo>
                    <a:pt x="2282" y="171"/>
                    <a:pt x="2147" y="216"/>
                    <a:pt x="2012" y="276"/>
                  </a:cubicBezTo>
                  <a:cubicBezTo>
                    <a:pt x="1877" y="336"/>
                    <a:pt x="1742" y="396"/>
                    <a:pt x="1622" y="471"/>
                  </a:cubicBezTo>
                  <a:cubicBezTo>
                    <a:pt x="1501" y="546"/>
                    <a:pt x="1381" y="621"/>
                    <a:pt x="1261" y="712"/>
                  </a:cubicBezTo>
                  <a:cubicBezTo>
                    <a:pt x="1036" y="907"/>
                    <a:pt x="841" y="1117"/>
                    <a:pt x="661" y="1357"/>
                  </a:cubicBezTo>
                  <a:cubicBezTo>
                    <a:pt x="571" y="1477"/>
                    <a:pt x="496" y="1597"/>
                    <a:pt x="436" y="1732"/>
                  </a:cubicBezTo>
                  <a:cubicBezTo>
                    <a:pt x="361" y="1852"/>
                    <a:pt x="286" y="1987"/>
                    <a:pt x="241" y="2122"/>
                  </a:cubicBezTo>
                  <a:cubicBezTo>
                    <a:pt x="181" y="2257"/>
                    <a:pt x="136" y="2393"/>
                    <a:pt x="106" y="2528"/>
                  </a:cubicBezTo>
                  <a:cubicBezTo>
                    <a:pt x="76" y="2678"/>
                    <a:pt x="46" y="2828"/>
                    <a:pt x="46" y="2963"/>
                  </a:cubicBezTo>
                  <a:cubicBezTo>
                    <a:pt x="1" y="3263"/>
                    <a:pt x="1" y="3548"/>
                    <a:pt x="46" y="3848"/>
                  </a:cubicBezTo>
                  <a:cubicBezTo>
                    <a:pt x="61" y="3983"/>
                    <a:pt x="106" y="4133"/>
                    <a:pt x="151" y="4269"/>
                  </a:cubicBezTo>
                  <a:cubicBezTo>
                    <a:pt x="196" y="4404"/>
                    <a:pt x="241" y="4539"/>
                    <a:pt x="286" y="4674"/>
                  </a:cubicBezTo>
                  <a:cubicBezTo>
                    <a:pt x="346" y="4809"/>
                    <a:pt x="421" y="4944"/>
                    <a:pt x="496" y="5064"/>
                  </a:cubicBezTo>
                  <a:cubicBezTo>
                    <a:pt x="571" y="5184"/>
                    <a:pt x="646" y="5304"/>
                    <a:pt x="736" y="5424"/>
                  </a:cubicBezTo>
                  <a:cubicBezTo>
                    <a:pt x="931" y="5649"/>
                    <a:pt x="1126" y="5859"/>
                    <a:pt x="1351" y="6040"/>
                  </a:cubicBezTo>
                  <a:cubicBezTo>
                    <a:pt x="1471" y="6130"/>
                    <a:pt x="1607" y="6205"/>
                    <a:pt x="1727" y="6265"/>
                  </a:cubicBezTo>
                  <a:cubicBezTo>
                    <a:pt x="1862" y="6340"/>
                    <a:pt x="1997" y="6400"/>
                    <a:pt x="2132" y="6445"/>
                  </a:cubicBezTo>
                  <a:cubicBezTo>
                    <a:pt x="2267" y="6505"/>
                    <a:pt x="2402" y="6535"/>
                    <a:pt x="2552" y="6580"/>
                  </a:cubicBezTo>
                  <a:cubicBezTo>
                    <a:pt x="2687" y="6610"/>
                    <a:pt x="2822" y="6640"/>
                    <a:pt x="2972" y="6655"/>
                  </a:cubicBezTo>
                  <a:cubicBezTo>
                    <a:pt x="3122" y="6670"/>
                    <a:pt x="3257" y="6685"/>
                    <a:pt x="3408" y="6685"/>
                  </a:cubicBezTo>
                  <a:cubicBezTo>
                    <a:pt x="3558" y="6685"/>
                    <a:pt x="3708" y="6670"/>
                    <a:pt x="3843" y="6640"/>
                  </a:cubicBezTo>
                  <a:cubicBezTo>
                    <a:pt x="3993" y="6610"/>
                    <a:pt x="4128" y="6580"/>
                    <a:pt x="4263" y="6535"/>
                  </a:cubicBezTo>
                  <a:cubicBezTo>
                    <a:pt x="4413" y="6490"/>
                    <a:pt x="4548" y="6445"/>
                    <a:pt x="4683" y="6385"/>
                  </a:cubicBezTo>
                  <a:cubicBezTo>
                    <a:pt x="4818" y="6340"/>
                    <a:pt x="4938" y="6265"/>
                    <a:pt x="5074" y="6190"/>
                  </a:cubicBezTo>
                  <a:cubicBezTo>
                    <a:pt x="5194" y="6115"/>
                    <a:pt x="5314" y="6040"/>
                    <a:pt x="5434" y="5950"/>
                  </a:cubicBezTo>
                  <a:cubicBezTo>
                    <a:pt x="5674" y="5784"/>
                    <a:pt x="5884" y="5574"/>
                    <a:pt x="6034" y="5319"/>
                  </a:cubicBezTo>
                  <a:cubicBezTo>
                    <a:pt x="6124" y="5199"/>
                    <a:pt x="6199" y="5079"/>
                    <a:pt x="6274" y="4944"/>
                  </a:cubicBezTo>
                  <a:cubicBezTo>
                    <a:pt x="6349" y="4809"/>
                    <a:pt x="6409" y="4689"/>
                    <a:pt x="6454" y="4554"/>
                  </a:cubicBezTo>
                  <a:cubicBezTo>
                    <a:pt x="6514" y="4404"/>
                    <a:pt x="6559" y="4269"/>
                    <a:pt x="6589" y="4133"/>
                  </a:cubicBezTo>
                  <a:cubicBezTo>
                    <a:pt x="6634" y="3983"/>
                    <a:pt x="6664" y="3848"/>
                    <a:pt x="6679" y="3698"/>
                  </a:cubicBezTo>
                  <a:cubicBezTo>
                    <a:pt x="6694" y="3563"/>
                    <a:pt x="6709" y="3413"/>
                    <a:pt x="6709" y="3263"/>
                  </a:cubicBezTo>
                  <a:cubicBezTo>
                    <a:pt x="6709" y="3128"/>
                    <a:pt x="6694" y="2978"/>
                    <a:pt x="6679" y="2843"/>
                  </a:cubicBezTo>
                  <a:cubicBezTo>
                    <a:pt x="6649" y="2693"/>
                    <a:pt x="6604" y="2558"/>
                    <a:pt x="6559" y="2423"/>
                  </a:cubicBezTo>
                  <a:cubicBezTo>
                    <a:pt x="6514" y="2272"/>
                    <a:pt x="6469" y="2137"/>
                    <a:pt x="6409" y="2002"/>
                  </a:cubicBezTo>
                  <a:cubicBezTo>
                    <a:pt x="6349" y="1882"/>
                    <a:pt x="6289" y="1747"/>
                    <a:pt x="6214" y="1627"/>
                  </a:cubicBezTo>
                  <a:cubicBezTo>
                    <a:pt x="6139" y="1492"/>
                    <a:pt x="6064" y="1372"/>
                    <a:pt x="5974" y="1252"/>
                  </a:cubicBezTo>
                  <a:cubicBezTo>
                    <a:pt x="5869" y="1147"/>
                    <a:pt x="5779" y="1042"/>
                    <a:pt x="5659" y="952"/>
                  </a:cubicBezTo>
                  <a:cubicBezTo>
                    <a:pt x="5569" y="847"/>
                    <a:pt x="5449" y="742"/>
                    <a:pt x="5344" y="652"/>
                  </a:cubicBezTo>
                  <a:cubicBezTo>
                    <a:pt x="5224" y="561"/>
                    <a:pt x="5104" y="471"/>
                    <a:pt x="4983" y="396"/>
                  </a:cubicBezTo>
                  <a:cubicBezTo>
                    <a:pt x="4848" y="336"/>
                    <a:pt x="4713" y="276"/>
                    <a:pt x="4578" y="231"/>
                  </a:cubicBezTo>
                  <a:cubicBezTo>
                    <a:pt x="4443" y="171"/>
                    <a:pt x="4308" y="126"/>
                    <a:pt x="4158" y="96"/>
                  </a:cubicBezTo>
                  <a:cubicBezTo>
                    <a:pt x="4023" y="66"/>
                    <a:pt x="3873" y="36"/>
                    <a:pt x="3723" y="21"/>
                  </a:cubicBezTo>
                  <a:cubicBezTo>
                    <a:pt x="3595" y="8"/>
                    <a:pt x="3463" y="0"/>
                    <a:pt x="3332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675175" y="1783000"/>
              <a:ext cx="97975" cy="97975"/>
            </a:xfrm>
            <a:custGeom>
              <a:avLst/>
              <a:gdLst/>
              <a:ahLst/>
              <a:cxnLst/>
              <a:rect l="l" t="t" r="r" b="b"/>
              <a:pathLst>
                <a:path w="3919" h="3919" extrusionOk="0">
                  <a:moveTo>
                    <a:pt x="1914" y="1"/>
                  </a:moveTo>
                  <a:cubicBezTo>
                    <a:pt x="1821" y="1"/>
                    <a:pt x="1727" y="12"/>
                    <a:pt x="1637" y="35"/>
                  </a:cubicBezTo>
                  <a:cubicBezTo>
                    <a:pt x="1457" y="65"/>
                    <a:pt x="1262" y="110"/>
                    <a:pt x="1097" y="200"/>
                  </a:cubicBezTo>
                  <a:cubicBezTo>
                    <a:pt x="1021" y="245"/>
                    <a:pt x="946" y="290"/>
                    <a:pt x="856" y="335"/>
                  </a:cubicBezTo>
                  <a:cubicBezTo>
                    <a:pt x="781" y="395"/>
                    <a:pt x="706" y="440"/>
                    <a:pt x="631" y="500"/>
                  </a:cubicBezTo>
                  <a:cubicBezTo>
                    <a:pt x="571" y="575"/>
                    <a:pt x="511" y="635"/>
                    <a:pt x="451" y="710"/>
                  </a:cubicBezTo>
                  <a:cubicBezTo>
                    <a:pt x="316" y="845"/>
                    <a:pt x="211" y="1010"/>
                    <a:pt x="151" y="1190"/>
                  </a:cubicBezTo>
                  <a:cubicBezTo>
                    <a:pt x="106" y="1265"/>
                    <a:pt x="76" y="1355"/>
                    <a:pt x="46" y="1445"/>
                  </a:cubicBezTo>
                  <a:cubicBezTo>
                    <a:pt x="31" y="1535"/>
                    <a:pt x="16" y="1626"/>
                    <a:pt x="1" y="1716"/>
                  </a:cubicBezTo>
                  <a:cubicBezTo>
                    <a:pt x="1" y="1821"/>
                    <a:pt x="1" y="1911"/>
                    <a:pt x="1" y="2001"/>
                  </a:cubicBezTo>
                  <a:cubicBezTo>
                    <a:pt x="1" y="2091"/>
                    <a:pt x="1" y="2181"/>
                    <a:pt x="1" y="2286"/>
                  </a:cubicBezTo>
                  <a:cubicBezTo>
                    <a:pt x="31" y="2376"/>
                    <a:pt x="61" y="2466"/>
                    <a:pt x="91" y="2556"/>
                  </a:cubicBezTo>
                  <a:cubicBezTo>
                    <a:pt x="121" y="2631"/>
                    <a:pt x="151" y="2721"/>
                    <a:pt x="181" y="2811"/>
                  </a:cubicBezTo>
                  <a:cubicBezTo>
                    <a:pt x="226" y="2886"/>
                    <a:pt x="271" y="2976"/>
                    <a:pt x="316" y="3051"/>
                  </a:cubicBezTo>
                  <a:cubicBezTo>
                    <a:pt x="376" y="3126"/>
                    <a:pt x="436" y="3201"/>
                    <a:pt x="496" y="3276"/>
                  </a:cubicBezTo>
                  <a:cubicBezTo>
                    <a:pt x="616" y="3412"/>
                    <a:pt x="766" y="3532"/>
                    <a:pt x="916" y="3637"/>
                  </a:cubicBezTo>
                  <a:cubicBezTo>
                    <a:pt x="991" y="3682"/>
                    <a:pt x="1082" y="3727"/>
                    <a:pt x="1157" y="3757"/>
                  </a:cubicBezTo>
                  <a:cubicBezTo>
                    <a:pt x="1247" y="3802"/>
                    <a:pt x="1337" y="3817"/>
                    <a:pt x="1427" y="3847"/>
                  </a:cubicBezTo>
                  <a:cubicBezTo>
                    <a:pt x="1517" y="3877"/>
                    <a:pt x="1607" y="3892"/>
                    <a:pt x="1697" y="3907"/>
                  </a:cubicBezTo>
                  <a:cubicBezTo>
                    <a:pt x="1794" y="3914"/>
                    <a:pt x="1888" y="3918"/>
                    <a:pt x="1982" y="3918"/>
                  </a:cubicBezTo>
                  <a:cubicBezTo>
                    <a:pt x="2076" y="3918"/>
                    <a:pt x="2170" y="3914"/>
                    <a:pt x="2267" y="3907"/>
                  </a:cubicBezTo>
                  <a:cubicBezTo>
                    <a:pt x="2357" y="3892"/>
                    <a:pt x="2447" y="3862"/>
                    <a:pt x="2537" y="3832"/>
                  </a:cubicBezTo>
                  <a:cubicBezTo>
                    <a:pt x="2717" y="3772"/>
                    <a:pt x="2883" y="3697"/>
                    <a:pt x="3033" y="3592"/>
                  </a:cubicBezTo>
                  <a:cubicBezTo>
                    <a:pt x="3108" y="3547"/>
                    <a:pt x="3183" y="3487"/>
                    <a:pt x="3258" y="3427"/>
                  </a:cubicBezTo>
                  <a:cubicBezTo>
                    <a:pt x="3318" y="3366"/>
                    <a:pt x="3393" y="3291"/>
                    <a:pt x="3453" y="3216"/>
                  </a:cubicBezTo>
                  <a:cubicBezTo>
                    <a:pt x="3513" y="3156"/>
                    <a:pt x="3558" y="3081"/>
                    <a:pt x="3618" y="3006"/>
                  </a:cubicBezTo>
                  <a:cubicBezTo>
                    <a:pt x="3768" y="2766"/>
                    <a:pt x="3858" y="2496"/>
                    <a:pt x="3888" y="2211"/>
                  </a:cubicBezTo>
                  <a:cubicBezTo>
                    <a:pt x="3903" y="2121"/>
                    <a:pt x="3903" y="2031"/>
                    <a:pt x="3903" y="1941"/>
                  </a:cubicBezTo>
                  <a:lnTo>
                    <a:pt x="3918" y="1911"/>
                  </a:lnTo>
                  <a:cubicBezTo>
                    <a:pt x="3903" y="1731"/>
                    <a:pt x="3873" y="1550"/>
                    <a:pt x="3828" y="1370"/>
                  </a:cubicBezTo>
                  <a:cubicBezTo>
                    <a:pt x="3798" y="1280"/>
                    <a:pt x="3753" y="1190"/>
                    <a:pt x="3708" y="1115"/>
                  </a:cubicBezTo>
                  <a:cubicBezTo>
                    <a:pt x="3678" y="1025"/>
                    <a:pt x="3633" y="950"/>
                    <a:pt x="3588" y="860"/>
                  </a:cubicBezTo>
                  <a:cubicBezTo>
                    <a:pt x="3528" y="785"/>
                    <a:pt x="3468" y="725"/>
                    <a:pt x="3393" y="650"/>
                  </a:cubicBezTo>
                  <a:cubicBezTo>
                    <a:pt x="3333" y="590"/>
                    <a:pt x="3273" y="530"/>
                    <a:pt x="3198" y="470"/>
                  </a:cubicBezTo>
                  <a:cubicBezTo>
                    <a:pt x="3123" y="410"/>
                    <a:pt x="3048" y="350"/>
                    <a:pt x="2973" y="305"/>
                  </a:cubicBezTo>
                  <a:cubicBezTo>
                    <a:pt x="2898" y="260"/>
                    <a:pt x="2807" y="215"/>
                    <a:pt x="2732" y="170"/>
                  </a:cubicBezTo>
                  <a:cubicBezTo>
                    <a:pt x="2642" y="140"/>
                    <a:pt x="2552" y="110"/>
                    <a:pt x="2462" y="80"/>
                  </a:cubicBezTo>
                  <a:cubicBezTo>
                    <a:pt x="2372" y="65"/>
                    <a:pt x="2282" y="50"/>
                    <a:pt x="2192" y="35"/>
                  </a:cubicBezTo>
                  <a:cubicBezTo>
                    <a:pt x="2102" y="12"/>
                    <a:pt x="2008" y="1"/>
                    <a:pt x="1914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651175" y="1737625"/>
              <a:ext cx="334350" cy="312250"/>
            </a:xfrm>
            <a:custGeom>
              <a:avLst/>
              <a:gdLst/>
              <a:ahLst/>
              <a:cxnLst/>
              <a:rect l="l" t="t" r="r" b="b"/>
              <a:pathLst>
                <a:path w="13374" h="12490" extrusionOk="0">
                  <a:moveTo>
                    <a:pt x="9747" y="334"/>
                  </a:moveTo>
                  <a:cubicBezTo>
                    <a:pt x="10730" y="334"/>
                    <a:pt x="11673" y="734"/>
                    <a:pt x="12172" y="1669"/>
                  </a:cubicBezTo>
                  <a:cubicBezTo>
                    <a:pt x="12503" y="2375"/>
                    <a:pt x="12713" y="3125"/>
                    <a:pt x="12788" y="3891"/>
                  </a:cubicBezTo>
                  <a:cubicBezTo>
                    <a:pt x="12878" y="4626"/>
                    <a:pt x="12818" y="5392"/>
                    <a:pt x="12608" y="6112"/>
                  </a:cubicBezTo>
                  <a:cubicBezTo>
                    <a:pt x="12397" y="6727"/>
                    <a:pt x="12052" y="7268"/>
                    <a:pt x="11587" y="7718"/>
                  </a:cubicBezTo>
                  <a:cubicBezTo>
                    <a:pt x="11092" y="8123"/>
                    <a:pt x="10506" y="8393"/>
                    <a:pt x="9891" y="8498"/>
                  </a:cubicBezTo>
                  <a:cubicBezTo>
                    <a:pt x="9321" y="8633"/>
                    <a:pt x="8735" y="8784"/>
                    <a:pt x="8300" y="9204"/>
                  </a:cubicBezTo>
                  <a:cubicBezTo>
                    <a:pt x="7865" y="9624"/>
                    <a:pt x="7610" y="10284"/>
                    <a:pt x="7219" y="10795"/>
                  </a:cubicBezTo>
                  <a:cubicBezTo>
                    <a:pt x="6527" y="11674"/>
                    <a:pt x="5468" y="12281"/>
                    <a:pt x="4347" y="12281"/>
                  </a:cubicBezTo>
                  <a:cubicBezTo>
                    <a:pt x="4205" y="12281"/>
                    <a:pt x="4061" y="12271"/>
                    <a:pt x="3918" y="12251"/>
                  </a:cubicBezTo>
                  <a:cubicBezTo>
                    <a:pt x="3272" y="12160"/>
                    <a:pt x="2687" y="11845"/>
                    <a:pt x="2267" y="11365"/>
                  </a:cubicBezTo>
                  <a:cubicBezTo>
                    <a:pt x="1816" y="10855"/>
                    <a:pt x="1546" y="10194"/>
                    <a:pt x="1531" y="9519"/>
                  </a:cubicBezTo>
                  <a:cubicBezTo>
                    <a:pt x="1486" y="8814"/>
                    <a:pt x="1636" y="8168"/>
                    <a:pt x="1681" y="7478"/>
                  </a:cubicBezTo>
                  <a:cubicBezTo>
                    <a:pt x="1696" y="7148"/>
                    <a:pt x="1651" y="6817"/>
                    <a:pt x="1546" y="6502"/>
                  </a:cubicBezTo>
                  <a:cubicBezTo>
                    <a:pt x="1411" y="6217"/>
                    <a:pt x="1261" y="5962"/>
                    <a:pt x="1066" y="5722"/>
                  </a:cubicBezTo>
                  <a:cubicBezTo>
                    <a:pt x="865" y="5481"/>
                    <a:pt x="677" y="5229"/>
                    <a:pt x="521" y="4954"/>
                  </a:cubicBezTo>
                  <a:lnTo>
                    <a:pt x="521" y="4954"/>
                  </a:lnTo>
                  <a:cubicBezTo>
                    <a:pt x="542" y="4917"/>
                    <a:pt x="548" y="4871"/>
                    <a:pt x="526" y="4821"/>
                  </a:cubicBezTo>
                  <a:cubicBezTo>
                    <a:pt x="331" y="4341"/>
                    <a:pt x="270" y="3831"/>
                    <a:pt x="331" y="3320"/>
                  </a:cubicBezTo>
                  <a:cubicBezTo>
                    <a:pt x="391" y="2855"/>
                    <a:pt x="766" y="2345"/>
                    <a:pt x="1096" y="2045"/>
                  </a:cubicBezTo>
                  <a:cubicBezTo>
                    <a:pt x="1546" y="1594"/>
                    <a:pt x="2102" y="1294"/>
                    <a:pt x="2717" y="1159"/>
                  </a:cubicBezTo>
                  <a:cubicBezTo>
                    <a:pt x="2831" y="1134"/>
                    <a:pt x="2943" y="1124"/>
                    <a:pt x="3054" y="1124"/>
                  </a:cubicBezTo>
                  <a:cubicBezTo>
                    <a:pt x="3616" y="1124"/>
                    <a:pt x="4144" y="1402"/>
                    <a:pt x="4683" y="1564"/>
                  </a:cubicBezTo>
                  <a:cubicBezTo>
                    <a:pt x="4966" y="1672"/>
                    <a:pt x="5262" y="1732"/>
                    <a:pt x="5559" y="1732"/>
                  </a:cubicBezTo>
                  <a:cubicBezTo>
                    <a:pt x="5592" y="1732"/>
                    <a:pt x="5625" y="1731"/>
                    <a:pt x="5659" y="1730"/>
                  </a:cubicBezTo>
                  <a:cubicBezTo>
                    <a:pt x="5989" y="1700"/>
                    <a:pt x="6304" y="1609"/>
                    <a:pt x="6604" y="1474"/>
                  </a:cubicBezTo>
                  <a:cubicBezTo>
                    <a:pt x="7265" y="1174"/>
                    <a:pt x="7850" y="754"/>
                    <a:pt x="8540" y="529"/>
                  </a:cubicBezTo>
                  <a:cubicBezTo>
                    <a:pt x="8930" y="402"/>
                    <a:pt x="9342" y="334"/>
                    <a:pt x="9747" y="334"/>
                  </a:cubicBezTo>
                  <a:close/>
                  <a:moveTo>
                    <a:pt x="9724" y="0"/>
                  </a:moveTo>
                  <a:cubicBezTo>
                    <a:pt x="9675" y="0"/>
                    <a:pt x="9625" y="1"/>
                    <a:pt x="9576" y="4"/>
                  </a:cubicBezTo>
                  <a:cubicBezTo>
                    <a:pt x="8810" y="49"/>
                    <a:pt x="8060" y="259"/>
                    <a:pt x="7385" y="649"/>
                  </a:cubicBezTo>
                  <a:cubicBezTo>
                    <a:pt x="6803" y="959"/>
                    <a:pt x="6200" y="1358"/>
                    <a:pt x="5536" y="1358"/>
                  </a:cubicBezTo>
                  <a:cubicBezTo>
                    <a:pt x="5428" y="1358"/>
                    <a:pt x="5319" y="1347"/>
                    <a:pt x="5208" y="1324"/>
                  </a:cubicBezTo>
                  <a:cubicBezTo>
                    <a:pt x="4518" y="1174"/>
                    <a:pt x="3858" y="754"/>
                    <a:pt x="3122" y="754"/>
                  </a:cubicBezTo>
                  <a:cubicBezTo>
                    <a:pt x="2462" y="754"/>
                    <a:pt x="1816" y="1069"/>
                    <a:pt x="1306" y="1474"/>
                  </a:cubicBezTo>
                  <a:cubicBezTo>
                    <a:pt x="841" y="1805"/>
                    <a:pt x="481" y="2255"/>
                    <a:pt x="240" y="2780"/>
                  </a:cubicBezTo>
                  <a:cubicBezTo>
                    <a:pt x="60" y="3230"/>
                    <a:pt x="0" y="3726"/>
                    <a:pt x="90" y="4206"/>
                  </a:cubicBezTo>
                  <a:cubicBezTo>
                    <a:pt x="120" y="4461"/>
                    <a:pt x="180" y="4716"/>
                    <a:pt x="285" y="4956"/>
                  </a:cubicBezTo>
                  <a:cubicBezTo>
                    <a:pt x="310" y="5009"/>
                    <a:pt x="351" y="5032"/>
                    <a:pt x="393" y="5032"/>
                  </a:cubicBezTo>
                  <a:cubicBezTo>
                    <a:pt x="401" y="5032"/>
                    <a:pt x="410" y="5031"/>
                    <a:pt x="418" y="5029"/>
                  </a:cubicBezTo>
                  <a:lnTo>
                    <a:pt x="418" y="5029"/>
                  </a:lnTo>
                  <a:cubicBezTo>
                    <a:pt x="748" y="5666"/>
                    <a:pt x="1325" y="6201"/>
                    <a:pt x="1396" y="6922"/>
                  </a:cubicBezTo>
                  <a:cubicBezTo>
                    <a:pt x="1486" y="7703"/>
                    <a:pt x="1171" y="8438"/>
                    <a:pt x="1171" y="9204"/>
                  </a:cubicBezTo>
                  <a:cubicBezTo>
                    <a:pt x="1186" y="9894"/>
                    <a:pt x="1381" y="10570"/>
                    <a:pt x="1771" y="11140"/>
                  </a:cubicBezTo>
                  <a:cubicBezTo>
                    <a:pt x="2117" y="11635"/>
                    <a:pt x="2627" y="12025"/>
                    <a:pt x="3212" y="12236"/>
                  </a:cubicBezTo>
                  <a:cubicBezTo>
                    <a:pt x="3638" y="12406"/>
                    <a:pt x="4087" y="12489"/>
                    <a:pt x="4533" y="12489"/>
                  </a:cubicBezTo>
                  <a:cubicBezTo>
                    <a:pt x="5345" y="12489"/>
                    <a:pt x="6150" y="12213"/>
                    <a:pt x="6799" y="11680"/>
                  </a:cubicBezTo>
                  <a:cubicBezTo>
                    <a:pt x="7325" y="11245"/>
                    <a:pt x="7745" y="10705"/>
                    <a:pt x="8045" y="10089"/>
                  </a:cubicBezTo>
                  <a:cubicBezTo>
                    <a:pt x="8195" y="9744"/>
                    <a:pt x="8420" y="9429"/>
                    <a:pt x="8720" y="9189"/>
                  </a:cubicBezTo>
                  <a:cubicBezTo>
                    <a:pt x="9006" y="9009"/>
                    <a:pt x="9321" y="8889"/>
                    <a:pt x="9651" y="8829"/>
                  </a:cubicBezTo>
                  <a:cubicBezTo>
                    <a:pt x="10311" y="8678"/>
                    <a:pt x="10972" y="8573"/>
                    <a:pt x="11527" y="8183"/>
                  </a:cubicBezTo>
                  <a:cubicBezTo>
                    <a:pt x="12052" y="7808"/>
                    <a:pt x="12473" y="7298"/>
                    <a:pt x="12743" y="6712"/>
                  </a:cubicBezTo>
                  <a:cubicBezTo>
                    <a:pt x="13373" y="5272"/>
                    <a:pt x="13193" y="3561"/>
                    <a:pt x="12668" y="2120"/>
                  </a:cubicBezTo>
                  <a:cubicBezTo>
                    <a:pt x="12427" y="1474"/>
                    <a:pt x="12097" y="919"/>
                    <a:pt x="11512" y="529"/>
                  </a:cubicBezTo>
                  <a:cubicBezTo>
                    <a:pt x="10982" y="180"/>
                    <a:pt x="10362" y="0"/>
                    <a:pt x="9724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1706175" y="669375"/>
            <a:ext cx="493170" cy="454306"/>
            <a:chOff x="7710075" y="3591175"/>
            <a:chExt cx="493170" cy="454306"/>
          </a:xfrm>
        </p:grpSpPr>
        <p:sp>
          <p:nvSpPr>
            <p:cNvPr id="93" name="Google Shape;93;p3"/>
            <p:cNvSpPr/>
            <p:nvPr/>
          </p:nvSpPr>
          <p:spPr>
            <a:xfrm>
              <a:off x="7710075" y="3591175"/>
              <a:ext cx="493170" cy="454306"/>
            </a:xfrm>
            <a:custGeom>
              <a:avLst/>
              <a:gdLst/>
              <a:ahLst/>
              <a:cxnLst/>
              <a:rect l="l" t="t" r="r" b="b"/>
              <a:pathLst>
                <a:path w="8481" h="7813" extrusionOk="0">
                  <a:moveTo>
                    <a:pt x="4370" y="0"/>
                  </a:moveTo>
                  <a:cubicBezTo>
                    <a:pt x="3920" y="0"/>
                    <a:pt x="3479" y="86"/>
                    <a:pt x="3137" y="307"/>
                  </a:cubicBezTo>
                  <a:cubicBezTo>
                    <a:pt x="2762" y="532"/>
                    <a:pt x="2627" y="922"/>
                    <a:pt x="2387" y="1268"/>
                  </a:cubicBezTo>
                  <a:cubicBezTo>
                    <a:pt x="2117" y="1658"/>
                    <a:pt x="1681" y="1898"/>
                    <a:pt x="1336" y="2228"/>
                  </a:cubicBezTo>
                  <a:cubicBezTo>
                    <a:pt x="706" y="2828"/>
                    <a:pt x="301" y="3639"/>
                    <a:pt x="196" y="4494"/>
                  </a:cubicBezTo>
                  <a:cubicBezTo>
                    <a:pt x="0" y="6445"/>
                    <a:pt x="1907" y="7646"/>
                    <a:pt x="3618" y="7796"/>
                  </a:cubicBezTo>
                  <a:cubicBezTo>
                    <a:pt x="3748" y="7807"/>
                    <a:pt x="3878" y="7812"/>
                    <a:pt x="4009" y="7812"/>
                  </a:cubicBezTo>
                  <a:cubicBezTo>
                    <a:pt x="5516" y="7812"/>
                    <a:pt x="7005" y="7100"/>
                    <a:pt x="7820" y="5815"/>
                  </a:cubicBezTo>
                  <a:cubicBezTo>
                    <a:pt x="8270" y="5080"/>
                    <a:pt x="8480" y="4224"/>
                    <a:pt x="8405" y="3369"/>
                  </a:cubicBezTo>
                  <a:cubicBezTo>
                    <a:pt x="8360" y="2963"/>
                    <a:pt x="8255" y="2558"/>
                    <a:pt x="8075" y="2198"/>
                  </a:cubicBezTo>
                  <a:cubicBezTo>
                    <a:pt x="7910" y="1883"/>
                    <a:pt x="7685" y="1598"/>
                    <a:pt x="7400" y="1388"/>
                  </a:cubicBezTo>
                  <a:cubicBezTo>
                    <a:pt x="6980" y="847"/>
                    <a:pt x="6424" y="442"/>
                    <a:pt x="5779" y="247"/>
                  </a:cubicBezTo>
                  <a:cubicBezTo>
                    <a:pt x="5377" y="105"/>
                    <a:pt x="4867" y="0"/>
                    <a:pt x="4370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808699" y="3696248"/>
              <a:ext cx="293309" cy="293936"/>
            </a:xfrm>
            <a:custGeom>
              <a:avLst/>
              <a:gdLst/>
              <a:ahLst/>
              <a:cxnLst/>
              <a:rect l="l" t="t" r="r" b="b"/>
              <a:pathLst>
                <a:path w="5044" h="5055" extrusionOk="0">
                  <a:moveTo>
                    <a:pt x="2447" y="1"/>
                  </a:moveTo>
                  <a:cubicBezTo>
                    <a:pt x="2342" y="1"/>
                    <a:pt x="2237" y="16"/>
                    <a:pt x="2132" y="31"/>
                  </a:cubicBezTo>
                  <a:cubicBezTo>
                    <a:pt x="2012" y="61"/>
                    <a:pt x="1907" y="91"/>
                    <a:pt x="1802" y="121"/>
                  </a:cubicBezTo>
                  <a:cubicBezTo>
                    <a:pt x="1696" y="151"/>
                    <a:pt x="1591" y="181"/>
                    <a:pt x="1501" y="226"/>
                  </a:cubicBezTo>
                  <a:cubicBezTo>
                    <a:pt x="1396" y="271"/>
                    <a:pt x="1306" y="331"/>
                    <a:pt x="1216" y="391"/>
                  </a:cubicBezTo>
                  <a:cubicBezTo>
                    <a:pt x="1111" y="451"/>
                    <a:pt x="1021" y="511"/>
                    <a:pt x="931" y="586"/>
                  </a:cubicBezTo>
                  <a:cubicBezTo>
                    <a:pt x="841" y="646"/>
                    <a:pt x="766" y="721"/>
                    <a:pt x="691" y="796"/>
                  </a:cubicBezTo>
                  <a:cubicBezTo>
                    <a:pt x="616" y="886"/>
                    <a:pt x="541" y="976"/>
                    <a:pt x="481" y="1066"/>
                  </a:cubicBezTo>
                  <a:cubicBezTo>
                    <a:pt x="421" y="1156"/>
                    <a:pt x="361" y="1247"/>
                    <a:pt x="316" y="1337"/>
                  </a:cubicBezTo>
                  <a:cubicBezTo>
                    <a:pt x="256" y="1442"/>
                    <a:pt x="211" y="1532"/>
                    <a:pt x="181" y="1637"/>
                  </a:cubicBezTo>
                  <a:cubicBezTo>
                    <a:pt x="136" y="1742"/>
                    <a:pt x="91" y="1847"/>
                    <a:pt x="61" y="1952"/>
                  </a:cubicBezTo>
                  <a:cubicBezTo>
                    <a:pt x="45" y="2057"/>
                    <a:pt x="30" y="2162"/>
                    <a:pt x="15" y="2282"/>
                  </a:cubicBezTo>
                  <a:cubicBezTo>
                    <a:pt x="0" y="2387"/>
                    <a:pt x="0" y="2492"/>
                    <a:pt x="0" y="2612"/>
                  </a:cubicBezTo>
                  <a:cubicBezTo>
                    <a:pt x="15" y="2717"/>
                    <a:pt x="30" y="2822"/>
                    <a:pt x="45" y="2942"/>
                  </a:cubicBezTo>
                  <a:cubicBezTo>
                    <a:pt x="61" y="3048"/>
                    <a:pt x="91" y="3153"/>
                    <a:pt x="121" y="3258"/>
                  </a:cubicBezTo>
                  <a:cubicBezTo>
                    <a:pt x="151" y="3363"/>
                    <a:pt x="181" y="3468"/>
                    <a:pt x="226" y="3573"/>
                  </a:cubicBezTo>
                  <a:cubicBezTo>
                    <a:pt x="271" y="3663"/>
                    <a:pt x="331" y="3768"/>
                    <a:pt x="376" y="3858"/>
                  </a:cubicBezTo>
                  <a:cubicBezTo>
                    <a:pt x="451" y="3948"/>
                    <a:pt x="511" y="4038"/>
                    <a:pt x="586" y="4128"/>
                  </a:cubicBezTo>
                  <a:cubicBezTo>
                    <a:pt x="796" y="4368"/>
                    <a:pt x="1051" y="4578"/>
                    <a:pt x="1336" y="4744"/>
                  </a:cubicBezTo>
                  <a:cubicBezTo>
                    <a:pt x="1426" y="4804"/>
                    <a:pt x="1531" y="4849"/>
                    <a:pt x="1636" y="4894"/>
                  </a:cubicBezTo>
                  <a:cubicBezTo>
                    <a:pt x="1741" y="4924"/>
                    <a:pt x="1847" y="4954"/>
                    <a:pt x="1952" y="4984"/>
                  </a:cubicBezTo>
                  <a:cubicBezTo>
                    <a:pt x="2057" y="5014"/>
                    <a:pt x="2162" y="5029"/>
                    <a:pt x="2267" y="5044"/>
                  </a:cubicBezTo>
                  <a:cubicBezTo>
                    <a:pt x="2327" y="5051"/>
                    <a:pt x="2383" y="5055"/>
                    <a:pt x="2439" y="5055"/>
                  </a:cubicBezTo>
                  <a:cubicBezTo>
                    <a:pt x="2496" y="5055"/>
                    <a:pt x="2552" y="5051"/>
                    <a:pt x="2612" y="5044"/>
                  </a:cubicBezTo>
                  <a:cubicBezTo>
                    <a:pt x="2717" y="5044"/>
                    <a:pt x="2822" y="5029"/>
                    <a:pt x="2927" y="4999"/>
                  </a:cubicBezTo>
                  <a:cubicBezTo>
                    <a:pt x="3047" y="4984"/>
                    <a:pt x="3152" y="4969"/>
                    <a:pt x="3257" y="4939"/>
                  </a:cubicBezTo>
                  <a:cubicBezTo>
                    <a:pt x="3362" y="4909"/>
                    <a:pt x="3467" y="4864"/>
                    <a:pt x="3558" y="4819"/>
                  </a:cubicBezTo>
                  <a:cubicBezTo>
                    <a:pt x="3663" y="4774"/>
                    <a:pt x="3753" y="4729"/>
                    <a:pt x="3858" y="4668"/>
                  </a:cubicBezTo>
                  <a:cubicBezTo>
                    <a:pt x="3948" y="4608"/>
                    <a:pt x="4038" y="4548"/>
                    <a:pt x="4128" y="4473"/>
                  </a:cubicBezTo>
                  <a:cubicBezTo>
                    <a:pt x="4203" y="4398"/>
                    <a:pt x="4278" y="4323"/>
                    <a:pt x="4353" y="4233"/>
                  </a:cubicBezTo>
                  <a:cubicBezTo>
                    <a:pt x="4428" y="4158"/>
                    <a:pt x="4503" y="4068"/>
                    <a:pt x="4578" y="3993"/>
                  </a:cubicBezTo>
                  <a:cubicBezTo>
                    <a:pt x="4638" y="3903"/>
                    <a:pt x="4698" y="3798"/>
                    <a:pt x="4743" y="3708"/>
                  </a:cubicBezTo>
                  <a:cubicBezTo>
                    <a:pt x="4803" y="3618"/>
                    <a:pt x="4848" y="3513"/>
                    <a:pt x="4893" y="3408"/>
                  </a:cubicBezTo>
                  <a:cubicBezTo>
                    <a:pt x="4923" y="3303"/>
                    <a:pt x="4953" y="3198"/>
                    <a:pt x="4968" y="3093"/>
                  </a:cubicBezTo>
                  <a:cubicBezTo>
                    <a:pt x="4998" y="2988"/>
                    <a:pt x="5028" y="2882"/>
                    <a:pt x="5043" y="2762"/>
                  </a:cubicBezTo>
                  <a:cubicBezTo>
                    <a:pt x="5043" y="2657"/>
                    <a:pt x="5043" y="2552"/>
                    <a:pt x="5043" y="2432"/>
                  </a:cubicBezTo>
                  <a:cubicBezTo>
                    <a:pt x="5043" y="2222"/>
                    <a:pt x="4998" y="1997"/>
                    <a:pt x="4938" y="1787"/>
                  </a:cubicBezTo>
                  <a:cubicBezTo>
                    <a:pt x="4908" y="1682"/>
                    <a:pt x="4878" y="1577"/>
                    <a:pt x="4833" y="1472"/>
                  </a:cubicBezTo>
                  <a:cubicBezTo>
                    <a:pt x="4788" y="1382"/>
                    <a:pt x="4743" y="1277"/>
                    <a:pt x="4683" y="1186"/>
                  </a:cubicBezTo>
                  <a:cubicBezTo>
                    <a:pt x="4623" y="1096"/>
                    <a:pt x="4548" y="1006"/>
                    <a:pt x="4473" y="916"/>
                  </a:cubicBezTo>
                  <a:cubicBezTo>
                    <a:pt x="4413" y="841"/>
                    <a:pt x="4338" y="766"/>
                    <a:pt x="4248" y="691"/>
                  </a:cubicBezTo>
                  <a:cubicBezTo>
                    <a:pt x="4173" y="601"/>
                    <a:pt x="4098" y="526"/>
                    <a:pt x="4008" y="466"/>
                  </a:cubicBezTo>
                  <a:cubicBezTo>
                    <a:pt x="3828" y="331"/>
                    <a:pt x="3633" y="226"/>
                    <a:pt x="3422" y="166"/>
                  </a:cubicBezTo>
                  <a:cubicBezTo>
                    <a:pt x="3212" y="91"/>
                    <a:pt x="3002" y="46"/>
                    <a:pt x="2777" y="16"/>
                  </a:cubicBezTo>
                  <a:cubicBezTo>
                    <a:pt x="2672" y="1"/>
                    <a:pt x="2567" y="1"/>
                    <a:pt x="2447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738860" y="3609492"/>
              <a:ext cx="433566" cy="413836"/>
            </a:xfrm>
            <a:custGeom>
              <a:avLst/>
              <a:gdLst/>
              <a:ahLst/>
              <a:cxnLst/>
              <a:rect l="l" t="t" r="r" b="b"/>
              <a:pathLst>
                <a:path w="7456" h="7117" extrusionOk="0">
                  <a:moveTo>
                    <a:pt x="3891" y="401"/>
                  </a:moveTo>
                  <a:cubicBezTo>
                    <a:pt x="4450" y="401"/>
                    <a:pt x="4986" y="581"/>
                    <a:pt x="5419" y="922"/>
                  </a:cubicBezTo>
                  <a:cubicBezTo>
                    <a:pt x="6019" y="1343"/>
                    <a:pt x="6635" y="1868"/>
                    <a:pt x="6890" y="2573"/>
                  </a:cubicBezTo>
                  <a:cubicBezTo>
                    <a:pt x="7179" y="3354"/>
                    <a:pt x="7134" y="4204"/>
                    <a:pt x="6781" y="4963"/>
                  </a:cubicBezTo>
                  <a:lnTo>
                    <a:pt x="6781" y="4963"/>
                  </a:lnTo>
                  <a:cubicBezTo>
                    <a:pt x="6754" y="4970"/>
                    <a:pt x="6728" y="4987"/>
                    <a:pt x="6710" y="5020"/>
                  </a:cubicBezTo>
                  <a:cubicBezTo>
                    <a:pt x="6379" y="5620"/>
                    <a:pt x="5884" y="6100"/>
                    <a:pt x="5284" y="6416"/>
                  </a:cubicBezTo>
                  <a:cubicBezTo>
                    <a:pt x="4768" y="6674"/>
                    <a:pt x="4191" y="6811"/>
                    <a:pt x="3611" y="6811"/>
                  </a:cubicBezTo>
                  <a:cubicBezTo>
                    <a:pt x="3483" y="6811"/>
                    <a:pt x="3355" y="6804"/>
                    <a:pt x="3228" y="6791"/>
                  </a:cubicBezTo>
                  <a:cubicBezTo>
                    <a:pt x="1937" y="6656"/>
                    <a:pt x="676" y="5815"/>
                    <a:pt x="361" y="4510"/>
                  </a:cubicBezTo>
                  <a:cubicBezTo>
                    <a:pt x="211" y="3894"/>
                    <a:pt x="421" y="3249"/>
                    <a:pt x="916" y="2844"/>
                  </a:cubicBezTo>
                  <a:cubicBezTo>
                    <a:pt x="1141" y="2633"/>
                    <a:pt x="1397" y="2453"/>
                    <a:pt x="1622" y="2228"/>
                  </a:cubicBezTo>
                  <a:cubicBezTo>
                    <a:pt x="1847" y="1988"/>
                    <a:pt x="2027" y="1718"/>
                    <a:pt x="2192" y="1433"/>
                  </a:cubicBezTo>
                  <a:cubicBezTo>
                    <a:pt x="2522" y="877"/>
                    <a:pt x="2972" y="487"/>
                    <a:pt x="3648" y="412"/>
                  </a:cubicBezTo>
                  <a:cubicBezTo>
                    <a:pt x="3729" y="405"/>
                    <a:pt x="3810" y="401"/>
                    <a:pt x="3891" y="401"/>
                  </a:cubicBezTo>
                  <a:close/>
                  <a:moveTo>
                    <a:pt x="3911" y="1"/>
                  </a:moveTo>
                  <a:cubicBezTo>
                    <a:pt x="3347" y="1"/>
                    <a:pt x="2801" y="199"/>
                    <a:pt x="2372" y="577"/>
                  </a:cubicBezTo>
                  <a:cubicBezTo>
                    <a:pt x="2117" y="862"/>
                    <a:pt x="1907" y="1163"/>
                    <a:pt x="1742" y="1493"/>
                  </a:cubicBezTo>
                  <a:cubicBezTo>
                    <a:pt x="1532" y="1823"/>
                    <a:pt x="1262" y="2108"/>
                    <a:pt x="961" y="2333"/>
                  </a:cubicBezTo>
                  <a:cubicBezTo>
                    <a:pt x="406" y="2784"/>
                    <a:pt x="1" y="3294"/>
                    <a:pt x="1" y="4044"/>
                  </a:cubicBezTo>
                  <a:cubicBezTo>
                    <a:pt x="31" y="5470"/>
                    <a:pt x="1322" y="6581"/>
                    <a:pt x="2597" y="6971"/>
                  </a:cubicBezTo>
                  <a:cubicBezTo>
                    <a:pt x="2925" y="7069"/>
                    <a:pt x="3262" y="7116"/>
                    <a:pt x="3598" y="7116"/>
                  </a:cubicBezTo>
                  <a:cubicBezTo>
                    <a:pt x="4951" y="7116"/>
                    <a:pt x="6282" y="6355"/>
                    <a:pt x="6920" y="5140"/>
                  </a:cubicBezTo>
                  <a:cubicBezTo>
                    <a:pt x="6940" y="5103"/>
                    <a:pt x="6939" y="5067"/>
                    <a:pt x="6926" y="5038"/>
                  </a:cubicBezTo>
                  <a:lnTo>
                    <a:pt x="6926" y="5038"/>
                  </a:lnTo>
                  <a:cubicBezTo>
                    <a:pt x="7308" y="4367"/>
                    <a:pt x="7456" y="3591"/>
                    <a:pt x="7355" y="2829"/>
                  </a:cubicBezTo>
                  <a:cubicBezTo>
                    <a:pt x="7220" y="2063"/>
                    <a:pt x="6740" y="1493"/>
                    <a:pt x="6169" y="998"/>
                  </a:cubicBezTo>
                  <a:cubicBezTo>
                    <a:pt x="5599" y="502"/>
                    <a:pt x="4984" y="112"/>
                    <a:pt x="4233" y="22"/>
                  </a:cubicBezTo>
                  <a:cubicBezTo>
                    <a:pt x="4126" y="8"/>
                    <a:pt x="4018" y="1"/>
                    <a:pt x="391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7114748" y="218601"/>
            <a:ext cx="789200" cy="860701"/>
            <a:chOff x="263262" y="561150"/>
            <a:chExt cx="1180907" cy="1287897"/>
          </a:xfrm>
        </p:grpSpPr>
        <p:sp>
          <p:nvSpPr>
            <p:cNvPr id="97" name="Google Shape;97;p3"/>
            <p:cNvSpPr/>
            <p:nvPr/>
          </p:nvSpPr>
          <p:spPr>
            <a:xfrm rot="1584673">
              <a:off x="452599" y="685319"/>
              <a:ext cx="802233" cy="1039560"/>
            </a:xfrm>
            <a:custGeom>
              <a:avLst/>
              <a:gdLst/>
              <a:ahLst/>
              <a:cxnLst/>
              <a:rect l="l" t="t" r="r" b="b"/>
              <a:pathLst>
                <a:path w="9262" h="12002" extrusionOk="0">
                  <a:moveTo>
                    <a:pt x="4426" y="0"/>
                  </a:moveTo>
                  <a:cubicBezTo>
                    <a:pt x="4237" y="0"/>
                    <a:pt x="4048" y="12"/>
                    <a:pt x="3858" y="34"/>
                  </a:cubicBezTo>
                  <a:cubicBezTo>
                    <a:pt x="2507" y="200"/>
                    <a:pt x="1532" y="1400"/>
                    <a:pt x="1622" y="2766"/>
                  </a:cubicBezTo>
                  <a:cubicBezTo>
                    <a:pt x="1652" y="3381"/>
                    <a:pt x="1817" y="3997"/>
                    <a:pt x="1847" y="4612"/>
                  </a:cubicBezTo>
                  <a:cubicBezTo>
                    <a:pt x="1892" y="5408"/>
                    <a:pt x="1607" y="6083"/>
                    <a:pt x="1247" y="6773"/>
                  </a:cubicBezTo>
                  <a:cubicBezTo>
                    <a:pt x="676" y="7884"/>
                    <a:pt x="1" y="9145"/>
                    <a:pt x="406" y="10435"/>
                  </a:cubicBezTo>
                  <a:cubicBezTo>
                    <a:pt x="773" y="11614"/>
                    <a:pt x="1905" y="12002"/>
                    <a:pt x="3029" y="12002"/>
                  </a:cubicBezTo>
                  <a:cubicBezTo>
                    <a:pt x="3423" y="12002"/>
                    <a:pt x="3815" y="11954"/>
                    <a:pt x="4173" y="11876"/>
                  </a:cubicBezTo>
                  <a:cubicBezTo>
                    <a:pt x="4909" y="11711"/>
                    <a:pt x="5614" y="11396"/>
                    <a:pt x="6214" y="10946"/>
                  </a:cubicBezTo>
                  <a:cubicBezTo>
                    <a:pt x="6575" y="10721"/>
                    <a:pt x="6860" y="10405"/>
                    <a:pt x="7055" y="10015"/>
                  </a:cubicBezTo>
                  <a:cubicBezTo>
                    <a:pt x="7130" y="9940"/>
                    <a:pt x="7205" y="9880"/>
                    <a:pt x="7280" y="9805"/>
                  </a:cubicBezTo>
                  <a:cubicBezTo>
                    <a:pt x="8361" y="8709"/>
                    <a:pt x="8931" y="7149"/>
                    <a:pt x="9111" y="5618"/>
                  </a:cubicBezTo>
                  <a:cubicBezTo>
                    <a:pt x="9261" y="4282"/>
                    <a:pt x="9141" y="2526"/>
                    <a:pt x="8241" y="1445"/>
                  </a:cubicBezTo>
                  <a:cubicBezTo>
                    <a:pt x="7700" y="800"/>
                    <a:pt x="6860" y="530"/>
                    <a:pt x="6079" y="290"/>
                  </a:cubicBezTo>
                  <a:cubicBezTo>
                    <a:pt x="5541" y="99"/>
                    <a:pt x="4986" y="0"/>
                    <a:pt x="4426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584673">
              <a:off x="774033" y="867565"/>
              <a:ext cx="419999" cy="419219"/>
            </a:xfrm>
            <a:custGeom>
              <a:avLst/>
              <a:gdLst/>
              <a:ahLst/>
              <a:cxnLst/>
              <a:rect l="l" t="t" r="r" b="b"/>
              <a:pathLst>
                <a:path w="4849" h="4840" extrusionOk="0">
                  <a:moveTo>
                    <a:pt x="2453" y="1"/>
                  </a:moveTo>
                  <a:cubicBezTo>
                    <a:pt x="2356" y="1"/>
                    <a:pt x="2259" y="8"/>
                    <a:pt x="2162" y="21"/>
                  </a:cubicBezTo>
                  <a:cubicBezTo>
                    <a:pt x="2057" y="21"/>
                    <a:pt x="1952" y="36"/>
                    <a:pt x="1847" y="66"/>
                  </a:cubicBezTo>
                  <a:cubicBezTo>
                    <a:pt x="1741" y="81"/>
                    <a:pt x="1636" y="111"/>
                    <a:pt x="1546" y="156"/>
                  </a:cubicBezTo>
                  <a:cubicBezTo>
                    <a:pt x="1441" y="201"/>
                    <a:pt x="1351" y="247"/>
                    <a:pt x="1261" y="307"/>
                  </a:cubicBezTo>
                  <a:cubicBezTo>
                    <a:pt x="1171" y="352"/>
                    <a:pt x="1066" y="397"/>
                    <a:pt x="976" y="457"/>
                  </a:cubicBezTo>
                  <a:cubicBezTo>
                    <a:pt x="901" y="517"/>
                    <a:pt x="826" y="592"/>
                    <a:pt x="736" y="667"/>
                  </a:cubicBezTo>
                  <a:cubicBezTo>
                    <a:pt x="661" y="742"/>
                    <a:pt x="601" y="817"/>
                    <a:pt x="526" y="907"/>
                  </a:cubicBezTo>
                  <a:cubicBezTo>
                    <a:pt x="466" y="982"/>
                    <a:pt x="406" y="1072"/>
                    <a:pt x="361" y="1162"/>
                  </a:cubicBezTo>
                  <a:cubicBezTo>
                    <a:pt x="301" y="1252"/>
                    <a:pt x="241" y="1342"/>
                    <a:pt x="196" y="1447"/>
                  </a:cubicBezTo>
                  <a:cubicBezTo>
                    <a:pt x="166" y="1537"/>
                    <a:pt x="121" y="1642"/>
                    <a:pt x="91" y="1732"/>
                  </a:cubicBezTo>
                  <a:cubicBezTo>
                    <a:pt x="60" y="1837"/>
                    <a:pt x="45" y="1942"/>
                    <a:pt x="30" y="2048"/>
                  </a:cubicBezTo>
                  <a:cubicBezTo>
                    <a:pt x="0" y="2153"/>
                    <a:pt x="0" y="2258"/>
                    <a:pt x="0" y="2363"/>
                  </a:cubicBezTo>
                  <a:cubicBezTo>
                    <a:pt x="0" y="2468"/>
                    <a:pt x="0" y="2573"/>
                    <a:pt x="30" y="2678"/>
                  </a:cubicBezTo>
                  <a:cubicBezTo>
                    <a:pt x="30" y="2783"/>
                    <a:pt x="45" y="2888"/>
                    <a:pt x="60" y="2993"/>
                  </a:cubicBezTo>
                  <a:cubicBezTo>
                    <a:pt x="91" y="3098"/>
                    <a:pt x="121" y="3188"/>
                    <a:pt x="166" y="3293"/>
                  </a:cubicBezTo>
                  <a:cubicBezTo>
                    <a:pt x="211" y="3383"/>
                    <a:pt x="256" y="3488"/>
                    <a:pt x="301" y="3578"/>
                  </a:cubicBezTo>
                  <a:cubicBezTo>
                    <a:pt x="346" y="3668"/>
                    <a:pt x="406" y="3759"/>
                    <a:pt x="466" y="3849"/>
                  </a:cubicBezTo>
                  <a:cubicBezTo>
                    <a:pt x="526" y="3939"/>
                    <a:pt x="586" y="4014"/>
                    <a:pt x="661" y="4089"/>
                  </a:cubicBezTo>
                  <a:cubicBezTo>
                    <a:pt x="736" y="4164"/>
                    <a:pt x="811" y="4239"/>
                    <a:pt x="901" y="4299"/>
                  </a:cubicBezTo>
                  <a:cubicBezTo>
                    <a:pt x="976" y="4374"/>
                    <a:pt x="1066" y="4434"/>
                    <a:pt x="1156" y="4494"/>
                  </a:cubicBezTo>
                  <a:cubicBezTo>
                    <a:pt x="1246" y="4539"/>
                    <a:pt x="1336" y="4584"/>
                    <a:pt x="1441" y="4629"/>
                  </a:cubicBezTo>
                  <a:cubicBezTo>
                    <a:pt x="1531" y="4674"/>
                    <a:pt x="1636" y="4704"/>
                    <a:pt x="1726" y="4734"/>
                  </a:cubicBezTo>
                  <a:cubicBezTo>
                    <a:pt x="1832" y="4764"/>
                    <a:pt x="1937" y="4794"/>
                    <a:pt x="2042" y="4824"/>
                  </a:cubicBezTo>
                  <a:lnTo>
                    <a:pt x="2357" y="4824"/>
                  </a:lnTo>
                  <a:cubicBezTo>
                    <a:pt x="2427" y="4834"/>
                    <a:pt x="2497" y="4839"/>
                    <a:pt x="2567" y="4839"/>
                  </a:cubicBezTo>
                  <a:cubicBezTo>
                    <a:pt x="2707" y="4839"/>
                    <a:pt x="2847" y="4819"/>
                    <a:pt x="2987" y="4779"/>
                  </a:cubicBezTo>
                  <a:cubicBezTo>
                    <a:pt x="3092" y="4749"/>
                    <a:pt x="3182" y="4704"/>
                    <a:pt x="3287" y="4659"/>
                  </a:cubicBezTo>
                  <a:cubicBezTo>
                    <a:pt x="3497" y="4614"/>
                    <a:pt x="3678" y="4509"/>
                    <a:pt x="3843" y="4374"/>
                  </a:cubicBezTo>
                  <a:cubicBezTo>
                    <a:pt x="3933" y="4314"/>
                    <a:pt x="4008" y="4239"/>
                    <a:pt x="4083" y="4164"/>
                  </a:cubicBezTo>
                  <a:cubicBezTo>
                    <a:pt x="4158" y="4089"/>
                    <a:pt x="4233" y="4014"/>
                    <a:pt x="4308" y="3939"/>
                  </a:cubicBezTo>
                  <a:cubicBezTo>
                    <a:pt x="4368" y="3849"/>
                    <a:pt x="4428" y="3759"/>
                    <a:pt x="4488" y="3668"/>
                  </a:cubicBezTo>
                  <a:cubicBezTo>
                    <a:pt x="4548" y="3578"/>
                    <a:pt x="4593" y="3488"/>
                    <a:pt x="4623" y="3383"/>
                  </a:cubicBezTo>
                  <a:cubicBezTo>
                    <a:pt x="4668" y="3293"/>
                    <a:pt x="4713" y="3203"/>
                    <a:pt x="4743" y="3098"/>
                  </a:cubicBezTo>
                  <a:cubicBezTo>
                    <a:pt x="4773" y="2993"/>
                    <a:pt x="4803" y="2888"/>
                    <a:pt x="4818" y="2783"/>
                  </a:cubicBezTo>
                  <a:cubicBezTo>
                    <a:pt x="4848" y="2573"/>
                    <a:pt x="4848" y="2363"/>
                    <a:pt x="4818" y="2153"/>
                  </a:cubicBezTo>
                  <a:cubicBezTo>
                    <a:pt x="4818" y="2048"/>
                    <a:pt x="4803" y="1942"/>
                    <a:pt x="4788" y="1837"/>
                  </a:cubicBezTo>
                  <a:cubicBezTo>
                    <a:pt x="4758" y="1747"/>
                    <a:pt x="4728" y="1642"/>
                    <a:pt x="4683" y="1537"/>
                  </a:cubicBezTo>
                  <a:cubicBezTo>
                    <a:pt x="4608" y="1342"/>
                    <a:pt x="4503" y="1162"/>
                    <a:pt x="4383" y="997"/>
                  </a:cubicBezTo>
                  <a:cubicBezTo>
                    <a:pt x="4308" y="907"/>
                    <a:pt x="4248" y="817"/>
                    <a:pt x="4173" y="742"/>
                  </a:cubicBezTo>
                  <a:cubicBezTo>
                    <a:pt x="4098" y="667"/>
                    <a:pt x="4023" y="592"/>
                    <a:pt x="3948" y="532"/>
                  </a:cubicBezTo>
                  <a:cubicBezTo>
                    <a:pt x="3873" y="457"/>
                    <a:pt x="3783" y="397"/>
                    <a:pt x="3693" y="337"/>
                  </a:cubicBezTo>
                  <a:cubicBezTo>
                    <a:pt x="3588" y="292"/>
                    <a:pt x="3497" y="247"/>
                    <a:pt x="3392" y="201"/>
                  </a:cubicBezTo>
                  <a:cubicBezTo>
                    <a:pt x="3092" y="75"/>
                    <a:pt x="2775" y="1"/>
                    <a:pt x="2453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584673">
              <a:off x="524627" y="1204684"/>
              <a:ext cx="339446" cy="338667"/>
            </a:xfrm>
            <a:custGeom>
              <a:avLst/>
              <a:gdLst/>
              <a:ahLst/>
              <a:cxnLst/>
              <a:rect l="l" t="t" r="r" b="b"/>
              <a:pathLst>
                <a:path w="3919" h="3910" extrusionOk="0">
                  <a:moveTo>
                    <a:pt x="1931" y="1"/>
                  </a:moveTo>
                  <a:cubicBezTo>
                    <a:pt x="1847" y="1"/>
                    <a:pt x="1764" y="5"/>
                    <a:pt x="1682" y="12"/>
                  </a:cubicBezTo>
                  <a:cubicBezTo>
                    <a:pt x="1592" y="27"/>
                    <a:pt x="1502" y="57"/>
                    <a:pt x="1427" y="72"/>
                  </a:cubicBezTo>
                  <a:cubicBezTo>
                    <a:pt x="1337" y="102"/>
                    <a:pt x="1262" y="132"/>
                    <a:pt x="1187" y="162"/>
                  </a:cubicBezTo>
                  <a:cubicBezTo>
                    <a:pt x="1112" y="192"/>
                    <a:pt x="1036" y="237"/>
                    <a:pt x="961" y="282"/>
                  </a:cubicBezTo>
                  <a:cubicBezTo>
                    <a:pt x="886" y="327"/>
                    <a:pt x="811" y="372"/>
                    <a:pt x="751" y="432"/>
                  </a:cubicBezTo>
                  <a:cubicBezTo>
                    <a:pt x="691" y="478"/>
                    <a:pt x="616" y="538"/>
                    <a:pt x="556" y="598"/>
                  </a:cubicBezTo>
                  <a:cubicBezTo>
                    <a:pt x="496" y="658"/>
                    <a:pt x="451" y="718"/>
                    <a:pt x="391" y="778"/>
                  </a:cubicBezTo>
                  <a:cubicBezTo>
                    <a:pt x="346" y="853"/>
                    <a:pt x="301" y="928"/>
                    <a:pt x="256" y="1003"/>
                  </a:cubicBezTo>
                  <a:cubicBezTo>
                    <a:pt x="211" y="1078"/>
                    <a:pt x="181" y="1153"/>
                    <a:pt x="151" y="1228"/>
                  </a:cubicBezTo>
                  <a:cubicBezTo>
                    <a:pt x="121" y="1303"/>
                    <a:pt x="91" y="1393"/>
                    <a:pt x="61" y="1468"/>
                  </a:cubicBezTo>
                  <a:cubicBezTo>
                    <a:pt x="46" y="1558"/>
                    <a:pt x="31" y="1633"/>
                    <a:pt x="16" y="1723"/>
                  </a:cubicBezTo>
                  <a:cubicBezTo>
                    <a:pt x="1" y="1813"/>
                    <a:pt x="1" y="1888"/>
                    <a:pt x="1" y="1978"/>
                  </a:cubicBezTo>
                  <a:cubicBezTo>
                    <a:pt x="1" y="2068"/>
                    <a:pt x="16" y="2143"/>
                    <a:pt x="31" y="2234"/>
                  </a:cubicBezTo>
                  <a:cubicBezTo>
                    <a:pt x="46" y="2324"/>
                    <a:pt x="61" y="2399"/>
                    <a:pt x="76" y="2489"/>
                  </a:cubicBezTo>
                  <a:cubicBezTo>
                    <a:pt x="91" y="2564"/>
                    <a:pt x="136" y="2654"/>
                    <a:pt x="166" y="2729"/>
                  </a:cubicBezTo>
                  <a:cubicBezTo>
                    <a:pt x="196" y="2804"/>
                    <a:pt x="241" y="2879"/>
                    <a:pt x="286" y="2954"/>
                  </a:cubicBezTo>
                  <a:cubicBezTo>
                    <a:pt x="331" y="3029"/>
                    <a:pt x="376" y="3089"/>
                    <a:pt x="436" y="3164"/>
                  </a:cubicBezTo>
                  <a:cubicBezTo>
                    <a:pt x="526" y="3314"/>
                    <a:pt x="646" y="3434"/>
                    <a:pt x="796" y="3524"/>
                  </a:cubicBezTo>
                  <a:cubicBezTo>
                    <a:pt x="856" y="3584"/>
                    <a:pt x="931" y="3629"/>
                    <a:pt x="1006" y="3659"/>
                  </a:cubicBezTo>
                  <a:cubicBezTo>
                    <a:pt x="1082" y="3704"/>
                    <a:pt x="1157" y="3734"/>
                    <a:pt x="1247" y="3764"/>
                  </a:cubicBezTo>
                  <a:cubicBezTo>
                    <a:pt x="1322" y="3794"/>
                    <a:pt x="1397" y="3824"/>
                    <a:pt x="1487" y="3839"/>
                  </a:cubicBezTo>
                  <a:cubicBezTo>
                    <a:pt x="1562" y="3869"/>
                    <a:pt x="1652" y="3884"/>
                    <a:pt x="1727" y="3899"/>
                  </a:cubicBezTo>
                  <a:cubicBezTo>
                    <a:pt x="1801" y="3906"/>
                    <a:pt x="1874" y="3909"/>
                    <a:pt x="1945" y="3909"/>
                  </a:cubicBezTo>
                  <a:cubicBezTo>
                    <a:pt x="2046" y="3909"/>
                    <a:pt x="2147" y="3902"/>
                    <a:pt x="2252" y="3884"/>
                  </a:cubicBezTo>
                  <a:cubicBezTo>
                    <a:pt x="2327" y="3869"/>
                    <a:pt x="2417" y="3854"/>
                    <a:pt x="2492" y="3839"/>
                  </a:cubicBezTo>
                  <a:cubicBezTo>
                    <a:pt x="2582" y="3809"/>
                    <a:pt x="2657" y="3779"/>
                    <a:pt x="2732" y="3749"/>
                  </a:cubicBezTo>
                  <a:cubicBezTo>
                    <a:pt x="2808" y="3719"/>
                    <a:pt x="2883" y="3674"/>
                    <a:pt x="2958" y="3629"/>
                  </a:cubicBezTo>
                  <a:cubicBezTo>
                    <a:pt x="3033" y="3584"/>
                    <a:pt x="3108" y="3539"/>
                    <a:pt x="3168" y="3479"/>
                  </a:cubicBezTo>
                  <a:cubicBezTo>
                    <a:pt x="3243" y="3434"/>
                    <a:pt x="3303" y="3374"/>
                    <a:pt x="3363" y="3314"/>
                  </a:cubicBezTo>
                  <a:cubicBezTo>
                    <a:pt x="3423" y="3254"/>
                    <a:pt x="3468" y="3194"/>
                    <a:pt x="3528" y="3134"/>
                  </a:cubicBezTo>
                  <a:cubicBezTo>
                    <a:pt x="3573" y="3059"/>
                    <a:pt x="3633" y="2999"/>
                    <a:pt x="3663" y="2924"/>
                  </a:cubicBezTo>
                  <a:cubicBezTo>
                    <a:pt x="3708" y="2849"/>
                    <a:pt x="3738" y="2759"/>
                    <a:pt x="3768" y="2684"/>
                  </a:cubicBezTo>
                  <a:cubicBezTo>
                    <a:pt x="3813" y="2609"/>
                    <a:pt x="3843" y="2519"/>
                    <a:pt x="3858" y="2444"/>
                  </a:cubicBezTo>
                  <a:cubicBezTo>
                    <a:pt x="3888" y="2279"/>
                    <a:pt x="3918" y="2113"/>
                    <a:pt x="3918" y="1933"/>
                  </a:cubicBezTo>
                  <a:cubicBezTo>
                    <a:pt x="3918" y="1843"/>
                    <a:pt x="3903" y="1768"/>
                    <a:pt x="3888" y="1678"/>
                  </a:cubicBezTo>
                  <a:cubicBezTo>
                    <a:pt x="3873" y="1603"/>
                    <a:pt x="3858" y="1513"/>
                    <a:pt x="3843" y="1438"/>
                  </a:cubicBezTo>
                  <a:cubicBezTo>
                    <a:pt x="3798" y="1258"/>
                    <a:pt x="3738" y="1108"/>
                    <a:pt x="3648" y="958"/>
                  </a:cubicBezTo>
                  <a:cubicBezTo>
                    <a:pt x="3603" y="883"/>
                    <a:pt x="3543" y="823"/>
                    <a:pt x="3498" y="763"/>
                  </a:cubicBezTo>
                  <a:cubicBezTo>
                    <a:pt x="3438" y="688"/>
                    <a:pt x="3393" y="628"/>
                    <a:pt x="3333" y="568"/>
                  </a:cubicBezTo>
                  <a:cubicBezTo>
                    <a:pt x="3258" y="508"/>
                    <a:pt x="3198" y="448"/>
                    <a:pt x="3123" y="387"/>
                  </a:cubicBezTo>
                  <a:cubicBezTo>
                    <a:pt x="3063" y="342"/>
                    <a:pt x="2988" y="297"/>
                    <a:pt x="2913" y="267"/>
                  </a:cubicBezTo>
                  <a:cubicBezTo>
                    <a:pt x="2838" y="222"/>
                    <a:pt x="2762" y="192"/>
                    <a:pt x="2672" y="162"/>
                  </a:cubicBezTo>
                  <a:cubicBezTo>
                    <a:pt x="2597" y="117"/>
                    <a:pt x="2522" y="87"/>
                    <a:pt x="2447" y="57"/>
                  </a:cubicBezTo>
                  <a:cubicBezTo>
                    <a:pt x="2357" y="42"/>
                    <a:pt x="2267" y="27"/>
                    <a:pt x="2192" y="12"/>
                  </a:cubicBezTo>
                  <a:cubicBezTo>
                    <a:pt x="2102" y="5"/>
                    <a:pt x="2016" y="1"/>
                    <a:pt x="1931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584673">
              <a:off x="522845" y="762224"/>
              <a:ext cx="676554" cy="933629"/>
            </a:xfrm>
            <a:custGeom>
              <a:avLst/>
              <a:gdLst/>
              <a:ahLst/>
              <a:cxnLst/>
              <a:rect l="l" t="t" r="r" b="b"/>
              <a:pathLst>
                <a:path w="7811" h="10779" extrusionOk="0">
                  <a:moveTo>
                    <a:pt x="3565" y="299"/>
                  </a:moveTo>
                  <a:cubicBezTo>
                    <a:pt x="3740" y="299"/>
                    <a:pt x="3914" y="307"/>
                    <a:pt x="4089" y="324"/>
                  </a:cubicBezTo>
                  <a:cubicBezTo>
                    <a:pt x="4554" y="354"/>
                    <a:pt x="5019" y="459"/>
                    <a:pt x="5439" y="624"/>
                  </a:cubicBezTo>
                  <a:cubicBezTo>
                    <a:pt x="6235" y="985"/>
                    <a:pt x="6835" y="1690"/>
                    <a:pt x="7075" y="2545"/>
                  </a:cubicBezTo>
                  <a:cubicBezTo>
                    <a:pt x="7346" y="3446"/>
                    <a:pt x="7241" y="4542"/>
                    <a:pt x="7000" y="5442"/>
                  </a:cubicBezTo>
                  <a:cubicBezTo>
                    <a:pt x="6745" y="6403"/>
                    <a:pt x="6355" y="7318"/>
                    <a:pt x="5845" y="8174"/>
                  </a:cubicBezTo>
                  <a:cubicBezTo>
                    <a:pt x="5334" y="8969"/>
                    <a:pt x="4629" y="9629"/>
                    <a:pt x="3774" y="10050"/>
                  </a:cubicBezTo>
                  <a:cubicBezTo>
                    <a:pt x="3253" y="10315"/>
                    <a:pt x="2655" y="10496"/>
                    <a:pt x="2065" y="10496"/>
                  </a:cubicBezTo>
                  <a:cubicBezTo>
                    <a:pt x="1782" y="10496"/>
                    <a:pt x="1500" y="10454"/>
                    <a:pt x="1230" y="10359"/>
                  </a:cubicBezTo>
                  <a:lnTo>
                    <a:pt x="1230" y="10359"/>
                  </a:lnTo>
                  <a:cubicBezTo>
                    <a:pt x="587" y="9894"/>
                    <a:pt x="223" y="9125"/>
                    <a:pt x="276" y="8309"/>
                  </a:cubicBezTo>
                  <a:cubicBezTo>
                    <a:pt x="307" y="7798"/>
                    <a:pt x="457" y="7288"/>
                    <a:pt x="712" y="6838"/>
                  </a:cubicBezTo>
                  <a:cubicBezTo>
                    <a:pt x="922" y="6433"/>
                    <a:pt x="1177" y="6042"/>
                    <a:pt x="1372" y="5622"/>
                  </a:cubicBezTo>
                  <a:cubicBezTo>
                    <a:pt x="1567" y="5217"/>
                    <a:pt x="1657" y="4782"/>
                    <a:pt x="1657" y="4331"/>
                  </a:cubicBezTo>
                  <a:cubicBezTo>
                    <a:pt x="1657" y="3806"/>
                    <a:pt x="1537" y="3296"/>
                    <a:pt x="1522" y="2771"/>
                  </a:cubicBezTo>
                  <a:cubicBezTo>
                    <a:pt x="1492" y="1900"/>
                    <a:pt x="1657" y="579"/>
                    <a:pt x="2693" y="369"/>
                  </a:cubicBezTo>
                  <a:cubicBezTo>
                    <a:pt x="2984" y="322"/>
                    <a:pt x="3274" y="299"/>
                    <a:pt x="3565" y="299"/>
                  </a:cubicBezTo>
                  <a:close/>
                  <a:moveTo>
                    <a:pt x="3720" y="0"/>
                  </a:moveTo>
                  <a:cubicBezTo>
                    <a:pt x="3596" y="0"/>
                    <a:pt x="3474" y="3"/>
                    <a:pt x="3353" y="9"/>
                  </a:cubicBezTo>
                  <a:cubicBezTo>
                    <a:pt x="2888" y="24"/>
                    <a:pt x="2378" y="54"/>
                    <a:pt x="2002" y="369"/>
                  </a:cubicBezTo>
                  <a:cubicBezTo>
                    <a:pt x="1657" y="684"/>
                    <a:pt x="1432" y="1120"/>
                    <a:pt x="1342" y="1570"/>
                  </a:cubicBezTo>
                  <a:cubicBezTo>
                    <a:pt x="1222" y="2110"/>
                    <a:pt x="1207" y="2650"/>
                    <a:pt x="1267" y="3191"/>
                  </a:cubicBezTo>
                  <a:cubicBezTo>
                    <a:pt x="1327" y="3776"/>
                    <a:pt x="1462" y="4391"/>
                    <a:pt x="1327" y="4977"/>
                  </a:cubicBezTo>
                  <a:cubicBezTo>
                    <a:pt x="1192" y="5562"/>
                    <a:pt x="847" y="6057"/>
                    <a:pt x="562" y="6568"/>
                  </a:cubicBezTo>
                  <a:cubicBezTo>
                    <a:pt x="261" y="7093"/>
                    <a:pt x="81" y="7663"/>
                    <a:pt x="36" y="8264"/>
                  </a:cubicBezTo>
                  <a:cubicBezTo>
                    <a:pt x="0" y="8993"/>
                    <a:pt x="279" y="9904"/>
                    <a:pt x="895" y="10343"/>
                  </a:cubicBezTo>
                  <a:lnTo>
                    <a:pt x="895" y="10343"/>
                  </a:lnTo>
                  <a:cubicBezTo>
                    <a:pt x="866" y="10391"/>
                    <a:pt x="869" y="10455"/>
                    <a:pt x="937" y="10485"/>
                  </a:cubicBezTo>
                  <a:cubicBezTo>
                    <a:pt x="1330" y="10689"/>
                    <a:pt x="1751" y="10779"/>
                    <a:pt x="2176" y="10779"/>
                  </a:cubicBezTo>
                  <a:cubicBezTo>
                    <a:pt x="3471" y="10779"/>
                    <a:pt x="4814" y="9952"/>
                    <a:pt x="5605" y="9014"/>
                  </a:cubicBezTo>
                  <a:cubicBezTo>
                    <a:pt x="6280" y="8189"/>
                    <a:pt x="6790" y="7243"/>
                    <a:pt x="7120" y="6238"/>
                  </a:cubicBezTo>
                  <a:cubicBezTo>
                    <a:pt x="7496" y="5202"/>
                    <a:pt x="7811" y="4091"/>
                    <a:pt x="7601" y="2981"/>
                  </a:cubicBezTo>
                  <a:cubicBezTo>
                    <a:pt x="7406" y="2050"/>
                    <a:pt x="7000" y="1195"/>
                    <a:pt x="6205" y="639"/>
                  </a:cubicBezTo>
                  <a:cubicBezTo>
                    <a:pt x="5508" y="153"/>
                    <a:pt x="4592" y="0"/>
                    <a:pt x="372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199375" y="3741675"/>
            <a:ext cx="493170" cy="454306"/>
            <a:chOff x="7710075" y="3591175"/>
            <a:chExt cx="493170" cy="454306"/>
          </a:xfrm>
        </p:grpSpPr>
        <p:sp>
          <p:nvSpPr>
            <p:cNvPr id="102" name="Google Shape;102;p3"/>
            <p:cNvSpPr/>
            <p:nvPr/>
          </p:nvSpPr>
          <p:spPr>
            <a:xfrm>
              <a:off x="7710075" y="3591175"/>
              <a:ext cx="493170" cy="454306"/>
            </a:xfrm>
            <a:custGeom>
              <a:avLst/>
              <a:gdLst/>
              <a:ahLst/>
              <a:cxnLst/>
              <a:rect l="l" t="t" r="r" b="b"/>
              <a:pathLst>
                <a:path w="8481" h="7813" extrusionOk="0">
                  <a:moveTo>
                    <a:pt x="4370" y="0"/>
                  </a:moveTo>
                  <a:cubicBezTo>
                    <a:pt x="3920" y="0"/>
                    <a:pt x="3479" y="86"/>
                    <a:pt x="3137" y="307"/>
                  </a:cubicBezTo>
                  <a:cubicBezTo>
                    <a:pt x="2762" y="532"/>
                    <a:pt x="2627" y="922"/>
                    <a:pt x="2387" y="1268"/>
                  </a:cubicBezTo>
                  <a:cubicBezTo>
                    <a:pt x="2117" y="1658"/>
                    <a:pt x="1681" y="1898"/>
                    <a:pt x="1336" y="2228"/>
                  </a:cubicBezTo>
                  <a:cubicBezTo>
                    <a:pt x="706" y="2828"/>
                    <a:pt x="301" y="3639"/>
                    <a:pt x="196" y="4494"/>
                  </a:cubicBezTo>
                  <a:cubicBezTo>
                    <a:pt x="0" y="6445"/>
                    <a:pt x="1907" y="7646"/>
                    <a:pt x="3618" y="7796"/>
                  </a:cubicBezTo>
                  <a:cubicBezTo>
                    <a:pt x="3748" y="7807"/>
                    <a:pt x="3878" y="7812"/>
                    <a:pt x="4009" y="7812"/>
                  </a:cubicBezTo>
                  <a:cubicBezTo>
                    <a:pt x="5516" y="7812"/>
                    <a:pt x="7005" y="7100"/>
                    <a:pt x="7820" y="5815"/>
                  </a:cubicBezTo>
                  <a:cubicBezTo>
                    <a:pt x="8270" y="5080"/>
                    <a:pt x="8480" y="4224"/>
                    <a:pt x="8405" y="3369"/>
                  </a:cubicBezTo>
                  <a:cubicBezTo>
                    <a:pt x="8360" y="2963"/>
                    <a:pt x="8255" y="2558"/>
                    <a:pt x="8075" y="2198"/>
                  </a:cubicBezTo>
                  <a:cubicBezTo>
                    <a:pt x="7910" y="1883"/>
                    <a:pt x="7685" y="1598"/>
                    <a:pt x="7400" y="1388"/>
                  </a:cubicBezTo>
                  <a:cubicBezTo>
                    <a:pt x="6980" y="847"/>
                    <a:pt x="6424" y="442"/>
                    <a:pt x="5779" y="247"/>
                  </a:cubicBezTo>
                  <a:cubicBezTo>
                    <a:pt x="5377" y="105"/>
                    <a:pt x="4867" y="0"/>
                    <a:pt x="4370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808699" y="3696248"/>
              <a:ext cx="293309" cy="293936"/>
            </a:xfrm>
            <a:custGeom>
              <a:avLst/>
              <a:gdLst/>
              <a:ahLst/>
              <a:cxnLst/>
              <a:rect l="l" t="t" r="r" b="b"/>
              <a:pathLst>
                <a:path w="5044" h="5055" extrusionOk="0">
                  <a:moveTo>
                    <a:pt x="2447" y="1"/>
                  </a:moveTo>
                  <a:cubicBezTo>
                    <a:pt x="2342" y="1"/>
                    <a:pt x="2237" y="16"/>
                    <a:pt x="2132" y="31"/>
                  </a:cubicBezTo>
                  <a:cubicBezTo>
                    <a:pt x="2012" y="61"/>
                    <a:pt x="1907" y="91"/>
                    <a:pt x="1802" y="121"/>
                  </a:cubicBezTo>
                  <a:cubicBezTo>
                    <a:pt x="1696" y="151"/>
                    <a:pt x="1591" y="181"/>
                    <a:pt x="1501" y="226"/>
                  </a:cubicBezTo>
                  <a:cubicBezTo>
                    <a:pt x="1396" y="271"/>
                    <a:pt x="1306" y="331"/>
                    <a:pt x="1216" y="391"/>
                  </a:cubicBezTo>
                  <a:cubicBezTo>
                    <a:pt x="1111" y="451"/>
                    <a:pt x="1021" y="511"/>
                    <a:pt x="931" y="586"/>
                  </a:cubicBezTo>
                  <a:cubicBezTo>
                    <a:pt x="841" y="646"/>
                    <a:pt x="766" y="721"/>
                    <a:pt x="691" y="796"/>
                  </a:cubicBezTo>
                  <a:cubicBezTo>
                    <a:pt x="616" y="886"/>
                    <a:pt x="541" y="976"/>
                    <a:pt x="481" y="1066"/>
                  </a:cubicBezTo>
                  <a:cubicBezTo>
                    <a:pt x="421" y="1156"/>
                    <a:pt x="361" y="1247"/>
                    <a:pt x="316" y="1337"/>
                  </a:cubicBezTo>
                  <a:cubicBezTo>
                    <a:pt x="256" y="1442"/>
                    <a:pt x="211" y="1532"/>
                    <a:pt x="181" y="1637"/>
                  </a:cubicBezTo>
                  <a:cubicBezTo>
                    <a:pt x="136" y="1742"/>
                    <a:pt x="91" y="1847"/>
                    <a:pt x="61" y="1952"/>
                  </a:cubicBezTo>
                  <a:cubicBezTo>
                    <a:pt x="45" y="2057"/>
                    <a:pt x="30" y="2162"/>
                    <a:pt x="15" y="2282"/>
                  </a:cubicBezTo>
                  <a:cubicBezTo>
                    <a:pt x="0" y="2387"/>
                    <a:pt x="0" y="2492"/>
                    <a:pt x="0" y="2612"/>
                  </a:cubicBezTo>
                  <a:cubicBezTo>
                    <a:pt x="15" y="2717"/>
                    <a:pt x="30" y="2822"/>
                    <a:pt x="45" y="2942"/>
                  </a:cubicBezTo>
                  <a:cubicBezTo>
                    <a:pt x="61" y="3048"/>
                    <a:pt x="91" y="3153"/>
                    <a:pt x="121" y="3258"/>
                  </a:cubicBezTo>
                  <a:cubicBezTo>
                    <a:pt x="151" y="3363"/>
                    <a:pt x="181" y="3468"/>
                    <a:pt x="226" y="3573"/>
                  </a:cubicBezTo>
                  <a:cubicBezTo>
                    <a:pt x="271" y="3663"/>
                    <a:pt x="331" y="3768"/>
                    <a:pt x="376" y="3858"/>
                  </a:cubicBezTo>
                  <a:cubicBezTo>
                    <a:pt x="451" y="3948"/>
                    <a:pt x="511" y="4038"/>
                    <a:pt x="586" y="4128"/>
                  </a:cubicBezTo>
                  <a:cubicBezTo>
                    <a:pt x="796" y="4368"/>
                    <a:pt x="1051" y="4578"/>
                    <a:pt x="1336" y="4744"/>
                  </a:cubicBezTo>
                  <a:cubicBezTo>
                    <a:pt x="1426" y="4804"/>
                    <a:pt x="1531" y="4849"/>
                    <a:pt x="1636" y="4894"/>
                  </a:cubicBezTo>
                  <a:cubicBezTo>
                    <a:pt x="1741" y="4924"/>
                    <a:pt x="1847" y="4954"/>
                    <a:pt x="1952" y="4984"/>
                  </a:cubicBezTo>
                  <a:cubicBezTo>
                    <a:pt x="2057" y="5014"/>
                    <a:pt x="2162" y="5029"/>
                    <a:pt x="2267" y="5044"/>
                  </a:cubicBezTo>
                  <a:cubicBezTo>
                    <a:pt x="2327" y="5051"/>
                    <a:pt x="2383" y="5055"/>
                    <a:pt x="2439" y="5055"/>
                  </a:cubicBezTo>
                  <a:cubicBezTo>
                    <a:pt x="2496" y="5055"/>
                    <a:pt x="2552" y="5051"/>
                    <a:pt x="2612" y="5044"/>
                  </a:cubicBezTo>
                  <a:cubicBezTo>
                    <a:pt x="2717" y="5044"/>
                    <a:pt x="2822" y="5029"/>
                    <a:pt x="2927" y="4999"/>
                  </a:cubicBezTo>
                  <a:cubicBezTo>
                    <a:pt x="3047" y="4984"/>
                    <a:pt x="3152" y="4969"/>
                    <a:pt x="3257" y="4939"/>
                  </a:cubicBezTo>
                  <a:cubicBezTo>
                    <a:pt x="3362" y="4909"/>
                    <a:pt x="3467" y="4864"/>
                    <a:pt x="3558" y="4819"/>
                  </a:cubicBezTo>
                  <a:cubicBezTo>
                    <a:pt x="3663" y="4774"/>
                    <a:pt x="3753" y="4729"/>
                    <a:pt x="3858" y="4668"/>
                  </a:cubicBezTo>
                  <a:cubicBezTo>
                    <a:pt x="3948" y="4608"/>
                    <a:pt x="4038" y="4548"/>
                    <a:pt x="4128" y="4473"/>
                  </a:cubicBezTo>
                  <a:cubicBezTo>
                    <a:pt x="4203" y="4398"/>
                    <a:pt x="4278" y="4323"/>
                    <a:pt x="4353" y="4233"/>
                  </a:cubicBezTo>
                  <a:cubicBezTo>
                    <a:pt x="4428" y="4158"/>
                    <a:pt x="4503" y="4068"/>
                    <a:pt x="4578" y="3993"/>
                  </a:cubicBezTo>
                  <a:cubicBezTo>
                    <a:pt x="4638" y="3903"/>
                    <a:pt x="4698" y="3798"/>
                    <a:pt x="4743" y="3708"/>
                  </a:cubicBezTo>
                  <a:cubicBezTo>
                    <a:pt x="4803" y="3618"/>
                    <a:pt x="4848" y="3513"/>
                    <a:pt x="4893" y="3408"/>
                  </a:cubicBezTo>
                  <a:cubicBezTo>
                    <a:pt x="4923" y="3303"/>
                    <a:pt x="4953" y="3198"/>
                    <a:pt x="4968" y="3093"/>
                  </a:cubicBezTo>
                  <a:cubicBezTo>
                    <a:pt x="4998" y="2988"/>
                    <a:pt x="5028" y="2882"/>
                    <a:pt x="5043" y="2762"/>
                  </a:cubicBezTo>
                  <a:cubicBezTo>
                    <a:pt x="5043" y="2657"/>
                    <a:pt x="5043" y="2552"/>
                    <a:pt x="5043" y="2432"/>
                  </a:cubicBezTo>
                  <a:cubicBezTo>
                    <a:pt x="5043" y="2222"/>
                    <a:pt x="4998" y="1997"/>
                    <a:pt x="4938" y="1787"/>
                  </a:cubicBezTo>
                  <a:cubicBezTo>
                    <a:pt x="4908" y="1682"/>
                    <a:pt x="4878" y="1577"/>
                    <a:pt x="4833" y="1472"/>
                  </a:cubicBezTo>
                  <a:cubicBezTo>
                    <a:pt x="4788" y="1382"/>
                    <a:pt x="4743" y="1277"/>
                    <a:pt x="4683" y="1186"/>
                  </a:cubicBezTo>
                  <a:cubicBezTo>
                    <a:pt x="4623" y="1096"/>
                    <a:pt x="4548" y="1006"/>
                    <a:pt x="4473" y="916"/>
                  </a:cubicBezTo>
                  <a:cubicBezTo>
                    <a:pt x="4413" y="841"/>
                    <a:pt x="4338" y="766"/>
                    <a:pt x="4248" y="691"/>
                  </a:cubicBezTo>
                  <a:cubicBezTo>
                    <a:pt x="4173" y="601"/>
                    <a:pt x="4098" y="526"/>
                    <a:pt x="4008" y="466"/>
                  </a:cubicBezTo>
                  <a:cubicBezTo>
                    <a:pt x="3828" y="331"/>
                    <a:pt x="3633" y="226"/>
                    <a:pt x="3422" y="166"/>
                  </a:cubicBezTo>
                  <a:cubicBezTo>
                    <a:pt x="3212" y="91"/>
                    <a:pt x="3002" y="46"/>
                    <a:pt x="2777" y="16"/>
                  </a:cubicBezTo>
                  <a:cubicBezTo>
                    <a:pt x="2672" y="1"/>
                    <a:pt x="2567" y="1"/>
                    <a:pt x="2447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738860" y="3609492"/>
              <a:ext cx="433566" cy="413836"/>
            </a:xfrm>
            <a:custGeom>
              <a:avLst/>
              <a:gdLst/>
              <a:ahLst/>
              <a:cxnLst/>
              <a:rect l="l" t="t" r="r" b="b"/>
              <a:pathLst>
                <a:path w="7456" h="7117" extrusionOk="0">
                  <a:moveTo>
                    <a:pt x="3891" y="401"/>
                  </a:moveTo>
                  <a:cubicBezTo>
                    <a:pt x="4450" y="401"/>
                    <a:pt x="4986" y="581"/>
                    <a:pt x="5419" y="922"/>
                  </a:cubicBezTo>
                  <a:cubicBezTo>
                    <a:pt x="6019" y="1343"/>
                    <a:pt x="6635" y="1868"/>
                    <a:pt x="6890" y="2573"/>
                  </a:cubicBezTo>
                  <a:cubicBezTo>
                    <a:pt x="7179" y="3354"/>
                    <a:pt x="7134" y="4204"/>
                    <a:pt x="6781" y="4963"/>
                  </a:cubicBezTo>
                  <a:lnTo>
                    <a:pt x="6781" y="4963"/>
                  </a:lnTo>
                  <a:cubicBezTo>
                    <a:pt x="6754" y="4970"/>
                    <a:pt x="6728" y="4987"/>
                    <a:pt x="6710" y="5020"/>
                  </a:cubicBezTo>
                  <a:cubicBezTo>
                    <a:pt x="6379" y="5620"/>
                    <a:pt x="5884" y="6100"/>
                    <a:pt x="5284" y="6416"/>
                  </a:cubicBezTo>
                  <a:cubicBezTo>
                    <a:pt x="4768" y="6674"/>
                    <a:pt x="4191" y="6811"/>
                    <a:pt x="3611" y="6811"/>
                  </a:cubicBezTo>
                  <a:cubicBezTo>
                    <a:pt x="3483" y="6811"/>
                    <a:pt x="3355" y="6804"/>
                    <a:pt x="3228" y="6791"/>
                  </a:cubicBezTo>
                  <a:cubicBezTo>
                    <a:pt x="1937" y="6656"/>
                    <a:pt x="676" y="5815"/>
                    <a:pt x="361" y="4510"/>
                  </a:cubicBezTo>
                  <a:cubicBezTo>
                    <a:pt x="211" y="3894"/>
                    <a:pt x="421" y="3249"/>
                    <a:pt x="916" y="2844"/>
                  </a:cubicBezTo>
                  <a:cubicBezTo>
                    <a:pt x="1141" y="2633"/>
                    <a:pt x="1397" y="2453"/>
                    <a:pt x="1622" y="2228"/>
                  </a:cubicBezTo>
                  <a:cubicBezTo>
                    <a:pt x="1847" y="1988"/>
                    <a:pt x="2027" y="1718"/>
                    <a:pt x="2192" y="1433"/>
                  </a:cubicBezTo>
                  <a:cubicBezTo>
                    <a:pt x="2522" y="877"/>
                    <a:pt x="2972" y="487"/>
                    <a:pt x="3648" y="412"/>
                  </a:cubicBezTo>
                  <a:cubicBezTo>
                    <a:pt x="3729" y="405"/>
                    <a:pt x="3810" y="401"/>
                    <a:pt x="3891" y="401"/>
                  </a:cubicBezTo>
                  <a:close/>
                  <a:moveTo>
                    <a:pt x="3911" y="1"/>
                  </a:moveTo>
                  <a:cubicBezTo>
                    <a:pt x="3347" y="1"/>
                    <a:pt x="2801" y="199"/>
                    <a:pt x="2372" y="577"/>
                  </a:cubicBezTo>
                  <a:cubicBezTo>
                    <a:pt x="2117" y="862"/>
                    <a:pt x="1907" y="1163"/>
                    <a:pt x="1742" y="1493"/>
                  </a:cubicBezTo>
                  <a:cubicBezTo>
                    <a:pt x="1532" y="1823"/>
                    <a:pt x="1262" y="2108"/>
                    <a:pt x="961" y="2333"/>
                  </a:cubicBezTo>
                  <a:cubicBezTo>
                    <a:pt x="406" y="2784"/>
                    <a:pt x="1" y="3294"/>
                    <a:pt x="1" y="4044"/>
                  </a:cubicBezTo>
                  <a:cubicBezTo>
                    <a:pt x="31" y="5470"/>
                    <a:pt x="1322" y="6581"/>
                    <a:pt x="2597" y="6971"/>
                  </a:cubicBezTo>
                  <a:cubicBezTo>
                    <a:pt x="2925" y="7069"/>
                    <a:pt x="3262" y="7116"/>
                    <a:pt x="3598" y="7116"/>
                  </a:cubicBezTo>
                  <a:cubicBezTo>
                    <a:pt x="4951" y="7116"/>
                    <a:pt x="6282" y="6355"/>
                    <a:pt x="6920" y="5140"/>
                  </a:cubicBezTo>
                  <a:cubicBezTo>
                    <a:pt x="6940" y="5103"/>
                    <a:pt x="6939" y="5067"/>
                    <a:pt x="6926" y="5038"/>
                  </a:cubicBezTo>
                  <a:lnTo>
                    <a:pt x="6926" y="5038"/>
                  </a:lnTo>
                  <a:cubicBezTo>
                    <a:pt x="7308" y="4367"/>
                    <a:pt x="7456" y="3591"/>
                    <a:pt x="7355" y="2829"/>
                  </a:cubicBezTo>
                  <a:cubicBezTo>
                    <a:pt x="7220" y="2063"/>
                    <a:pt x="6740" y="1493"/>
                    <a:pt x="6169" y="998"/>
                  </a:cubicBezTo>
                  <a:cubicBezTo>
                    <a:pt x="5599" y="502"/>
                    <a:pt x="4984" y="112"/>
                    <a:pt x="4233" y="22"/>
                  </a:cubicBezTo>
                  <a:cubicBezTo>
                    <a:pt x="4126" y="8"/>
                    <a:pt x="4018" y="1"/>
                    <a:pt x="391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 rot="-8373464">
            <a:off x="7452101" y="3162898"/>
            <a:ext cx="789175" cy="860674"/>
            <a:chOff x="263262" y="561150"/>
            <a:chExt cx="1180907" cy="1287897"/>
          </a:xfrm>
        </p:grpSpPr>
        <p:sp>
          <p:nvSpPr>
            <p:cNvPr id="106" name="Google Shape;106;p3"/>
            <p:cNvSpPr/>
            <p:nvPr/>
          </p:nvSpPr>
          <p:spPr>
            <a:xfrm rot="1584673">
              <a:off x="452599" y="685319"/>
              <a:ext cx="802233" cy="1039560"/>
            </a:xfrm>
            <a:custGeom>
              <a:avLst/>
              <a:gdLst/>
              <a:ahLst/>
              <a:cxnLst/>
              <a:rect l="l" t="t" r="r" b="b"/>
              <a:pathLst>
                <a:path w="9262" h="12002" extrusionOk="0">
                  <a:moveTo>
                    <a:pt x="4426" y="0"/>
                  </a:moveTo>
                  <a:cubicBezTo>
                    <a:pt x="4237" y="0"/>
                    <a:pt x="4048" y="12"/>
                    <a:pt x="3858" y="34"/>
                  </a:cubicBezTo>
                  <a:cubicBezTo>
                    <a:pt x="2507" y="200"/>
                    <a:pt x="1532" y="1400"/>
                    <a:pt x="1622" y="2766"/>
                  </a:cubicBezTo>
                  <a:cubicBezTo>
                    <a:pt x="1652" y="3381"/>
                    <a:pt x="1817" y="3997"/>
                    <a:pt x="1847" y="4612"/>
                  </a:cubicBezTo>
                  <a:cubicBezTo>
                    <a:pt x="1892" y="5408"/>
                    <a:pt x="1607" y="6083"/>
                    <a:pt x="1247" y="6773"/>
                  </a:cubicBezTo>
                  <a:cubicBezTo>
                    <a:pt x="676" y="7884"/>
                    <a:pt x="1" y="9145"/>
                    <a:pt x="406" y="10435"/>
                  </a:cubicBezTo>
                  <a:cubicBezTo>
                    <a:pt x="773" y="11614"/>
                    <a:pt x="1905" y="12002"/>
                    <a:pt x="3029" y="12002"/>
                  </a:cubicBezTo>
                  <a:cubicBezTo>
                    <a:pt x="3423" y="12002"/>
                    <a:pt x="3815" y="11954"/>
                    <a:pt x="4173" y="11876"/>
                  </a:cubicBezTo>
                  <a:cubicBezTo>
                    <a:pt x="4909" y="11711"/>
                    <a:pt x="5614" y="11396"/>
                    <a:pt x="6214" y="10946"/>
                  </a:cubicBezTo>
                  <a:cubicBezTo>
                    <a:pt x="6575" y="10721"/>
                    <a:pt x="6860" y="10405"/>
                    <a:pt x="7055" y="10015"/>
                  </a:cubicBezTo>
                  <a:cubicBezTo>
                    <a:pt x="7130" y="9940"/>
                    <a:pt x="7205" y="9880"/>
                    <a:pt x="7280" y="9805"/>
                  </a:cubicBezTo>
                  <a:cubicBezTo>
                    <a:pt x="8361" y="8709"/>
                    <a:pt x="8931" y="7149"/>
                    <a:pt x="9111" y="5618"/>
                  </a:cubicBezTo>
                  <a:cubicBezTo>
                    <a:pt x="9261" y="4282"/>
                    <a:pt x="9141" y="2526"/>
                    <a:pt x="8241" y="1445"/>
                  </a:cubicBezTo>
                  <a:cubicBezTo>
                    <a:pt x="7700" y="800"/>
                    <a:pt x="6860" y="530"/>
                    <a:pt x="6079" y="290"/>
                  </a:cubicBezTo>
                  <a:cubicBezTo>
                    <a:pt x="5541" y="99"/>
                    <a:pt x="4986" y="0"/>
                    <a:pt x="4426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1584673">
              <a:off x="774033" y="867565"/>
              <a:ext cx="419999" cy="419219"/>
            </a:xfrm>
            <a:custGeom>
              <a:avLst/>
              <a:gdLst/>
              <a:ahLst/>
              <a:cxnLst/>
              <a:rect l="l" t="t" r="r" b="b"/>
              <a:pathLst>
                <a:path w="4849" h="4840" extrusionOk="0">
                  <a:moveTo>
                    <a:pt x="2453" y="1"/>
                  </a:moveTo>
                  <a:cubicBezTo>
                    <a:pt x="2356" y="1"/>
                    <a:pt x="2259" y="8"/>
                    <a:pt x="2162" y="21"/>
                  </a:cubicBezTo>
                  <a:cubicBezTo>
                    <a:pt x="2057" y="21"/>
                    <a:pt x="1952" y="36"/>
                    <a:pt x="1847" y="66"/>
                  </a:cubicBezTo>
                  <a:cubicBezTo>
                    <a:pt x="1741" y="81"/>
                    <a:pt x="1636" y="111"/>
                    <a:pt x="1546" y="156"/>
                  </a:cubicBezTo>
                  <a:cubicBezTo>
                    <a:pt x="1441" y="201"/>
                    <a:pt x="1351" y="247"/>
                    <a:pt x="1261" y="307"/>
                  </a:cubicBezTo>
                  <a:cubicBezTo>
                    <a:pt x="1171" y="352"/>
                    <a:pt x="1066" y="397"/>
                    <a:pt x="976" y="457"/>
                  </a:cubicBezTo>
                  <a:cubicBezTo>
                    <a:pt x="901" y="517"/>
                    <a:pt x="826" y="592"/>
                    <a:pt x="736" y="667"/>
                  </a:cubicBezTo>
                  <a:cubicBezTo>
                    <a:pt x="661" y="742"/>
                    <a:pt x="601" y="817"/>
                    <a:pt x="526" y="907"/>
                  </a:cubicBezTo>
                  <a:cubicBezTo>
                    <a:pt x="466" y="982"/>
                    <a:pt x="406" y="1072"/>
                    <a:pt x="361" y="1162"/>
                  </a:cubicBezTo>
                  <a:cubicBezTo>
                    <a:pt x="301" y="1252"/>
                    <a:pt x="241" y="1342"/>
                    <a:pt x="196" y="1447"/>
                  </a:cubicBezTo>
                  <a:cubicBezTo>
                    <a:pt x="166" y="1537"/>
                    <a:pt x="121" y="1642"/>
                    <a:pt x="91" y="1732"/>
                  </a:cubicBezTo>
                  <a:cubicBezTo>
                    <a:pt x="60" y="1837"/>
                    <a:pt x="45" y="1942"/>
                    <a:pt x="30" y="2048"/>
                  </a:cubicBezTo>
                  <a:cubicBezTo>
                    <a:pt x="0" y="2153"/>
                    <a:pt x="0" y="2258"/>
                    <a:pt x="0" y="2363"/>
                  </a:cubicBezTo>
                  <a:cubicBezTo>
                    <a:pt x="0" y="2468"/>
                    <a:pt x="0" y="2573"/>
                    <a:pt x="30" y="2678"/>
                  </a:cubicBezTo>
                  <a:cubicBezTo>
                    <a:pt x="30" y="2783"/>
                    <a:pt x="45" y="2888"/>
                    <a:pt x="60" y="2993"/>
                  </a:cubicBezTo>
                  <a:cubicBezTo>
                    <a:pt x="91" y="3098"/>
                    <a:pt x="121" y="3188"/>
                    <a:pt x="166" y="3293"/>
                  </a:cubicBezTo>
                  <a:cubicBezTo>
                    <a:pt x="211" y="3383"/>
                    <a:pt x="256" y="3488"/>
                    <a:pt x="301" y="3578"/>
                  </a:cubicBezTo>
                  <a:cubicBezTo>
                    <a:pt x="346" y="3668"/>
                    <a:pt x="406" y="3759"/>
                    <a:pt x="466" y="3849"/>
                  </a:cubicBezTo>
                  <a:cubicBezTo>
                    <a:pt x="526" y="3939"/>
                    <a:pt x="586" y="4014"/>
                    <a:pt x="661" y="4089"/>
                  </a:cubicBezTo>
                  <a:cubicBezTo>
                    <a:pt x="736" y="4164"/>
                    <a:pt x="811" y="4239"/>
                    <a:pt x="901" y="4299"/>
                  </a:cubicBezTo>
                  <a:cubicBezTo>
                    <a:pt x="976" y="4374"/>
                    <a:pt x="1066" y="4434"/>
                    <a:pt x="1156" y="4494"/>
                  </a:cubicBezTo>
                  <a:cubicBezTo>
                    <a:pt x="1246" y="4539"/>
                    <a:pt x="1336" y="4584"/>
                    <a:pt x="1441" y="4629"/>
                  </a:cubicBezTo>
                  <a:cubicBezTo>
                    <a:pt x="1531" y="4674"/>
                    <a:pt x="1636" y="4704"/>
                    <a:pt x="1726" y="4734"/>
                  </a:cubicBezTo>
                  <a:cubicBezTo>
                    <a:pt x="1832" y="4764"/>
                    <a:pt x="1937" y="4794"/>
                    <a:pt x="2042" y="4824"/>
                  </a:cubicBezTo>
                  <a:lnTo>
                    <a:pt x="2357" y="4824"/>
                  </a:lnTo>
                  <a:cubicBezTo>
                    <a:pt x="2427" y="4834"/>
                    <a:pt x="2497" y="4839"/>
                    <a:pt x="2567" y="4839"/>
                  </a:cubicBezTo>
                  <a:cubicBezTo>
                    <a:pt x="2707" y="4839"/>
                    <a:pt x="2847" y="4819"/>
                    <a:pt x="2987" y="4779"/>
                  </a:cubicBezTo>
                  <a:cubicBezTo>
                    <a:pt x="3092" y="4749"/>
                    <a:pt x="3182" y="4704"/>
                    <a:pt x="3287" y="4659"/>
                  </a:cubicBezTo>
                  <a:cubicBezTo>
                    <a:pt x="3497" y="4614"/>
                    <a:pt x="3678" y="4509"/>
                    <a:pt x="3843" y="4374"/>
                  </a:cubicBezTo>
                  <a:cubicBezTo>
                    <a:pt x="3933" y="4314"/>
                    <a:pt x="4008" y="4239"/>
                    <a:pt x="4083" y="4164"/>
                  </a:cubicBezTo>
                  <a:cubicBezTo>
                    <a:pt x="4158" y="4089"/>
                    <a:pt x="4233" y="4014"/>
                    <a:pt x="4308" y="3939"/>
                  </a:cubicBezTo>
                  <a:cubicBezTo>
                    <a:pt x="4368" y="3849"/>
                    <a:pt x="4428" y="3759"/>
                    <a:pt x="4488" y="3668"/>
                  </a:cubicBezTo>
                  <a:cubicBezTo>
                    <a:pt x="4548" y="3578"/>
                    <a:pt x="4593" y="3488"/>
                    <a:pt x="4623" y="3383"/>
                  </a:cubicBezTo>
                  <a:cubicBezTo>
                    <a:pt x="4668" y="3293"/>
                    <a:pt x="4713" y="3203"/>
                    <a:pt x="4743" y="3098"/>
                  </a:cubicBezTo>
                  <a:cubicBezTo>
                    <a:pt x="4773" y="2993"/>
                    <a:pt x="4803" y="2888"/>
                    <a:pt x="4818" y="2783"/>
                  </a:cubicBezTo>
                  <a:cubicBezTo>
                    <a:pt x="4848" y="2573"/>
                    <a:pt x="4848" y="2363"/>
                    <a:pt x="4818" y="2153"/>
                  </a:cubicBezTo>
                  <a:cubicBezTo>
                    <a:pt x="4818" y="2048"/>
                    <a:pt x="4803" y="1942"/>
                    <a:pt x="4788" y="1837"/>
                  </a:cubicBezTo>
                  <a:cubicBezTo>
                    <a:pt x="4758" y="1747"/>
                    <a:pt x="4728" y="1642"/>
                    <a:pt x="4683" y="1537"/>
                  </a:cubicBezTo>
                  <a:cubicBezTo>
                    <a:pt x="4608" y="1342"/>
                    <a:pt x="4503" y="1162"/>
                    <a:pt x="4383" y="997"/>
                  </a:cubicBezTo>
                  <a:cubicBezTo>
                    <a:pt x="4308" y="907"/>
                    <a:pt x="4248" y="817"/>
                    <a:pt x="4173" y="742"/>
                  </a:cubicBezTo>
                  <a:cubicBezTo>
                    <a:pt x="4098" y="667"/>
                    <a:pt x="4023" y="592"/>
                    <a:pt x="3948" y="532"/>
                  </a:cubicBezTo>
                  <a:cubicBezTo>
                    <a:pt x="3873" y="457"/>
                    <a:pt x="3783" y="397"/>
                    <a:pt x="3693" y="337"/>
                  </a:cubicBezTo>
                  <a:cubicBezTo>
                    <a:pt x="3588" y="292"/>
                    <a:pt x="3497" y="247"/>
                    <a:pt x="3392" y="201"/>
                  </a:cubicBezTo>
                  <a:cubicBezTo>
                    <a:pt x="3092" y="75"/>
                    <a:pt x="2775" y="1"/>
                    <a:pt x="2453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1584673">
              <a:off x="524627" y="1204684"/>
              <a:ext cx="339446" cy="338667"/>
            </a:xfrm>
            <a:custGeom>
              <a:avLst/>
              <a:gdLst/>
              <a:ahLst/>
              <a:cxnLst/>
              <a:rect l="l" t="t" r="r" b="b"/>
              <a:pathLst>
                <a:path w="3919" h="3910" extrusionOk="0">
                  <a:moveTo>
                    <a:pt x="1931" y="1"/>
                  </a:moveTo>
                  <a:cubicBezTo>
                    <a:pt x="1847" y="1"/>
                    <a:pt x="1764" y="5"/>
                    <a:pt x="1682" y="12"/>
                  </a:cubicBezTo>
                  <a:cubicBezTo>
                    <a:pt x="1592" y="27"/>
                    <a:pt x="1502" y="57"/>
                    <a:pt x="1427" y="72"/>
                  </a:cubicBezTo>
                  <a:cubicBezTo>
                    <a:pt x="1337" y="102"/>
                    <a:pt x="1262" y="132"/>
                    <a:pt x="1187" y="162"/>
                  </a:cubicBezTo>
                  <a:cubicBezTo>
                    <a:pt x="1112" y="192"/>
                    <a:pt x="1036" y="237"/>
                    <a:pt x="961" y="282"/>
                  </a:cubicBezTo>
                  <a:cubicBezTo>
                    <a:pt x="886" y="327"/>
                    <a:pt x="811" y="372"/>
                    <a:pt x="751" y="432"/>
                  </a:cubicBezTo>
                  <a:cubicBezTo>
                    <a:pt x="691" y="478"/>
                    <a:pt x="616" y="538"/>
                    <a:pt x="556" y="598"/>
                  </a:cubicBezTo>
                  <a:cubicBezTo>
                    <a:pt x="496" y="658"/>
                    <a:pt x="451" y="718"/>
                    <a:pt x="391" y="778"/>
                  </a:cubicBezTo>
                  <a:cubicBezTo>
                    <a:pt x="346" y="853"/>
                    <a:pt x="301" y="928"/>
                    <a:pt x="256" y="1003"/>
                  </a:cubicBezTo>
                  <a:cubicBezTo>
                    <a:pt x="211" y="1078"/>
                    <a:pt x="181" y="1153"/>
                    <a:pt x="151" y="1228"/>
                  </a:cubicBezTo>
                  <a:cubicBezTo>
                    <a:pt x="121" y="1303"/>
                    <a:pt x="91" y="1393"/>
                    <a:pt x="61" y="1468"/>
                  </a:cubicBezTo>
                  <a:cubicBezTo>
                    <a:pt x="46" y="1558"/>
                    <a:pt x="31" y="1633"/>
                    <a:pt x="16" y="1723"/>
                  </a:cubicBezTo>
                  <a:cubicBezTo>
                    <a:pt x="1" y="1813"/>
                    <a:pt x="1" y="1888"/>
                    <a:pt x="1" y="1978"/>
                  </a:cubicBezTo>
                  <a:cubicBezTo>
                    <a:pt x="1" y="2068"/>
                    <a:pt x="16" y="2143"/>
                    <a:pt x="31" y="2234"/>
                  </a:cubicBezTo>
                  <a:cubicBezTo>
                    <a:pt x="46" y="2324"/>
                    <a:pt x="61" y="2399"/>
                    <a:pt x="76" y="2489"/>
                  </a:cubicBezTo>
                  <a:cubicBezTo>
                    <a:pt x="91" y="2564"/>
                    <a:pt x="136" y="2654"/>
                    <a:pt x="166" y="2729"/>
                  </a:cubicBezTo>
                  <a:cubicBezTo>
                    <a:pt x="196" y="2804"/>
                    <a:pt x="241" y="2879"/>
                    <a:pt x="286" y="2954"/>
                  </a:cubicBezTo>
                  <a:cubicBezTo>
                    <a:pt x="331" y="3029"/>
                    <a:pt x="376" y="3089"/>
                    <a:pt x="436" y="3164"/>
                  </a:cubicBezTo>
                  <a:cubicBezTo>
                    <a:pt x="526" y="3314"/>
                    <a:pt x="646" y="3434"/>
                    <a:pt x="796" y="3524"/>
                  </a:cubicBezTo>
                  <a:cubicBezTo>
                    <a:pt x="856" y="3584"/>
                    <a:pt x="931" y="3629"/>
                    <a:pt x="1006" y="3659"/>
                  </a:cubicBezTo>
                  <a:cubicBezTo>
                    <a:pt x="1082" y="3704"/>
                    <a:pt x="1157" y="3734"/>
                    <a:pt x="1247" y="3764"/>
                  </a:cubicBezTo>
                  <a:cubicBezTo>
                    <a:pt x="1322" y="3794"/>
                    <a:pt x="1397" y="3824"/>
                    <a:pt x="1487" y="3839"/>
                  </a:cubicBezTo>
                  <a:cubicBezTo>
                    <a:pt x="1562" y="3869"/>
                    <a:pt x="1652" y="3884"/>
                    <a:pt x="1727" y="3899"/>
                  </a:cubicBezTo>
                  <a:cubicBezTo>
                    <a:pt x="1801" y="3906"/>
                    <a:pt x="1874" y="3909"/>
                    <a:pt x="1945" y="3909"/>
                  </a:cubicBezTo>
                  <a:cubicBezTo>
                    <a:pt x="2046" y="3909"/>
                    <a:pt x="2147" y="3902"/>
                    <a:pt x="2252" y="3884"/>
                  </a:cubicBezTo>
                  <a:cubicBezTo>
                    <a:pt x="2327" y="3869"/>
                    <a:pt x="2417" y="3854"/>
                    <a:pt x="2492" y="3839"/>
                  </a:cubicBezTo>
                  <a:cubicBezTo>
                    <a:pt x="2582" y="3809"/>
                    <a:pt x="2657" y="3779"/>
                    <a:pt x="2732" y="3749"/>
                  </a:cubicBezTo>
                  <a:cubicBezTo>
                    <a:pt x="2808" y="3719"/>
                    <a:pt x="2883" y="3674"/>
                    <a:pt x="2958" y="3629"/>
                  </a:cubicBezTo>
                  <a:cubicBezTo>
                    <a:pt x="3033" y="3584"/>
                    <a:pt x="3108" y="3539"/>
                    <a:pt x="3168" y="3479"/>
                  </a:cubicBezTo>
                  <a:cubicBezTo>
                    <a:pt x="3243" y="3434"/>
                    <a:pt x="3303" y="3374"/>
                    <a:pt x="3363" y="3314"/>
                  </a:cubicBezTo>
                  <a:cubicBezTo>
                    <a:pt x="3423" y="3254"/>
                    <a:pt x="3468" y="3194"/>
                    <a:pt x="3528" y="3134"/>
                  </a:cubicBezTo>
                  <a:cubicBezTo>
                    <a:pt x="3573" y="3059"/>
                    <a:pt x="3633" y="2999"/>
                    <a:pt x="3663" y="2924"/>
                  </a:cubicBezTo>
                  <a:cubicBezTo>
                    <a:pt x="3708" y="2849"/>
                    <a:pt x="3738" y="2759"/>
                    <a:pt x="3768" y="2684"/>
                  </a:cubicBezTo>
                  <a:cubicBezTo>
                    <a:pt x="3813" y="2609"/>
                    <a:pt x="3843" y="2519"/>
                    <a:pt x="3858" y="2444"/>
                  </a:cubicBezTo>
                  <a:cubicBezTo>
                    <a:pt x="3888" y="2279"/>
                    <a:pt x="3918" y="2113"/>
                    <a:pt x="3918" y="1933"/>
                  </a:cubicBezTo>
                  <a:cubicBezTo>
                    <a:pt x="3918" y="1843"/>
                    <a:pt x="3903" y="1768"/>
                    <a:pt x="3888" y="1678"/>
                  </a:cubicBezTo>
                  <a:cubicBezTo>
                    <a:pt x="3873" y="1603"/>
                    <a:pt x="3858" y="1513"/>
                    <a:pt x="3843" y="1438"/>
                  </a:cubicBezTo>
                  <a:cubicBezTo>
                    <a:pt x="3798" y="1258"/>
                    <a:pt x="3738" y="1108"/>
                    <a:pt x="3648" y="958"/>
                  </a:cubicBezTo>
                  <a:cubicBezTo>
                    <a:pt x="3603" y="883"/>
                    <a:pt x="3543" y="823"/>
                    <a:pt x="3498" y="763"/>
                  </a:cubicBezTo>
                  <a:cubicBezTo>
                    <a:pt x="3438" y="688"/>
                    <a:pt x="3393" y="628"/>
                    <a:pt x="3333" y="568"/>
                  </a:cubicBezTo>
                  <a:cubicBezTo>
                    <a:pt x="3258" y="508"/>
                    <a:pt x="3198" y="448"/>
                    <a:pt x="3123" y="387"/>
                  </a:cubicBezTo>
                  <a:cubicBezTo>
                    <a:pt x="3063" y="342"/>
                    <a:pt x="2988" y="297"/>
                    <a:pt x="2913" y="267"/>
                  </a:cubicBezTo>
                  <a:cubicBezTo>
                    <a:pt x="2838" y="222"/>
                    <a:pt x="2762" y="192"/>
                    <a:pt x="2672" y="162"/>
                  </a:cubicBezTo>
                  <a:cubicBezTo>
                    <a:pt x="2597" y="117"/>
                    <a:pt x="2522" y="87"/>
                    <a:pt x="2447" y="57"/>
                  </a:cubicBezTo>
                  <a:cubicBezTo>
                    <a:pt x="2357" y="42"/>
                    <a:pt x="2267" y="27"/>
                    <a:pt x="2192" y="12"/>
                  </a:cubicBezTo>
                  <a:cubicBezTo>
                    <a:pt x="2102" y="5"/>
                    <a:pt x="2016" y="1"/>
                    <a:pt x="1931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1584673">
              <a:off x="522845" y="762224"/>
              <a:ext cx="676554" cy="933629"/>
            </a:xfrm>
            <a:custGeom>
              <a:avLst/>
              <a:gdLst/>
              <a:ahLst/>
              <a:cxnLst/>
              <a:rect l="l" t="t" r="r" b="b"/>
              <a:pathLst>
                <a:path w="7811" h="10779" extrusionOk="0">
                  <a:moveTo>
                    <a:pt x="3565" y="299"/>
                  </a:moveTo>
                  <a:cubicBezTo>
                    <a:pt x="3740" y="299"/>
                    <a:pt x="3914" y="307"/>
                    <a:pt x="4089" y="324"/>
                  </a:cubicBezTo>
                  <a:cubicBezTo>
                    <a:pt x="4554" y="354"/>
                    <a:pt x="5019" y="459"/>
                    <a:pt x="5439" y="624"/>
                  </a:cubicBezTo>
                  <a:cubicBezTo>
                    <a:pt x="6235" y="985"/>
                    <a:pt x="6835" y="1690"/>
                    <a:pt x="7075" y="2545"/>
                  </a:cubicBezTo>
                  <a:cubicBezTo>
                    <a:pt x="7346" y="3446"/>
                    <a:pt x="7241" y="4542"/>
                    <a:pt x="7000" y="5442"/>
                  </a:cubicBezTo>
                  <a:cubicBezTo>
                    <a:pt x="6745" y="6403"/>
                    <a:pt x="6355" y="7318"/>
                    <a:pt x="5845" y="8174"/>
                  </a:cubicBezTo>
                  <a:cubicBezTo>
                    <a:pt x="5334" y="8969"/>
                    <a:pt x="4629" y="9629"/>
                    <a:pt x="3774" y="10050"/>
                  </a:cubicBezTo>
                  <a:cubicBezTo>
                    <a:pt x="3253" y="10315"/>
                    <a:pt x="2655" y="10496"/>
                    <a:pt x="2065" y="10496"/>
                  </a:cubicBezTo>
                  <a:cubicBezTo>
                    <a:pt x="1782" y="10496"/>
                    <a:pt x="1500" y="10454"/>
                    <a:pt x="1230" y="10359"/>
                  </a:cubicBezTo>
                  <a:lnTo>
                    <a:pt x="1230" y="10359"/>
                  </a:lnTo>
                  <a:cubicBezTo>
                    <a:pt x="587" y="9894"/>
                    <a:pt x="223" y="9125"/>
                    <a:pt x="276" y="8309"/>
                  </a:cubicBezTo>
                  <a:cubicBezTo>
                    <a:pt x="307" y="7798"/>
                    <a:pt x="457" y="7288"/>
                    <a:pt x="712" y="6838"/>
                  </a:cubicBezTo>
                  <a:cubicBezTo>
                    <a:pt x="922" y="6433"/>
                    <a:pt x="1177" y="6042"/>
                    <a:pt x="1372" y="5622"/>
                  </a:cubicBezTo>
                  <a:cubicBezTo>
                    <a:pt x="1567" y="5217"/>
                    <a:pt x="1657" y="4782"/>
                    <a:pt x="1657" y="4331"/>
                  </a:cubicBezTo>
                  <a:cubicBezTo>
                    <a:pt x="1657" y="3806"/>
                    <a:pt x="1537" y="3296"/>
                    <a:pt x="1522" y="2771"/>
                  </a:cubicBezTo>
                  <a:cubicBezTo>
                    <a:pt x="1492" y="1900"/>
                    <a:pt x="1657" y="579"/>
                    <a:pt x="2693" y="369"/>
                  </a:cubicBezTo>
                  <a:cubicBezTo>
                    <a:pt x="2984" y="322"/>
                    <a:pt x="3274" y="299"/>
                    <a:pt x="3565" y="299"/>
                  </a:cubicBezTo>
                  <a:close/>
                  <a:moveTo>
                    <a:pt x="3720" y="0"/>
                  </a:moveTo>
                  <a:cubicBezTo>
                    <a:pt x="3596" y="0"/>
                    <a:pt x="3474" y="3"/>
                    <a:pt x="3353" y="9"/>
                  </a:cubicBezTo>
                  <a:cubicBezTo>
                    <a:pt x="2888" y="24"/>
                    <a:pt x="2378" y="54"/>
                    <a:pt x="2002" y="369"/>
                  </a:cubicBezTo>
                  <a:cubicBezTo>
                    <a:pt x="1657" y="684"/>
                    <a:pt x="1432" y="1120"/>
                    <a:pt x="1342" y="1570"/>
                  </a:cubicBezTo>
                  <a:cubicBezTo>
                    <a:pt x="1222" y="2110"/>
                    <a:pt x="1207" y="2650"/>
                    <a:pt x="1267" y="3191"/>
                  </a:cubicBezTo>
                  <a:cubicBezTo>
                    <a:pt x="1327" y="3776"/>
                    <a:pt x="1462" y="4391"/>
                    <a:pt x="1327" y="4977"/>
                  </a:cubicBezTo>
                  <a:cubicBezTo>
                    <a:pt x="1192" y="5562"/>
                    <a:pt x="847" y="6057"/>
                    <a:pt x="562" y="6568"/>
                  </a:cubicBezTo>
                  <a:cubicBezTo>
                    <a:pt x="261" y="7093"/>
                    <a:pt x="81" y="7663"/>
                    <a:pt x="36" y="8264"/>
                  </a:cubicBezTo>
                  <a:cubicBezTo>
                    <a:pt x="0" y="8993"/>
                    <a:pt x="279" y="9904"/>
                    <a:pt x="895" y="10343"/>
                  </a:cubicBezTo>
                  <a:lnTo>
                    <a:pt x="895" y="10343"/>
                  </a:lnTo>
                  <a:cubicBezTo>
                    <a:pt x="866" y="10391"/>
                    <a:pt x="869" y="10455"/>
                    <a:pt x="937" y="10485"/>
                  </a:cubicBezTo>
                  <a:cubicBezTo>
                    <a:pt x="1330" y="10689"/>
                    <a:pt x="1751" y="10779"/>
                    <a:pt x="2176" y="10779"/>
                  </a:cubicBezTo>
                  <a:cubicBezTo>
                    <a:pt x="3471" y="10779"/>
                    <a:pt x="4814" y="9952"/>
                    <a:pt x="5605" y="9014"/>
                  </a:cubicBezTo>
                  <a:cubicBezTo>
                    <a:pt x="6280" y="8189"/>
                    <a:pt x="6790" y="7243"/>
                    <a:pt x="7120" y="6238"/>
                  </a:cubicBezTo>
                  <a:cubicBezTo>
                    <a:pt x="7496" y="5202"/>
                    <a:pt x="7811" y="4091"/>
                    <a:pt x="7601" y="2981"/>
                  </a:cubicBezTo>
                  <a:cubicBezTo>
                    <a:pt x="7406" y="2050"/>
                    <a:pt x="7000" y="1195"/>
                    <a:pt x="6205" y="639"/>
                  </a:cubicBezTo>
                  <a:cubicBezTo>
                    <a:pt x="5508" y="153"/>
                    <a:pt x="4592" y="0"/>
                    <a:pt x="372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6608941" y="1609329"/>
            <a:ext cx="184311" cy="202210"/>
          </a:xfrm>
          <a:custGeom>
            <a:avLst/>
            <a:gdLst/>
            <a:ahLst/>
            <a:cxnLst/>
            <a:rect l="l" t="t" r="r" b="b"/>
            <a:pathLst>
              <a:path w="4263" h="4677" extrusionOk="0">
                <a:moveTo>
                  <a:pt x="1623" y="0"/>
                </a:moveTo>
                <a:cubicBezTo>
                  <a:pt x="1415" y="0"/>
                  <a:pt x="1198" y="59"/>
                  <a:pt x="991" y="190"/>
                </a:cubicBezTo>
                <a:cubicBezTo>
                  <a:pt x="0" y="821"/>
                  <a:pt x="466" y="2352"/>
                  <a:pt x="1636" y="2352"/>
                </a:cubicBezTo>
                <a:cubicBezTo>
                  <a:pt x="1650" y="2351"/>
                  <a:pt x="1663" y="2351"/>
                  <a:pt x="1676" y="2351"/>
                </a:cubicBezTo>
                <a:cubicBezTo>
                  <a:pt x="1977" y="2351"/>
                  <a:pt x="2259" y="2512"/>
                  <a:pt x="2432" y="2757"/>
                </a:cubicBezTo>
                <a:lnTo>
                  <a:pt x="2642" y="3057"/>
                </a:lnTo>
                <a:cubicBezTo>
                  <a:pt x="2807" y="3297"/>
                  <a:pt x="2882" y="3597"/>
                  <a:pt x="2852" y="3898"/>
                </a:cubicBezTo>
                <a:cubicBezTo>
                  <a:pt x="2790" y="4351"/>
                  <a:pt x="3159" y="4677"/>
                  <a:pt x="3543" y="4677"/>
                </a:cubicBezTo>
                <a:cubicBezTo>
                  <a:pt x="3718" y="4677"/>
                  <a:pt x="3896" y="4608"/>
                  <a:pt x="4038" y="4453"/>
                </a:cubicBezTo>
                <a:cubicBezTo>
                  <a:pt x="4218" y="4243"/>
                  <a:pt x="4263" y="3943"/>
                  <a:pt x="4158" y="3687"/>
                </a:cubicBezTo>
                <a:cubicBezTo>
                  <a:pt x="4068" y="3492"/>
                  <a:pt x="3888" y="3357"/>
                  <a:pt x="3693" y="3312"/>
                </a:cubicBezTo>
                <a:cubicBezTo>
                  <a:pt x="3437" y="3267"/>
                  <a:pt x="3212" y="3117"/>
                  <a:pt x="3077" y="2907"/>
                </a:cubicBezTo>
                <a:lnTo>
                  <a:pt x="2717" y="2397"/>
                </a:lnTo>
                <a:cubicBezTo>
                  <a:pt x="2582" y="2187"/>
                  <a:pt x="2567" y="1901"/>
                  <a:pt x="2687" y="1676"/>
                </a:cubicBezTo>
                <a:cubicBezTo>
                  <a:pt x="3079" y="834"/>
                  <a:pt x="2410" y="0"/>
                  <a:pt x="16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8196932" y="871596"/>
            <a:ext cx="131521" cy="209474"/>
          </a:xfrm>
          <a:custGeom>
            <a:avLst/>
            <a:gdLst/>
            <a:ahLst/>
            <a:cxnLst/>
            <a:rect l="l" t="t" r="r" b="b"/>
            <a:pathLst>
              <a:path w="3042" h="4845" extrusionOk="0">
                <a:moveTo>
                  <a:pt x="1856" y="1"/>
                </a:moveTo>
                <a:cubicBezTo>
                  <a:pt x="1408" y="1"/>
                  <a:pt x="991" y="282"/>
                  <a:pt x="850" y="728"/>
                </a:cubicBezTo>
                <a:cubicBezTo>
                  <a:pt x="730" y="1074"/>
                  <a:pt x="805" y="1464"/>
                  <a:pt x="1030" y="1734"/>
                </a:cubicBezTo>
                <a:cubicBezTo>
                  <a:pt x="1210" y="1974"/>
                  <a:pt x="1255" y="2274"/>
                  <a:pt x="1150" y="2544"/>
                </a:cubicBezTo>
                <a:cubicBezTo>
                  <a:pt x="1060" y="2785"/>
                  <a:pt x="880" y="2980"/>
                  <a:pt x="640" y="3070"/>
                </a:cubicBezTo>
                <a:cubicBezTo>
                  <a:pt x="265" y="3190"/>
                  <a:pt x="25" y="3520"/>
                  <a:pt x="25" y="3910"/>
                </a:cubicBezTo>
                <a:cubicBezTo>
                  <a:pt x="1" y="4518"/>
                  <a:pt x="471" y="4844"/>
                  <a:pt x="940" y="4844"/>
                </a:cubicBezTo>
                <a:cubicBezTo>
                  <a:pt x="1352" y="4844"/>
                  <a:pt x="1764" y="4593"/>
                  <a:pt x="1841" y="4060"/>
                </a:cubicBezTo>
                <a:cubicBezTo>
                  <a:pt x="1886" y="3730"/>
                  <a:pt x="1766" y="3595"/>
                  <a:pt x="1570" y="3340"/>
                </a:cubicBezTo>
                <a:cubicBezTo>
                  <a:pt x="1480" y="3205"/>
                  <a:pt x="1390" y="2950"/>
                  <a:pt x="1570" y="2544"/>
                </a:cubicBezTo>
                <a:cubicBezTo>
                  <a:pt x="1661" y="2334"/>
                  <a:pt x="1856" y="2169"/>
                  <a:pt x="2081" y="2124"/>
                </a:cubicBezTo>
                <a:cubicBezTo>
                  <a:pt x="2456" y="2034"/>
                  <a:pt x="2756" y="1764"/>
                  <a:pt x="2876" y="1404"/>
                </a:cubicBezTo>
                <a:cubicBezTo>
                  <a:pt x="3041" y="864"/>
                  <a:pt x="2771" y="278"/>
                  <a:pt x="2231" y="68"/>
                </a:cubicBezTo>
                <a:cubicBezTo>
                  <a:pt x="2107" y="22"/>
                  <a:pt x="1981" y="1"/>
                  <a:pt x="18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7735694" y="1653473"/>
            <a:ext cx="221968" cy="113924"/>
          </a:xfrm>
          <a:custGeom>
            <a:avLst/>
            <a:gdLst/>
            <a:ahLst/>
            <a:cxnLst/>
            <a:rect l="l" t="t" r="r" b="b"/>
            <a:pathLst>
              <a:path w="5134" h="2635" extrusionOk="0">
                <a:moveTo>
                  <a:pt x="3910" y="0"/>
                </a:moveTo>
                <a:cubicBezTo>
                  <a:pt x="3468" y="0"/>
                  <a:pt x="3027" y="249"/>
                  <a:pt x="2852" y="757"/>
                </a:cubicBezTo>
                <a:cubicBezTo>
                  <a:pt x="2747" y="1057"/>
                  <a:pt x="2522" y="1268"/>
                  <a:pt x="2222" y="1358"/>
                </a:cubicBezTo>
                <a:lnTo>
                  <a:pt x="1892" y="1448"/>
                </a:lnTo>
                <a:cubicBezTo>
                  <a:pt x="1785" y="1483"/>
                  <a:pt x="1676" y="1500"/>
                  <a:pt x="1567" y="1500"/>
                </a:cubicBezTo>
                <a:cubicBezTo>
                  <a:pt x="1399" y="1500"/>
                  <a:pt x="1230" y="1460"/>
                  <a:pt x="1066" y="1388"/>
                </a:cubicBezTo>
                <a:cubicBezTo>
                  <a:pt x="982" y="1341"/>
                  <a:pt x="886" y="1317"/>
                  <a:pt x="785" y="1317"/>
                </a:cubicBezTo>
                <a:cubicBezTo>
                  <a:pt x="725" y="1317"/>
                  <a:pt x="663" y="1326"/>
                  <a:pt x="601" y="1343"/>
                </a:cubicBezTo>
                <a:cubicBezTo>
                  <a:pt x="196" y="1463"/>
                  <a:pt x="1" y="1913"/>
                  <a:pt x="196" y="2288"/>
                </a:cubicBezTo>
                <a:cubicBezTo>
                  <a:pt x="324" y="2502"/>
                  <a:pt x="560" y="2635"/>
                  <a:pt x="815" y="2635"/>
                </a:cubicBezTo>
                <a:cubicBezTo>
                  <a:pt x="829" y="2635"/>
                  <a:pt x="842" y="2634"/>
                  <a:pt x="856" y="2633"/>
                </a:cubicBezTo>
                <a:cubicBezTo>
                  <a:pt x="1066" y="2603"/>
                  <a:pt x="1231" y="2498"/>
                  <a:pt x="1336" y="2318"/>
                </a:cubicBezTo>
                <a:cubicBezTo>
                  <a:pt x="1471" y="2108"/>
                  <a:pt x="1667" y="1958"/>
                  <a:pt x="1907" y="1883"/>
                </a:cubicBezTo>
                <a:lnTo>
                  <a:pt x="2462" y="1733"/>
                </a:lnTo>
                <a:cubicBezTo>
                  <a:pt x="2522" y="1718"/>
                  <a:pt x="2583" y="1710"/>
                  <a:pt x="2644" y="1710"/>
                </a:cubicBezTo>
                <a:cubicBezTo>
                  <a:pt x="2825" y="1710"/>
                  <a:pt x="3002" y="1778"/>
                  <a:pt x="3137" y="1913"/>
                </a:cubicBezTo>
                <a:cubicBezTo>
                  <a:pt x="3347" y="2122"/>
                  <a:pt x="3629" y="2229"/>
                  <a:pt x="3918" y="2229"/>
                </a:cubicBezTo>
                <a:cubicBezTo>
                  <a:pt x="4043" y="2229"/>
                  <a:pt x="4170" y="2209"/>
                  <a:pt x="4293" y="2168"/>
                </a:cubicBezTo>
                <a:cubicBezTo>
                  <a:pt x="4833" y="1973"/>
                  <a:pt x="5134" y="1403"/>
                  <a:pt x="4998" y="832"/>
                </a:cubicBezTo>
                <a:cubicBezTo>
                  <a:pt x="4851" y="283"/>
                  <a:pt x="4381" y="0"/>
                  <a:pt x="39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2334345" y="122946"/>
            <a:ext cx="131521" cy="209474"/>
          </a:xfrm>
          <a:custGeom>
            <a:avLst/>
            <a:gdLst/>
            <a:ahLst/>
            <a:cxnLst/>
            <a:rect l="l" t="t" r="r" b="b"/>
            <a:pathLst>
              <a:path w="3042" h="4845" extrusionOk="0">
                <a:moveTo>
                  <a:pt x="1856" y="1"/>
                </a:moveTo>
                <a:cubicBezTo>
                  <a:pt x="1408" y="1"/>
                  <a:pt x="991" y="282"/>
                  <a:pt x="850" y="728"/>
                </a:cubicBezTo>
                <a:cubicBezTo>
                  <a:pt x="730" y="1074"/>
                  <a:pt x="805" y="1464"/>
                  <a:pt x="1030" y="1734"/>
                </a:cubicBezTo>
                <a:cubicBezTo>
                  <a:pt x="1210" y="1974"/>
                  <a:pt x="1255" y="2274"/>
                  <a:pt x="1150" y="2544"/>
                </a:cubicBezTo>
                <a:cubicBezTo>
                  <a:pt x="1060" y="2785"/>
                  <a:pt x="880" y="2980"/>
                  <a:pt x="640" y="3070"/>
                </a:cubicBezTo>
                <a:cubicBezTo>
                  <a:pt x="265" y="3190"/>
                  <a:pt x="25" y="3520"/>
                  <a:pt x="25" y="3910"/>
                </a:cubicBezTo>
                <a:cubicBezTo>
                  <a:pt x="1" y="4518"/>
                  <a:pt x="471" y="4844"/>
                  <a:pt x="940" y="4844"/>
                </a:cubicBezTo>
                <a:cubicBezTo>
                  <a:pt x="1352" y="4844"/>
                  <a:pt x="1764" y="4593"/>
                  <a:pt x="1841" y="4060"/>
                </a:cubicBezTo>
                <a:cubicBezTo>
                  <a:pt x="1886" y="3730"/>
                  <a:pt x="1766" y="3595"/>
                  <a:pt x="1570" y="3340"/>
                </a:cubicBezTo>
                <a:cubicBezTo>
                  <a:pt x="1480" y="3205"/>
                  <a:pt x="1390" y="2950"/>
                  <a:pt x="1570" y="2544"/>
                </a:cubicBezTo>
                <a:cubicBezTo>
                  <a:pt x="1661" y="2334"/>
                  <a:pt x="1856" y="2169"/>
                  <a:pt x="2081" y="2124"/>
                </a:cubicBezTo>
                <a:cubicBezTo>
                  <a:pt x="2456" y="2034"/>
                  <a:pt x="2756" y="1764"/>
                  <a:pt x="2876" y="1404"/>
                </a:cubicBezTo>
                <a:cubicBezTo>
                  <a:pt x="3041" y="864"/>
                  <a:pt x="2771" y="278"/>
                  <a:pt x="2231" y="68"/>
                </a:cubicBezTo>
                <a:cubicBezTo>
                  <a:pt x="2107" y="22"/>
                  <a:pt x="1981" y="1"/>
                  <a:pt x="18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243235" y="2010742"/>
            <a:ext cx="290755" cy="132991"/>
          </a:xfrm>
          <a:custGeom>
            <a:avLst/>
            <a:gdLst/>
            <a:ahLst/>
            <a:cxnLst/>
            <a:rect l="l" t="t" r="r" b="b"/>
            <a:pathLst>
              <a:path w="6725" h="3076" extrusionOk="0">
                <a:moveTo>
                  <a:pt x="1595" y="0"/>
                </a:moveTo>
                <a:cubicBezTo>
                  <a:pt x="1540" y="0"/>
                  <a:pt x="1483" y="5"/>
                  <a:pt x="1426" y="14"/>
                </a:cubicBezTo>
                <a:cubicBezTo>
                  <a:pt x="1" y="194"/>
                  <a:pt x="136" y="2280"/>
                  <a:pt x="1576" y="2280"/>
                </a:cubicBezTo>
                <a:cubicBezTo>
                  <a:pt x="1982" y="2280"/>
                  <a:pt x="2132" y="2085"/>
                  <a:pt x="2402" y="1815"/>
                </a:cubicBezTo>
                <a:cubicBezTo>
                  <a:pt x="2506" y="1711"/>
                  <a:pt x="2688" y="1608"/>
                  <a:pt x="2963" y="1608"/>
                </a:cubicBezTo>
                <a:cubicBezTo>
                  <a:pt x="3087" y="1608"/>
                  <a:pt x="3230" y="1629"/>
                  <a:pt x="3393" y="1680"/>
                </a:cubicBezTo>
                <a:cubicBezTo>
                  <a:pt x="3663" y="1755"/>
                  <a:pt x="3903" y="1950"/>
                  <a:pt x="4008" y="2220"/>
                </a:cubicBezTo>
                <a:cubicBezTo>
                  <a:pt x="4173" y="2655"/>
                  <a:pt x="4563" y="2986"/>
                  <a:pt x="5043" y="3061"/>
                </a:cubicBezTo>
                <a:cubicBezTo>
                  <a:pt x="5112" y="3071"/>
                  <a:pt x="5180" y="3076"/>
                  <a:pt x="5247" y="3076"/>
                </a:cubicBezTo>
                <a:cubicBezTo>
                  <a:pt x="5873" y="3076"/>
                  <a:pt x="6425" y="2647"/>
                  <a:pt x="6574" y="2010"/>
                </a:cubicBezTo>
                <a:cubicBezTo>
                  <a:pt x="6724" y="1275"/>
                  <a:pt x="6229" y="554"/>
                  <a:pt x="5494" y="434"/>
                </a:cubicBezTo>
                <a:cubicBezTo>
                  <a:pt x="5417" y="421"/>
                  <a:pt x="5341" y="415"/>
                  <a:pt x="5265" y="415"/>
                </a:cubicBezTo>
                <a:cubicBezTo>
                  <a:pt x="4895" y="415"/>
                  <a:pt x="4540" y="565"/>
                  <a:pt x="4278" y="839"/>
                </a:cubicBezTo>
                <a:cubicBezTo>
                  <a:pt x="4085" y="1056"/>
                  <a:pt x="3805" y="1176"/>
                  <a:pt x="3516" y="1176"/>
                </a:cubicBezTo>
                <a:cubicBezTo>
                  <a:pt x="3445" y="1176"/>
                  <a:pt x="3373" y="1169"/>
                  <a:pt x="3302" y="1154"/>
                </a:cubicBezTo>
                <a:cubicBezTo>
                  <a:pt x="2987" y="1079"/>
                  <a:pt x="2717" y="884"/>
                  <a:pt x="2552" y="614"/>
                </a:cubicBezTo>
                <a:cubicBezTo>
                  <a:pt x="2368" y="232"/>
                  <a:pt x="1998" y="0"/>
                  <a:pt x="15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-5777250">
            <a:off x="3278785" y="1441546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947350" y="555064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315350" y="1208477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5593941" y="3867717"/>
            <a:ext cx="184311" cy="202210"/>
          </a:xfrm>
          <a:custGeom>
            <a:avLst/>
            <a:gdLst/>
            <a:ahLst/>
            <a:cxnLst/>
            <a:rect l="l" t="t" r="r" b="b"/>
            <a:pathLst>
              <a:path w="4263" h="4677" extrusionOk="0">
                <a:moveTo>
                  <a:pt x="1623" y="0"/>
                </a:moveTo>
                <a:cubicBezTo>
                  <a:pt x="1415" y="0"/>
                  <a:pt x="1198" y="59"/>
                  <a:pt x="991" y="190"/>
                </a:cubicBezTo>
                <a:cubicBezTo>
                  <a:pt x="0" y="821"/>
                  <a:pt x="466" y="2352"/>
                  <a:pt x="1636" y="2352"/>
                </a:cubicBezTo>
                <a:cubicBezTo>
                  <a:pt x="1650" y="2351"/>
                  <a:pt x="1663" y="2351"/>
                  <a:pt x="1676" y="2351"/>
                </a:cubicBezTo>
                <a:cubicBezTo>
                  <a:pt x="1977" y="2351"/>
                  <a:pt x="2259" y="2512"/>
                  <a:pt x="2432" y="2757"/>
                </a:cubicBezTo>
                <a:lnTo>
                  <a:pt x="2642" y="3057"/>
                </a:lnTo>
                <a:cubicBezTo>
                  <a:pt x="2807" y="3297"/>
                  <a:pt x="2882" y="3597"/>
                  <a:pt x="2852" y="3898"/>
                </a:cubicBezTo>
                <a:cubicBezTo>
                  <a:pt x="2790" y="4351"/>
                  <a:pt x="3159" y="4677"/>
                  <a:pt x="3543" y="4677"/>
                </a:cubicBezTo>
                <a:cubicBezTo>
                  <a:pt x="3718" y="4677"/>
                  <a:pt x="3896" y="4608"/>
                  <a:pt x="4038" y="4453"/>
                </a:cubicBezTo>
                <a:cubicBezTo>
                  <a:pt x="4218" y="4243"/>
                  <a:pt x="4263" y="3943"/>
                  <a:pt x="4158" y="3687"/>
                </a:cubicBezTo>
                <a:cubicBezTo>
                  <a:pt x="4068" y="3492"/>
                  <a:pt x="3888" y="3357"/>
                  <a:pt x="3693" y="3312"/>
                </a:cubicBezTo>
                <a:cubicBezTo>
                  <a:pt x="3437" y="3267"/>
                  <a:pt x="3212" y="3117"/>
                  <a:pt x="3077" y="2907"/>
                </a:cubicBezTo>
                <a:lnTo>
                  <a:pt x="2717" y="2397"/>
                </a:lnTo>
                <a:cubicBezTo>
                  <a:pt x="2582" y="2187"/>
                  <a:pt x="2567" y="1901"/>
                  <a:pt x="2687" y="1676"/>
                </a:cubicBezTo>
                <a:cubicBezTo>
                  <a:pt x="3079" y="834"/>
                  <a:pt x="2410" y="0"/>
                  <a:pt x="16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6351245" y="2862621"/>
            <a:ext cx="131521" cy="209474"/>
          </a:xfrm>
          <a:custGeom>
            <a:avLst/>
            <a:gdLst/>
            <a:ahLst/>
            <a:cxnLst/>
            <a:rect l="l" t="t" r="r" b="b"/>
            <a:pathLst>
              <a:path w="3042" h="4845" extrusionOk="0">
                <a:moveTo>
                  <a:pt x="1856" y="1"/>
                </a:moveTo>
                <a:cubicBezTo>
                  <a:pt x="1408" y="1"/>
                  <a:pt x="991" y="282"/>
                  <a:pt x="850" y="728"/>
                </a:cubicBezTo>
                <a:cubicBezTo>
                  <a:pt x="730" y="1074"/>
                  <a:pt x="805" y="1464"/>
                  <a:pt x="1030" y="1734"/>
                </a:cubicBezTo>
                <a:cubicBezTo>
                  <a:pt x="1210" y="1974"/>
                  <a:pt x="1255" y="2274"/>
                  <a:pt x="1150" y="2544"/>
                </a:cubicBezTo>
                <a:cubicBezTo>
                  <a:pt x="1060" y="2785"/>
                  <a:pt x="880" y="2980"/>
                  <a:pt x="640" y="3070"/>
                </a:cubicBezTo>
                <a:cubicBezTo>
                  <a:pt x="265" y="3190"/>
                  <a:pt x="25" y="3520"/>
                  <a:pt x="25" y="3910"/>
                </a:cubicBezTo>
                <a:cubicBezTo>
                  <a:pt x="1" y="4518"/>
                  <a:pt x="471" y="4844"/>
                  <a:pt x="940" y="4844"/>
                </a:cubicBezTo>
                <a:cubicBezTo>
                  <a:pt x="1352" y="4844"/>
                  <a:pt x="1764" y="4593"/>
                  <a:pt x="1841" y="4060"/>
                </a:cubicBezTo>
                <a:cubicBezTo>
                  <a:pt x="1886" y="3730"/>
                  <a:pt x="1766" y="3595"/>
                  <a:pt x="1570" y="3340"/>
                </a:cubicBezTo>
                <a:cubicBezTo>
                  <a:pt x="1480" y="3205"/>
                  <a:pt x="1390" y="2950"/>
                  <a:pt x="1570" y="2544"/>
                </a:cubicBezTo>
                <a:cubicBezTo>
                  <a:pt x="1661" y="2334"/>
                  <a:pt x="1856" y="2169"/>
                  <a:pt x="2081" y="2124"/>
                </a:cubicBezTo>
                <a:cubicBezTo>
                  <a:pt x="2456" y="2034"/>
                  <a:pt x="2756" y="1764"/>
                  <a:pt x="2876" y="1404"/>
                </a:cubicBezTo>
                <a:cubicBezTo>
                  <a:pt x="3041" y="864"/>
                  <a:pt x="2771" y="278"/>
                  <a:pt x="2231" y="68"/>
                </a:cubicBezTo>
                <a:cubicBezTo>
                  <a:pt x="2107" y="22"/>
                  <a:pt x="1981" y="1"/>
                  <a:pt x="18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3671566" y="2331567"/>
            <a:ext cx="184311" cy="202210"/>
          </a:xfrm>
          <a:custGeom>
            <a:avLst/>
            <a:gdLst/>
            <a:ahLst/>
            <a:cxnLst/>
            <a:rect l="l" t="t" r="r" b="b"/>
            <a:pathLst>
              <a:path w="4263" h="4677" extrusionOk="0">
                <a:moveTo>
                  <a:pt x="1623" y="0"/>
                </a:moveTo>
                <a:cubicBezTo>
                  <a:pt x="1415" y="0"/>
                  <a:pt x="1198" y="59"/>
                  <a:pt x="991" y="190"/>
                </a:cubicBezTo>
                <a:cubicBezTo>
                  <a:pt x="0" y="821"/>
                  <a:pt x="466" y="2352"/>
                  <a:pt x="1636" y="2352"/>
                </a:cubicBezTo>
                <a:cubicBezTo>
                  <a:pt x="1650" y="2351"/>
                  <a:pt x="1663" y="2351"/>
                  <a:pt x="1676" y="2351"/>
                </a:cubicBezTo>
                <a:cubicBezTo>
                  <a:pt x="1977" y="2351"/>
                  <a:pt x="2259" y="2512"/>
                  <a:pt x="2432" y="2757"/>
                </a:cubicBezTo>
                <a:lnTo>
                  <a:pt x="2642" y="3057"/>
                </a:lnTo>
                <a:cubicBezTo>
                  <a:pt x="2807" y="3297"/>
                  <a:pt x="2882" y="3597"/>
                  <a:pt x="2852" y="3898"/>
                </a:cubicBezTo>
                <a:cubicBezTo>
                  <a:pt x="2790" y="4351"/>
                  <a:pt x="3159" y="4677"/>
                  <a:pt x="3543" y="4677"/>
                </a:cubicBezTo>
                <a:cubicBezTo>
                  <a:pt x="3718" y="4677"/>
                  <a:pt x="3896" y="4608"/>
                  <a:pt x="4038" y="4453"/>
                </a:cubicBezTo>
                <a:cubicBezTo>
                  <a:pt x="4218" y="4243"/>
                  <a:pt x="4263" y="3943"/>
                  <a:pt x="4158" y="3687"/>
                </a:cubicBezTo>
                <a:cubicBezTo>
                  <a:pt x="4068" y="3492"/>
                  <a:pt x="3888" y="3357"/>
                  <a:pt x="3693" y="3312"/>
                </a:cubicBezTo>
                <a:cubicBezTo>
                  <a:pt x="3437" y="3267"/>
                  <a:pt x="3212" y="3117"/>
                  <a:pt x="3077" y="2907"/>
                </a:cubicBezTo>
                <a:lnTo>
                  <a:pt x="2717" y="2397"/>
                </a:lnTo>
                <a:cubicBezTo>
                  <a:pt x="2582" y="2187"/>
                  <a:pt x="2567" y="1901"/>
                  <a:pt x="2687" y="1676"/>
                </a:cubicBezTo>
                <a:cubicBezTo>
                  <a:pt x="3079" y="834"/>
                  <a:pt x="2410" y="0"/>
                  <a:pt x="16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"/>
          <p:cNvSpPr/>
          <p:nvPr/>
        </p:nvSpPr>
        <p:spPr>
          <a:xfrm rot="2700000" flipH="1">
            <a:off x="8568013" y="3461188"/>
            <a:ext cx="365663" cy="575381"/>
          </a:xfrm>
          <a:custGeom>
            <a:avLst/>
            <a:gdLst/>
            <a:ahLst/>
            <a:cxnLst/>
            <a:rect l="l" t="t" r="r" b="b"/>
            <a:pathLst>
              <a:path w="2873" h="4521" extrusionOk="0">
                <a:moveTo>
                  <a:pt x="1433" y="0"/>
                </a:moveTo>
                <a:cubicBezTo>
                  <a:pt x="721" y="0"/>
                  <a:pt x="192" y="1282"/>
                  <a:pt x="91" y="1826"/>
                </a:cubicBezTo>
                <a:cubicBezTo>
                  <a:pt x="1" y="2337"/>
                  <a:pt x="76" y="2847"/>
                  <a:pt x="301" y="3297"/>
                </a:cubicBezTo>
                <a:cubicBezTo>
                  <a:pt x="571" y="3837"/>
                  <a:pt x="991" y="4138"/>
                  <a:pt x="1487" y="4423"/>
                </a:cubicBezTo>
                <a:cubicBezTo>
                  <a:pt x="1611" y="4491"/>
                  <a:pt x="1733" y="4521"/>
                  <a:pt x="1848" y="4521"/>
                </a:cubicBezTo>
                <a:cubicBezTo>
                  <a:pt x="2468" y="4521"/>
                  <a:pt x="2873" y="3650"/>
                  <a:pt x="2252" y="3207"/>
                </a:cubicBezTo>
                <a:cubicBezTo>
                  <a:pt x="2162" y="3147"/>
                  <a:pt x="2057" y="3102"/>
                  <a:pt x="1952" y="3057"/>
                </a:cubicBezTo>
                <a:cubicBezTo>
                  <a:pt x="1862" y="3012"/>
                  <a:pt x="1772" y="2937"/>
                  <a:pt x="1712" y="2847"/>
                </a:cubicBezTo>
                <a:cubicBezTo>
                  <a:pt x="1577" y="2697"/>
                  <a:pt x="1502" y="2502"/>
                  <a:pt x="1502" y="2292"/>
                </a:cubicBezTo>
                <a:cubicBezTo>
                  <a:pt x="1502" y="2051"/>
                  <a:pt x="1562" y="1811"/>
                  <a:pt x="1682" y="1616"/>
                </a:cubicBezTo>
                <a:cubicBezTo>
                  <a:pt x="1772" y="1451"/>
                  <a:pt x="1922" y="1301"/>
                  <a:pt x="2012" y="1151"/>
                </a:cubicBezTo>
                <a:cubicBezTo>
                  <a:pt x="2087" y="1046"/>
                  <a:pt x="2132" y="911"/>
                  <a:pt x="2147" y="791"/>
                </a:cubicBezTo>
                <a:cubicBezTo>
                  <a:pt x="2162" y="536"/>
                  <a:pt x="2042" y="295"/>
                  <a:pt x="1847" y="145"/>
                </a:cubicBezTo>
                <a:cubicBezTo>
                  <a:pt x="1704" y="44"/>
                  <a:pt x="1565" y="0"/>
                  <a:pt x="1433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"/>
          <p:cNvSpPr/>
          <p:nvPr/>
        </p:nvSpPr>
        <p:spPr>
          <a:xfrm rot="1574848" flipH="1">
            <a:off x="603873" y="782301"/>
            <a:ext cx="365535" cy="575388"/>
          </a:xfrm>
          <a:custGeom>
            <a:avLst/>
            <a:gdLst/>
            <a:ahLst/>
            <a:cxnLst/>
            <a:rect l="l" t="t" r="r" b="b"/>
            <a:pathLst>
              <a:path w="2872" h="4521" extrusionOk="0">
                <a:moveTo>
                  <a:pt x="1439" y="0"/>
                </a:moveTo>
                <a:cubicBezTo>
                  <a:pt x="1307" y="0"/>
                  <a:pt x="1169" y="44"/>
                  <a:pt x="1026" y="145"/>
                </a:cubicBezTo>
                <a:cubicBezTo>
                  <a:pt x="831" y="295"/>
                  <a:pt x="711" y="536"/>
                  <a:pt x="726" y="791"/>
                </a:cubicBezTo>
                <a:cubicBezTo>
                  <a:pt x="741" y="911"/>
                  <a:pt x="786" y="1046"/>
                  <a:pt x="861" y="1151"/>
                </a:cubicBezTo>
                <a:cubicBezTo>
                  <a:pt x="966" y="1301"/>
                  <a:pt x="1101" y="1451"/>
                  <a:pt x="1191" y="1601"/>
                </a:cubicBezTo>
                <a:cubicBezTo>
                  <a:pt x="1311" y="1811"/>
                  <a:pt x="1371" y="2051"/>
                  <a:pt x="1371" y="2292"/>
                </a:cubicBezTo>
                <a:cubicBezTo>
                  <a:pt x="1356" y="2487"/>
                  <a:pt x="1281" y="2697"/>
                  <a:pt x="1161" y="2847"/>
                </a:cubicBezTo>
                <a:cubicBezTo>
                  <a:pt x="1086" y="2937"/>
                  <a:pt x="1011" y="3012"/>
                  <a:pt x="921" y="3057"/>
                </a:cubicBezTo>
                <a:cubicBezTo>
                  <a:pt x="816" y="3102"/>
                  <a:pt x="711" y="3147"/>
                  <a:pt x="620" y="3207"/>
                </a:cubicBezTo>
                <a:cubicBezTo>
                  <a:pt x="0" y="3650"/>
                  <a:pt x="405" y="4521"/>
                  <a:pt x="1025" y="4521"/>
                </a:cubicBezTo>
                <a:cubicBezTo>
                  <a:pt x="1139" y="4521"/>
                  <a:pt x="1262" y="4491"/>
                  <a:pt x="1386" y="4423"/>
                </a:cubicBezTo>
                <a:cubicBezTo>
                  <a:pt x="1881" y="4138"/>
                  <a:pt x="2316" y="3837"/>
                  <a:pt x="2572" y="3297"/>
                </a:cubicBezTo>
                <a:cubicBezTo>
                  <a:pt x="2797" y="2847"/>
                  <a:pt x="2872" y="2322"/>
                  <a:pt x="2782" y="1826"/>
                </a:cubicBezTo>
                <a:cubicBezTo>
                  <a:pt x="2680" y="1282"/>
                  <a:pt x="2152" y="0"/>
                  <a:pt x="143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7"/>
          <p:cNvSpPr/>
          <p:nvPr/>
        </p:nvSpPr>
        <p:spPr>
          <a:xfrm flipH="1">
            <a:off x="6780627" y="2750915"/>
            <a:ext cx="1248059" cy="916853"/>
          </a:xfrm>
          <a:custGeom>
            <a:avLst/>
            <a:gdLst/>
            <a:ahLst/>
            <a:cxnLst/>
            <a:rect l="l" t="t" r="r" b="b"/>
            <a:pathLst>
              <a:path w="9806" h="7204" extrusionOk="0">
                <a:moveTo>
                  <a:pt x="3922" y="1"/>
                </a:moveTo>
                <a:cubicBezTo>
                  <a:pt x="2163" y="1"/>
                  <a:pt x="0" y="483"/>
                  <a:pt x="410" y="2321"/>
                </a:cubicBezTo>
                <a:cubicBezTo>
                  <a:pt x="530" y="2891"/>
                  <a:pt x="950" y="3341"/>
                  <a:pt x="1490" y="3521"/>
                </a:cubicBezTo>
                <a:cubicBezTo>
                  <a:pt x="1661" y="3576"/>
                  <a:pt x="1838" y="3603"/>
                  <a:pt x="2013" y="3603"/>
                </a:cubicBezTo>
                <a:cubicBezTo>
                  <a:pt x="2130" y="3603"/>
                  <a:pt x="2247" y="3591"/>
                  <a:pt x="2361" y="3567"/>
                </a:cubicBezTo>
                <a:cubicBezTo>
                  <a:pt x="2781" y="3491"/>
                  <a:pt x="3201" y="3341"/>
                  <a:pt x="3621" y="3296"/>
                </a:cubicBezTo>
                <a:cubicBezTo>
                  <a:pt x="3758" y="3277"/>
                  <a:pt x="3896" y="3268"/>
                  <a:pt x="4034" y="3268"/>
                </a:cubicBezTo>
                <a:cubicBezTo>
                  <a:pt x="4440" y="3268"/>
                  <a:pt x="4846" y="3350"/>
                  <a:pt x="5227" y="3506"/>
                </a:cubicBezTo>
                <a:cubicBezTo>
                  <a:pt x="5648" y="3702"/>
                  <a:pt x="5993" y="4032"/>
                  <a:pt x="6218" y="4452"/>
                </a:cubicBezTo>
                <a:cubicBezTo>
                  <a:pt x="6338" y="4662"/>
                  <a:pt x="6413" y="4902"/>
                  <a:pt x="6443" y="5142"/>
                </a:cubicBezTo>
                <a:cubicBezTo>
                  <a:pt x="6473" y="5398"/>
                  <a:pt x="6413" y="5653"/>
                  <a:pt x="6473" y="5923"/>
                </a:cubicBezTo>
                <a:cubicBezTo>
                  <a:pt x="6649" y="6679"/>
                  <a:pt x="7322" y="7204"/>
                  <a:pt x="8077" y="7204"/>
                </a:cubicBezTo>
                <a:cubicBezTo>
                  <a:pt x="8162" y="7204"/>
                  <a:pt x="8248" y="7197"/>
                  <a:pt x="8334" y="7184"/>
                </a:cubicBezTo>
                <a:cubicBezTo>
                  <a:pt x="9205" y="7033"/>
                  <a:pt x="9805" y="6253"/>
                  <a:pt x="9715" y="5383"/>
                </a:cubicBezTo>
                <a:cubicBezTo>
                  <a:pt x="9565" y="4077"/>
                  <a:pt x="9295" y="2906"/>
                  <a:pt x="8409" y="1871"/>
                </a:cubicBezTo>
                <a:cubicBezTo>
                  <a:pt x="7659" y="1000"/>
                  <a:pt x="6638" y="385"/>
                  <a:pt x="5513" y="145"/>
                </a:cubicBezTo>
                <a:cubicBezTo>
                  <a:pt x="5123" y="62"/>
                  <a:pt x="4548" y="1"/>
                  <a:pt x="3922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7"/>
          <p:cNvSpPr/>
          <p:nvPr/>
        </p:nvSpPr>
        <p:spPr>
          <a:xfrm flipH="1">
            <a:off x="-187327" y="2642495"/>
            <a:ext cx="773723" cy="625778"/>
          </a:xfrm>
          <a:custGeom>
            <a:avLst/>
            <a:gdLst/>
            <a:ahLst/>
            <a:cxnLst/>
            <a:rect l="l" t="t" r="r" b="b"/>
            <a:pathLst>
              <a:path w="4969" h="4019" extrusionOk="0">
                <a:moveTo>
                  <a:pt x="2348" y="0"/>
                </a:moveTo>
                <a:cubicBezTo>
                  <a:pt x="2277" y="0"/>
                  <a:pt x="2205" y="4"/>
                  <a:pt x="2132" y="11"/>
                </a:cubicBezTo>
                <a:cubicBezTo>
                  <a:pt x="1562" y="101"/>
                  <a:pt x="1081" y="491"/>
                  <a:pt x="856" y="1017"/>
                </a:cubicBezTo>
                <a:cubicBezTo>
                  <a:pt x="1" y="3103"/>
                  <a:pt x="3137" y="3898"/>
                  <a:pt x="4908" y="4018"/>
                </a:cubicBezTo>
                <a:cubicBezTo>
                  <a:pt x="4953" y="3583"/>
                  <a:pt x="4968" y="3148"/>
                  <a:pt x="4968" y="2713"/>
                </a:cubicBezTo>
                <a:cubicBezTo>
                  <a:pt x="4968" y="2037"/>
                  <a:pt x="4938" y="1377"/>
                  <a:pt x="4848" y="732"/>
                </a:cubicBezTo>
                <a:cubicBezTo>
                  <a:pt x="4623" y="702"/>
                  <a:pt x="4413" y="657"/>
                  <a:pt x="4203" y="597"/>
                </a:cubicBezTo>
                <a:cubicBezTo>
                  <a:pt x="3783" y="476"/>
                  <a:pt x="3408" y="266"/>
                  <a:pt x="3002" y="116"/>
                </a:cubicBezTo>
                <a:cubicBezTo>
                  <a:pt x="2786" y="37"/>
                  <a:pt x="2570" y="0"/>
                  <a:pt x="2348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7"/>
          <p:cNvSpPr/>
          <p:nvPr/>
        </p:nvSpPr>
        <p:spPr>
          <a:xfrm flipH="1">
            <a:off x="1602505" y="-73500"/>
            <a:ext cx="1425969" cy="732974"/>
          </a:xfrm>
          <a:custGeom>
            <a:avLst/>
            <a:gdLst/>
            <a:ahLst/>
            <a:cxnLst/>
            <a:rect l="l" t="t" r="r" b="b"/>
            <a:pathLst>
              <a:path w="8871" h="4560" extrusionOk="0">
                <a:moveTo>
                  <a:pt x="4129" y="0"/>
                </a:moveTo>
                <a:cubicBezTo>
                  <a:pt x="2741" y="0"/>
                  <a:pt x="1352" y="188"/>
                  <a:pt x="0" y="561"/>
                </a:cubicBezTo>
                <a:cubicBezTo>
                  <a:pt x="165" y="696"/>
                  <a:pt x="360" y="816"/>
                  <a:pt x="571" y="891"/>
                </a:cubicBezTo>
                <a:cubicBezTo>
                  <a:pt x="749" y="938"/>
                  <a:pt x="933" y="962"/>
                  <a:pt x="1116" y="962"/>
                </a:cubicBezTo>
                <a:cubicBezTo>
                  <a:pt x="1225" y="962"/>
                  <a:pt x="1334" y="953"/>
                  <a:pt x="1441" y="936"/>
                </a:cubicBezTo>
                <a:cubicBezTo>
                  <a:pt x="1861" y="861"/>
                  <a:pt x="2282" y="711"/>
                  <a:pt x="2702" y="666"/>
                </a:cubicBezTo>
                <a:cubicBezTo>
                  <a:pt x="2853" y="641"/>
                  <a:pt x="3005" y="629"/>
                  <a:pt x="3158" y="629"/>
                </a:cubicBezTo>
                <a:cubicBezTo>
                  <a:pt x="3549" y="629"/>
                  <a:pt x="3940" y="710"/>
                  <a:pt x="4308" y="861"/>
                </a:cubicBezTo>
                <a:cubicBezTo>
                  <a:pt x="4728" y="1072"/>
                  <a:pt x="5073" y="1402"/>
                  <a:pt x="5298" y="1822"/>
                </a:cubicBezTo>
                <a:cubicBezTo>
                  <a:pt x="5403" y="2032"/>
                  <a:pt x="5478" y="2257"/>
                  <a:pt x="5508" y="2497"/>
                </a:cubicBezTo>
                <a:cubicBezTo>
                  <a:pt x="5538" y="2768"/>
                  <a:pt x="5493" y="3023"/>
                  <a:pt x="5553" y="3278"/>
                </a:cubicBezTo>
                <a:cubicBezTo>
                  <a:pt x="5715" y="4045"/>
                  <a:pt x="6396" y="4559"/>
                  <a:pt x="7152" y="4559"/>
                </a:cubicBezTo>
                <a:cubicBezTo>
                  <a:pt x="7239" y="4559"/>
                  <a:pt x="7327" y="4552"/>
                  <a:pt x="7415" y="4539"/>
                </a:cubicBezTo>
                <a:cubicBezTo>
                  <a:pt x="8270" y="4403"/>
                  <a:pt x="8870" y="3608"/>
                  <a:pt x="8780" y="2753"/>
                </a:cubicBezTo>
                <a:cubicBezTo>
                  <a:pt x="8720" y="2002"/>
                  <a:pt x="8555" y="1282"/>
                  <a:pt x="8300" y="576"/>
                </a:cubicBezTo>
                <a:cubicBezTo>
                  <a:pt x="6935" y="192"/>
                  <a:pt x="5532" y="0"/>
                  <a:pt x="412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7"/>
          <p:cNvSpPr/>
          <p:nvPr/>
        </p:nvSpPr>
        <p:spPr>
          <a:xfrm flipH="1">
            <a:off x="7819666" y="483726"/>
            <a:ext cx="1387617" cy="916857"/>
          </a:xfrm>
          <a:custGeom>
            <a:avLst/>
            <a:gdLst/>
            <a:ahLst/>
            <a:cxnLst/>
            <a:rect l="l" t="t" r="r" b="b"/>
            <a:pathLst>
              <a:path w="9922" h="6556" extrusionOk="0">
                <a:moveTo>
                  <a:pt x="8125" y="0"/>
                </a:moveTo>
                <a:cubicBezTo>
                  <a:pt x="7469" y="0"/>
                  <a:pt x="6851" y="388"/>
                  <a:pt x="6590" y="1029"/>
                </a:cubicBezTo>
                <a:cubicBezTo>
                  <a:pt x="6515" y="1269"/>
                  <a:pt x="6470" y="1525"/>
                  <a:pt x="6425" y="1780"/>
                </a:cubicBezTo>
                <a:cubicBezTo>
                  <a:pt x="6364" y="2005"/>
                  <a:pt x="6244" y="2230"/>
                  <a:pt x="6094" y="2410"/>
                </a:cubicBezTo>
                <a:cubicBezTo>
                  <a:pt x="5809" y="2785"/>
                  <a:pt x="5404" y="3056"/>
                  <a:pt x="4954" y="3191"/>
                </a:cubicBezTo>
                <a:cubicBezTo>
                  <a:pt x="4739" y="3240"/>
                  <a:pt x="4517" y="3264"/>
                  <a:pt x="4295" y="3264"/>
                </a:cubicBezTo>
                <a:cubicBezTo>
                  <a:pt x="3973" y="3264"/>
                  <a:pt x="3650" y="3213"/>
                  <a:pt x="3348" y="3116"/>
                </a:cubicBezTo>
                <a:cubicBezTo>
                  <a:pt x="2943" y="2995"/>
                  <a:pt x="2552" y="2785"/>
                  <a:pt x="2147" y="2635"/>
                </a:cubicBezTo>
                <a:cubicBezTo>
                  <a:pt x="1952" y="2560"/>
                  <a:pt x="1742" y="2530"/>
                  <a:pt x="1517" y="2515"/>
                </a:cubicBezTo>
                <a:cubicBezTo>
                  <a:pt x="946" y="3236"/>
                  <a:pt x="436" y="4001"/>
                  <a:pt x="1" y="4797"/>
                </a:cubicBezTo>
                <a:cubicBezTo>
                  <a:pt x="617" y="6100"/>
                  <a:pt x="3213" y="6556"/>
                  <a:pt x="4493" y="6556"/>
                </a:cubicBezTo>
                <a:cubicBezTo>
                  <a:pt x="4555" y="6556"/>
                  <a:pt x="4613" y="6555"/>
                  <a:pt x="4669" y="6553"/>
                </a:cubicBezTo>
                <a:cubicBezTo>
                  <a:pt x="5824" y="6507"/>
                  <a:pt x="6935" y="6072"/>
                  <a:pt x="7820" y="5337"/>
                </a:cubicBezTo>
                <a:cubicBezTo>
                  <a:pt x="8871" y="4466"/>
                  <a:pt x="9336" y="3356"/>
                  <a:pt x="9696" y="2095"/>
                </a:cubicBezTo>
                <a:cubicBezTo>
                  <a:pt x="9922" y="1254"/>
                  <a:pt x="9471" y="369"/>
                  <a:pt x="8646" y="84"/>
                </a:cubicBezTo>
                <a:cubicBezTo>
                  <a:pt x="8474" y="27"/>
                  <a:pt x="8298" y="0"/>
                  <a:pt x="8125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"/>
          <p:cNvSpPr/>
          <p:nvPr/>
        </p:nvSpPr>
        <p:spPr>
          <a:xfrm flipH="1">
            <a:off x="8056433" y="4399203"/>
            <a:ext cx="1141657" cy="833491"/>
          </a:xfrm>
          <a:custGeom>
            <a:avLst/>
            <a:gdLst/>
            <a:ahLst/>
            <a:cxnLst/>
            <a:rect l="l" t="t" r="r" b="b"/>
            <a:pathLst>
              <a:path w="8970" h="6549" extrusionOk="0">
                <a:moveTo>
                  <a:pt x="1" y="1"/>
                </a:moveTo>
                <a:lnTo>
                  <a:pt x="1" y="1"/>
                </a:lnTo>
                <a:cubicBezTo>
                  <a:pt x="46" y="2087"/>
                  <a:pt x="526" y="4158"/>
                  <a:pt x="1412" y="6049"/>
                </a:cubicBezTo>
                <a:cubicBezTo>
                  <a:pt x="2027" y="6350"/>
                  <a:pt x="2702" y="6515"/>
                  <a:pt x="3378" y="6545"/>
                </a:cubicBezTo>
                <a:cubicBezTo>
                  <a:pt x="3434" y="6547"/>
                  <a:pt x="3495" y="6548"/>
                  <a:pt x="3558" y="6548"/>
                </a:cubicBezTo>
                <a:cubicBezTo>
                  <a:pt x="5182" y="6548"/>
                  <a:pt x="8970" y="5796"/>
                  <a:pt x="8045" y="3528"/>
                </a:cubicBezTo>
                <a:cubicBezTo>
                  <a:pt x="7820" y="3003"/>
                  <a:pt x="7340" y="2612"/>
                  <a:pt x="6770" y="2522"/>
                </a:cubicBezTo>
                <a:cubicBezTo>
                  <a:pt x="6697" y="2515"/>
                  <a:pt x="6625" y="2511"/>
                  <a:pt x="6554" y="2511"/>
                </a:cubicBezTo>
                <a:cubicBezTo>
                  <a:pt x="6331" y="2511"/>
                  <a:pt x="6115" y="2548"/>
                  <a:pt x="5899" y="2627"/>
                </a:cubicBezTo>
                <a:cubicBezTo>
                  <a:pt x="5494" y="2778"/>
                  <a:pt x="5119" y="2988"/>
                  <a:pt x="4698" y="3108"/>
                </a:cubicBezTo>
                <a:cubicBezTo>
                  <a:pt x="4397" y="3205"/>
                  <a:pt x="4079" y="3256"/>
                  <a:pt x="3758" y="3256"/>
                </a:cubicBezTo>
                <a:cubicBezTo>
                  <a:pt x="3536" y="3256"/>
                  <a:pt x="3313" y="3232"/>
                  <a:pt x="3093" y="3183"/>
                </a:cubicBezTo>
                <a:cubicBezTo>
                  <a:pt x="2642" y="3048"/>
                  <a:pt x="2252" y="2778"/>
                  <a:pt x="1967" y="2402"/>
                </a:cubicBezTo>
                <a:cubicBezTo>
                  <a:pt x="1817" y="2222"/>
                  <a:pt x="1697" y="1997"/>
                  <a:pt x="1637" y="1772"/>
                </a:cubicBezTo>
                <a:cubicBezTo>
                  <a:pt x="1562" y="1517"/>
                  <a:pt x="1577" y="1262"/>
                  <a:pt x="1472" y="1022"/>
                </a:cubicBezTo>
                <a:cubicBezTo>
                  <a:pt x="1216" y="406"/>
                  <a:pt x="646" y="16"/>
                  <a:pt x="1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7"/>
          <p:cNvSpPr/>
          <p:nvPr/>
        </p:nvSpPr>
        <p:spPr>
          <a:xfrm flipH="1">
            <a:off x="689157" y="3301158"/>
            <a:ext cx="773705" cy="1310626"/>
          </a:xfrm>
          <a:custGeom>
            <a:avLst/>
            <a:gdLst/>
            <a:ahLst/>
            <a:cxnLst/>
            <a:rect l="l" t="t" r="r" b="b"/>
            <a:pathLst>
              <a:path w="6079" h="10298" extrusionOk="0">
                <a:moveTo>
                  <a:pt x="3276" y="0"/>
                </a:moveTo>
                <a:cubicBezTo>
                  <a:pt x="1666" y="0"/>
                  <a:pt x="466" y="2926"/>
                  <a:pt x="226" y="4178"/>
                </a:cubicBezTo>
                <a:cubicBezTo>
                  <a:pt x="0" y="5318"/>
                  <a:pt x="166" y="6489"/>
                  <a:pt x="691" y="7525"/>
                </a:cubicBezTo>
                <a:cubicBezTo>
                  <a:pt x="1306" y="8740"/>
                  <a:pt x="2267" y="9461"/>
                  <a:pt x="3422" y="10091"/>
                </a:cubicBezTo>
                <a:cubicBezTo>
                  <a:pt x="3672" y="10231"/>
                  <a:pt x="3945" y="10297"/>
                  <a:pt x="4217" y="10297"/>
                </a:cubicBezTo>
                <a:cubicBezTo>
                  <a:pt x="4764" y="10297"/>
                  <a:pt x="5303" y="10027"/>
                  <a:pt x="5614" y="9536"/>
                </a:cubicBezTo>
                <a:cubicBezTo>
                  <a:pt x="6079" y="8800"/>
                  <a:pt x="5884" y="7825"/>
                  <a:pt x="5163" y="7315"/>
                </a:cubicBezTo>
                <a:cubicBezTo>
                  <a:pt x="4938" y="7195"/>
                  <a:pt x="4698" y="7074"/>
                  <a:pt x="4458" y="6984"/>
                </a:cubicBezTo>
                <a:cubicBezTo>
                  <a:pt x="4248" y="6864"/>
                  <a:pt x="4068" y="6699"/>
                  <a:pt x="3918" y="6504"/>
                </a:cubicBezTo>
                <a:cubicBezTo>
                  <a:pt x="3618" y="6144"/>
                  <a:pt x="3452" y="5694"/>
                  <a:pt x="3422" y="5228"/>
                </a:cubicBezTo>
                <a:cubicBezTo>
                  <a:pt x="3422" y="4673"/>
                  <a:pt x="3588" y="4148"/>
                  <a:pt x="3858" y="3667"/>
                </a:cubicBezTo>
                <a:cubicBezTo>
                  <a:pt x="4068" y="3292"/>
                  <a:pt x="4368" y="2977"/>
                  <a:pt x="4593" y="2617"/>
                </a:cubicBezTo>
                <a:cubicBezTo>
                  <a:pt x="4773" y="2377"/>
                  <a:pt x="4878" y="2092"/>
                  <a:pt x="4908" y="1791"/>
                </a:cubicBezTo>
                <a:cubicBezTo>
                  <a:pt x="4938" y="1221"/>
                  <a:pt x="4683" y="666"/>
                  <a:pt x="4218" y="336"/>
                </a:cubicBezTo>
                <a:cubicBezTo>
                  <a:pt x="3892" y="102"/>
                  <a:pt x="3577" y="0"/>
                  <a:pt x="3276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7"/>
          <p:cNvSpPr/>
          <p:nvPr/>
        </p:nvSpPr>
        <p:spPr>
          <a:xfrm flipH="1">
            <a:off x="5055831" y="1408859"/>
            <a:ext cx="1248568" cy="916853"/>
          </a:xfrm>
          <a:custGeom>
            <a:avLst/>
            <a:gdLst/>
            <a:ahLst/>
            <a:cxnLst/>
            <a:rect l="l" t="t" r="r" b="b"/>
            <a:pathLst>
              <a:path w="9810" h="7204" extrusionOk="0">
                <a:moveTo>
                  <a:pt x="5890" y="1"/>
                </a:moveTo>
                <a:cubicBezTo>
                  <a:pt x="5266" y="1"/>
                  <a:pt x="4694" y="62"/>
                  <a:pt x="4308" y="144"/>
                </a:cubicBezTo>
                <a:cubicBezTo>
                  <a:pt x="3167" y="385"/>
                  <a:pt x="2147" y="1000"/>
                  <a:pt x="1396" y="1870"/>
                </a:cubicBezTo>
                <a:cubicBezTo>
                  <a:pt x="511" y="2906"/>
                  <a:pt x="241" y="4077"/>
                  <a:pt x="106" y="5382"/>
                </a:cubicBezTo>
                <a:cubicBezTo>
                  <a:pt x="1" y="6253"/>
                  <a:pt x="601" y="7033"/>
                  <a:pt x="1471" y="7183"/>
                </a:cubicBezTo>
                <a:cubicBezTo>
                  <a:pt x="1558" y="7197"/>
                  <a:pt x="1643" y="7204"/>
                  <a:pt x="1728" y="7204"/>
                </a:cubicBezTo>
                <a:cubicBezTo>
                  <a:pt x="2487" y="7204"/>
                  <a:pt x="3171" y="6677"/>
                  <a:pt x="3333" y="5908"/>
                </a:cubicBezTo>
                <a:cubicBezTo>
                  <a:pt x="3393" y="5653"/>
                  <a:pt x="3333" y="5397"/>
                  <a:pt x="3363" y="5142"/>
                </a:cubicBezTo>
                <a:cubicBezTo>
                  <a:pt x="3393" y="4902"/>
                  <a:pt x="3468" y="4662"/>
                  <a:pt x="3588" y="4452"/>
                </a:cubicBezTo>
                <a:cubicBezTo>
                  <a:pt x="3813" y="4032"/>
                  <a:pt x="4158" y="3702"/>
                  <a:pt x="4593" y="3506"/>
                </a:cubicBezTo>
                <a:cubicBezTo>
                  <a:pt x="4963" y="3349"/>
                  <a:pt x="5367" y="3268"/>
                  <a:pt x="5772" y="3268"/>
                </a:cubicBezTo>
                <a:cubicBezTo>
                  <a:pt x="5910" y="3268"/>
                  <a:pt x="6047" y="3277"/>
                  <a:pt x="6184" y="3296"/>
                </a:cubicBezTo>
                <a:cubicBezTo>
                  <a:pt x="6604" y="3341"/>
                  <a:pt x="7025" y="3491"/>
                  <a:pt x="7445" y="3566"/>
                </a:cubicBezTo>
                <a:cubicBezTo>
                  <a:pt x="7559" y="3590"/>
                  <a:pt x="7678" y="3602"/>
                  <a:pt x="7798" y="3602"/>
                </a:cubicBezTo>
                <a:cubicBezTo>
                  <a:pt x="7977" y="3602"/>
                  <a:pt x="8159" y="3575"/>
                  <a:pt x="8330" y="3521"/>
                </a:cubicBezTo>
                <a:cubicBezTo>
                  <a:pt x="8871" y="3341"/>
                  <a:pt x="9276" y="2891"/>
                  <a:pt x="9411" y="2321"/>
                </a:cubicBezTo>
                <a:cubicBezTo>
                  <a:pt x="9810" y="483"/>
                  <a:pt x="7644" y="1"/>
                  <a:pt x="5890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7"/>
          <p:cNvSpPr/>
          <p:nvPr/>
        </p:nvSpPr>
        <p:spPr>
          <a:xfrm rot="8100000" flipH="1">
            <a:off x="4060773" y="3385195"/>
            <a:ext cx="365663" cy="577290"/>
          </a:xfrm>
          <a:custGeom>
            <a:avLst/>
            <a:gdLst/>
            <a:ahLst/>
            <a:cxnLst/>
            <a:rect l="l" t="t" r="r" b="b"/>
            <a:pathLst>
              <a:path w="2873" h="4536" extrusionOk="0">
                <a:moveTo>
                  <a:pt x="1436" y="1"/>
                </a:moveTo>
                <a:cubicBezTo>
                  <a:pt x="722" y="1"/>
                  <a:pt x="192" y="1296"/>
                  <a:pt x="91" y="1841"/>
                </a:cubicBezTo>
                <a:cubicBezTo>
                  <a:pt x="1" y="2336"/>
                  <a:pt x="76" y="2846"/>
                  <a:pt x="301" y="3312"/>
                </a:cubicBezTo>
                <a:cubicBezTo>
                  <a:pt x="571" y="3837"/>
                  <a:pt x="991" y="4152"/>
                  <a:pt x="1487" y="4437"/>
                </a:cubicBezTo>
                <a:cubicBezTo>
                  <a:pt x="1611" y="4505"/>
                  <a:pt x="1733" y="4535"/>
                  <a:pt x="1848" y="4535"/>
                </a:cubicBezTo>
                <a:cubicBezTo>
                  <a:pt x="2467" y="4535"/>
                  <a:pt x="2873" y="3662"/>
                  <a:pt x="2252" y="3207"/>
                </a:cubicBezTo>
                <a:cubicBezTo>
                  <a:pt x="2162" y="3162"/>
                  <a:pt x="2057" y="3117"/>
                  <a:pt x="1952" y="3071"/>
                </a:cubicBezTo>
                <a:cubicBezTo>
                  <a:pt x="1862" y="3011"/>
                  <a:pt x="1772" y="2951"/>
                  <a:pt x="1712" y="2861"/>
                </a:cubicBezTo>
                <a:cubicBezTo>
                  <a:pt x="1577" y="2696"/>
                  <a:pt x="1502" y="2501"/>
                  <a:pt x="1502" y="2291"/>
                </a:cubicBezTo>
                <a:cubicBezTo>
                  <a:pt x="1502" y="2066"/>
                  <a:pt x="1562" y="1826"/>
                  <a:pt x="1682" y="1616"/>
                </a:cubicBezTo>
                <a:cubicBezTo>
                  <a:pt x="1772" y="1451"/>
                  <a:pt x="1922" y="1315"/>
                  <a:pt x="2012" y="1150"/>
                </a:cubicBezTo>
                <a:cubicBezTo>
                  <a:pt x="2087" y="1045"/>
                  <a:pt x="2132" y="925"/>
                  <a:pt x="2147" y="790"/>
                </a:cubicBezTo>
                <a:cubicBezTo>
                  <a:pt x="2162" y="535"/>
                  <a:pt x="2042" y="295"/>
                  <a:pt x="1847" y="145"/>
                </a:cubicBezTo>
                <a:cubicBezTo>
                  <a:pt x="1705" y="45"/>
                  <a:pt x="1567" y="1"/>
                  <a:pt x="1436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7"/>
          <p:cNvSpPr/>
          <p:nvPr/>
        </p:nvSpPr>
        <p:spPr>
          <a:xfrm flipH="1">
            <a:off x="-228560" y="782292"/>
            <a:ext cx="382207" cy="277576"/>
          </a:xfrm>
          <a:custGeom>
            <a:avLst/>
            <a:gdLst/>
            <a:ahLst/>
            <a:cxnLst/>
            <a:rect l="l" t="t" r="r" b="b"/>
            <a:pathLst>
              <a:path w="3003" h="2181" extrusionOk="0">
                <a:moveTo>
                  <a:pt x="2343" y="1"/>
                </a:moveTo>
                <a:cubicBezTo>
                  <a:pt x="2298" y="196"/>
                  <a:pt x="2177" y="376"/>
                  <a:pt x="2012" y="496"/>
                </a:cubicBezTo>
                <a:cubicBezTo>
                  <a:pt x="1802" y="631"/>
                  <a:pt x="1577" y="706"/>
                  <a:pt x="1337" y="721"/>
                </a:cubicBezTo>
                <a:cubicBezTo>
                  <a:pt x="1298" y="724"/>
                  <a:pt x="1260" y="725"/>
                  <a:pt x="1221" y="725"/>
                </a:cubicBezTo>
                <a:cubicBezTo>
                  <a:pt x="1069" y="725"/>
                  <a:pt x="923" y="706"/>
                  <a:pt x="767" y="706"/>
                </a:cubicBezTo>
                <a:cubicBezTo>
                  <a:pt x="647" y="706"/>
                  <a:pt x="512" y="736"/>
                  <a:pt x="391" y="796"/>
                </a:cubicBezTo>
                <a:cubicBezTo>
                  <a:pt x="181" y="916"/>
                  <a:pt x="31" y="1157"/>
                  <a:pt x="16" y="1412"/>
                </a:cubicBezTo>
                <a:cubicBezTo>
                  <a:pt x="0" y="2002"/>
                  <a:pt x="501" y="2181"/>
                  <a:pt x="1067" y="2181"/>
                </a:cubicBezTo>
                <a:cubicBezTo>
                  <a:pt x="1565" y="2181"/>
                  <a:pt x="2114" y="2042"/>
                  <a:pt x="2403" y="1922"/>
                </a:cubicBezTo>
                <a:cubicBezTo>
                  <a:pt x="2613" y="1832"/>
                  <a:pt x="2823" y="1712"/>
                  <a:pt x="3003" y="1547"/>
                </a:cubicBezTo>
                <a:cubicBezTo>
                  <a:pt x="2808" y="1021"/>
                  <a:pt x="2598" y="511"/>
                  <a:pt x="2343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7"/>
          <p:cNvSpPr/>
          <p:nvPr/>
        </p:nvSpPr>
        <p:spPr>
          <a:xfrm flipH="1">
            <a:off x="2295251" y="4225226"/>
            <a:ext cx="657248" cy="1072377"/>
          </a:xfrm>
          <a:custGeom>
            <a:avLst/>
            <a:gdLst/>
            <a:ahLst/>
            <a:cxnLst/>
            <a:rect l="l" t="t" r="r" b="b"/>
            <a:pathLst>
              <a:path w="5164" h="8426" extrusionOk="0">
                <a:moveTo>
                  <a:pt x="1887" y="0"/>
                </a:moveTo>
                <a:cubicBezTo>
                  <a:pt x="1586" y="0"/>
                  <a:pt x="1271" y="102"/>
                  <a:pt x="946" y="336"/>
                </a:cubicBezTo>
                <a:cubicBezTo>
                  <a:pt x="480" y="666"/>
                  <a:pt x="225" y="1221"/>
                  <a:pt x="270" y="1792"/>
                </a:cubicBezTo>
                <a:cubicBezTo>
                  <a:pt x="300" y="2092"/>
                  <a:pt x="390" y="2377"/>
                  <a:pt x="570" y="2617"/>
                </a:cubicBezTo>
                <a:cubicBezTo>
                  <a:pt x="796" y="2977"/>
                  <a:pt x="1096" y="3307"/>
                  <a:pt x="1306" y="3668"/>
                </a:cubicBezTo>
                <a:cubicBezTo>
                  <a:pt x="1576" y="4148"/>
                  <a:pt x="1741" y="4673"/>
                  <a:pt x="1741" y="5229"/>
                </a:cubicBezTo>
                <a:cubicBezTo>
                  <a:pt x="1711" y="5694"/>
                  <a:pt x="1546" y="6144"/>
                  <a:pt x="1246" y="6504"/>
                </a:cubicBezTo>
                <a:cubicBezTo>
                  <a:pt x="1096" y="6699"/>
                  <a:pt x="916" y="6865"/>
                  <a:pt x="690" y="6985"/>
                </a:cubicBezTo>
                <a:cubicBezTo>
                  <a:pt x="465" y="7105"/>
                  <a:pt x="210" y="7165"/>
                  <a:pt x="0" y="7315"/>
                </a:cubicBezTo>
                <a:cubicBezTo>
                  <a:pt x="1246" y="7855"/>
                  <a:pt x="2552" y="8230"/>
                  <a:pt x="3887" y="8425"/>
                </a:cubicBezTo>
                <a:cubicBezTo>
                  <a:pt x="4127" y="8140"/>
                  <a:pt x="4308" y="7840"/>
                  <a:pt x="4473" y="7525"/>
                </a:cubicBezTo>
                <a:cubicBezTo>
                  <a:pt x="4998" y="6489"/>
                  <a:pt x="5163" y="5319"/>
                  <a:pt x="4938" y="4178"/>
                </a:cubicBezTo>
                <a:cubicBezTo>
                  <a:pt x="4698" y="2926"/>
                  <a:pt x="3498" y="0"/>
                  <a:pt x="1887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7"/>
          <p:cNvSpPr/>
          <p:nvPr/>
        </p:nvSpPr>
        <p:spPr>
          <a:xfrm rot="-5400000" flipH="1">
            <a:off x="3457107" y="384712"/>
            <a:ext cx="923705" cy="796775"/>
          </a:xfrm>
          <a:custGeom>
            <a:avLst/>
            <a:gdLst/>
            <a:ahLst/>
            <a:cxnLst/>
            <a:rect l="l" t="t" r="r" b="b"/>
            <a:pathLst>
              <a:path w="4273" h="3686" extrusionOk="0">
                <a:moveTo>
                  <a:pt x="1491" y="0"/>
                </a:moveTo>
                <a:cubicBezTo>
                  <a:pt x="1292" y="0"/>
                  <a:pt x="1090" y="21"/>
                  <a:pt x="881" y="54"/>
                </a:cubicBezTo>
                <a:cubicBezTo>
                  <a:pt x="0" y="173"/>
                  <a:pt x="84" y="1480"/>
                  <a:pt x="971" y="1480"/>
                </a:cubicBezTo>
                <a:cubicBezTo>
                  <a:pt x="976" y="1480"/>
                  <a:pt x="981" y="1480"/>
                  <a:pt x="986" y="1480"/>
                </a:cubicBezTo>
                <a:cubicBezTo>
                  <a:pt x="1106" y="1465"/>
                  <a:pt x="1211" y="1435"/>
                  <a:pt x="1316" y="1405"/>
                </a:cubicBezTo>
                <a:cubicBezTo>
                  <a:pt x="1344" y="1401"/>
                  <a:pt x="1372" y="1399"/>
                  <a:pt x="1401" y="1399"/>
                </a:cubicBezTo>
                <a:cubicBezTo>
                  <a:pt x="1478" y="1399"/>
                  <a:pt x="1554" y="1413"/>
                  <a:pt x="1631" y="1435"/>
                </a:cubicBezTo>
                <a:cubicBezTo>
                  <a:pt x="1841" y="1480"/>
                  <a:pt x="2022" y="1600"/>
                  <a:pt x="2142" y="1750"/>
                </a:cubicBezTo>
                <a:cubicBezTo>
                  <a:pt x="2292" y="1945"/>
                  <a:pt x="2382" y="2170"/>
                  <a:pt x="2397" y="2410"/>
                </a:cubicBezTo>
                <a:cubicBezTo>
                  <a:pt x="2427" y="2605"/>
                  <a:pt x="2397" y="2785"/>
                  <a:pt x="2412" y="2981"/>
                </a:cubicBezTo>
                <a:cubicBezTo>
                  <a:pt x="2412" y="3116"/>
                  <a:pt x="2457" y="3236"/>
                  <a:pt x="2532" y="3356"/>
                </a:cubicBezTo>
                <a:cubicBezTo>
                  <a:pt x="2667" y="3566"/>
                  <a:pt x="2892" y="3686"/>
                  <a:pt x="3147" y="3686"/>
                </a:cubicBezTo>
                <a:cubicBezTo>
                  <a:pt x="4273" y="3671"/>
                  <a:pt x="3838" y="1885"/>
                  <a:pt x="3552" y="1285"/>
                </a:cubicBezTo>
                <a:cubicBezTo>
                  <a:pt x="3327" y="834"/>
                  <a:pt x="2967" y="459"/>
                  <a:pt x="2502" y="234"/>
                </a:cubicBezTo>
                <a:cubicBezTo>
                  <a:pt x="2169" y="63"/>
                  <a:pt x="1836" y="0"/>
                  <a:pt x="1491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7"/>
          <p:cNvSpPr/>
          <p:nvPr/>
        </p:nvSpPr>
        <p:spPr>
          <a:xfrm flipH="1">
            <a:off x="4600085" y="4814105"/>
            <a:ext cx="521700" cy="418591"/>
          </a:xfrm>
          <a:custGeom>
            <a:avLst/>
            <a:gdLst/>
            <a:ahLst/>
            <a:cxnLst/>
            <a:rect l="l" t="t" r="r" b="b"/>
            <a:pathLst>
              <a:path w="4099" h="3289" extrusionOk="0">
                <a:moveTo>
                  <a:pt x="1169" y="0"/>
                </a:moveTo>
                <a:cubicBezTo>
                  <a:pt x="1155" y="0"/>
                  <a:pt x="1141" y="1"/>
                  <a:pt x="1127" y="2"/>
                </a:cubicBezTo>
                <a:cubicBezTo>
                  <a:pt x="1" y="62"/>
                  <a:pt x="496" y="1833"/>
                  <a:pt x="796" y="2418"/>
                </a:cubicBezTo>
                <a:cubicBezTo>
                  <a:pt x="992" y="2763"/>
                  <a:pt x="1262" y="3063"/>
                  <a:pt x="1607" y="3288"/>
                </a:cubicBezTo>
                <a:cubicBezTo>
                  <a:pt x="2447" y="3153"/>
                  <a:pt x="3288" y="2958"/>
                  <a:pt x="4098" y="2703"/>
                </a:cubicBezTo>
                <a:cubicBezTo>
                  <a:pt x="4028" y="2377"/>
                  <a:pt x="3743" y="2145"/>
                  <a:pt x="3421" y="2145"/>
                </a:cubicBezTo>
                <a:cubicBezTo>
                  <a:pt x="3402" y="2145"/>
                  <a:pt x="3382" y="2146"/>
                  <a:pt x="3363" y="2148"/>
                </a:cubicBezTo>
                <a:cubicBezTo>
                  <a:pt x="3243" y="2163"/>
                  <a:pt x="3138" y="2178"/>
                  <a:pt x="3033" y="2223"/>
                </a:cubicBezTo>
                <a:cubicBezTo>
                  <a:pt x="2998" y="2227"/>
                  <a:pt x="2964" y="2229"/>
                  <a:pt x="2931" y="2229"/>
                </a:cubicBezTo>
                <a:cubicBezTo>
                  <a:pt x="2851" y="2229"/>
                  <a:pt x="2777" y="2218"/>
                  <a:pt x="2703" y="2208"/>
                </a:cubicBezTo>
                <a:cubicBezTo>
                  <a:pt x="2507" y="2163"/>
                  <a:pt x="2327" y="2058"/>
                  <a:pt x="2192" y="1908"/>
                </a:cubicBezTo>
                <a:cubicBezTo>
                  <a:pt x="2042" y="1713"/>
                  <a:pt x="1952" y="1487"/>
                  <a:pt x="1922" y="1247"/>
                </a:cubicBezTo>
                <a:cubicBezTo>
                  <a:pt x="1892" y="1067"/>
                  <a:pt x="1907" y="872"/>
                  <a:pt x="1877" y="692"/>
                </a:cubicBezTo>
                <a:cubicBezTo>
                  <a:pt x="1877" y="557"/>
                  <a:pt x="1832" y="422"/>
                  <a:pt x="1757" y="317"/>
                </a:cubicBezTo>
                <a:cubicBezTo>
                  <a:pt x="1629" y="118"/>
                  <a:pt x="1408" y="0"/>
                  <a:pt x="116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7"/>
          <p:cNvGrpSpPr/>
          <p:nvPr/>
        </p:nvGrpSpPr>
        <p:grpSpPr>
          <a:xfrm rot="10133878" flipH="1">
            <a:off x="2968711" y="253065"/>
            <a:ext cx="1025844" cy="555155"/>
            <a:chOff x="6756032" y="379063"/>
            <a:chExt cx="502118" cy="271731"/>
          </a:xfrm>
        </p:grpSpPr>
        <p:sp>
          <p:nvSpPr>
            <p:cNvPr id="485" name="Google Shape;485;p7"/>
            <p:cNvSpPr/>
            <p:nvPr/>
          </p:nvSpPr>
          <p:spPr>
            <a:xfrm>
              <a:off x="6756032" y="379063"/>
              <a:ext cx="502118" cy="271731"/>
            </a:xfrm>
            <a:custGeom>
              <a:avLst/>
              <a:gdLst/>
              <a:ahLst/>
              <a:cxnLst/>
              <a:rect l="l" t="t" r="r" b="b"/>
              <a:pathLst>
                <a:path w="8060" h="4362" extrusionOk="0">
                  <a:moveTo>
                    <a:pt x="5980" y="0"/>
                  </a:moveTo>
                  <a:cubicBezTo>
                    <a:pt x="5800" y="0"/>
                    <a:pt x="5618" y="42"/>
                    <a:pt x="5448" y="127"/>
                  </a:cubicBezTo>
                  <a:cubicBezTo>
                    <a:pt x="5268" y="232"/>
                    <a:pt x="5118" y="382"/>
                    <a:pt x="5013" y="547"/>
                  </a:cubicBezTo>
                  <a:cubicBezTo>
                    <a:pt x="4848" y="787"/>
                    <a:pt x="4728" y="1072"/>
                    <a:pt x="4563" y="1297"/>
                  </a:cubicBezTo>
                  <a:cubicBezTo>
                    <a:pt x="4338" y="1598"/>
                    <a:pt x="4052" y="1853"/>
                    <a:pt x="3707" y="2003"/>
                  </a:cubicBezTo>
                  <a:cubicBezTo>
                    <a:pt x="3536" y="2071"/>
                    <a:pt x="3354" y="2106"/>
                    <a:pt x="3172" y="2106"/>
                  </a:cubicBezTo>
                  <a:cubicBezTo>
                    <a:pt x="3035" y="2106"/>
                    <a:pt x="2897" y="2086"/>
                    <a:pt x="2762" y="2048"/>
                  </a:cubicBezTo>
                  <a:cubicBezTo>
                    <a:pt x="2597" y="2003"/>
                    <a:pt x="2446" y="1928"/>
                    <a:pt x="2311" y="1838"/>
                  </a:cubicBezTo>
                  <a:cubicBezTo>
                    <a:pt x="2191" y="1718"/>
                    <a:pt x="2056" y="1598"/>
                    <a:pt x="1906" y="1492"/>
                  </a:cubicBezTo>
                  <a:cubicBezTo>
                    <a:pt x="1716" y="1358"/>
                    <a:pt x="1500" y="1295"/>
                    <a:pt x="1286" y="1295"/>
                  </a:cubicBezTo>
                  <a:cubicBezTo>
                    <a:pt x="926" y="1295"/>
                    <a:pt x="571" y="1473"/>
                    <a:pt x="345" y="1793"/>
                  </a:cubicBezTo>
                  <a:cubicBezTo>
                    <a:pt x="0" y="2303"/>
                    <a:pt x="135" y="3008"/>
                    <a:pt x="660" y="3354"/>
                  </a:cubicBezTo>
                  <a:cubicBezTo>
                    <a:pt x="1366" y="3894"/>
                    <a:pt x="2086" y="4314"/>
                    <a:pt x="3017" y="4359"/>
                  </a:cubicBezTo>
                  <a:cubicBezTo>
                    <a:pt x="3067" y="4361"/>
                    <a:pt x="3116" y="4362"/>
                    <a:pt x="3166" y="4362"/>
                  </a:cubicBezTo>
                  <a:cubicBezTo>
                    <a:pt x="3909" y="4362"/>
                    <a:pt x="4634" y="4151"/>
                    <a:pt x="5253" y="3729"/>
                  </a:cubicBezTo>
                  <a:cubicBezTo>
                    <a:pt x="6109" y="3128"/>
                    <a:pt x="8060" y="1042"/>
                    <a:pt x="6559" y="157"/>
                  </a:cubicBezTo>
                  <a:cubicBezTo>
                    <a:pt x="6384" y="53"/>
                    <a:pt x="6184" y="0"/>
                    <a:pt x="598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783131" y="414821"/>
              <a:ext cx="403999" cy="209498"/>
            </a:xfrm>
            <a:custGeom>
              <a:avLst/>
              <a:gdLst/>
              <a:ahLst/>
              <a:cxnLst/>
              <a:rect l="l" t="t" r="r" b="b"/>
              <a:pathLst>
                <a:path w="6485" h="3363" extrusionOk="0">
                  <a:moveTo>
                    <a:pt x="5065" y="1"/>
                  </a:moveTo>
                  <a:cubicBezTo>
                    <a:pt x="4939" y="1"/>
                    <a:pt x="4814" y="49"/>
                    <a:pt x="4713" y="138"/>
                  </a:cubicBezTo>
                  <a:cubicBezTo>
                    <a:pt x="4428" y="378"/>
                    <a:pt x="4503" y="738"/>
                    <a:pt x="4758" y="963"/>
                  </a:cubicBezTo>
                  <a:cubicBezTo>
                    <a:pt x="4908" y="1114"/>
                    <a:pt x="5133" y="1204"/>
                    <a:pt x="5283" y="1339"/>
                  </a:cubicBezTo>
                  <a:cubicBezTo>
                    <a:pt x="5403" y="1444"/>
                    <a:pt x="5554" y="1714"/>
                    <a:pt x="5328" y="1804"/>
                  </a:cubicBezTo>
                  <a:cubicBezTo>
                    <a:pt x="5309" y="1812"/>
                    <a:pt x="5288" y="1815"/>
                    <a:pt x="5266" y="1815"/>
                  </a:cubicBezTo>
                  <a:cubicBezTo>
                    <a:pt x="5118" y="1815"/>
                    <a:pt x="4925" y="1657"/>
                    <a:pt x="4833" y="1579"/>
                  </a:cubicBezTo>
                  <a:cubicBezTo>
                    <a:pt x="4658" y="1434"/>
                    <a:pt x="4397" y="1169"/>
                    <a:pt x="4158" y="1169"/>
                  </a:cubicBezTo>
                  <a:cubicBezTo>
                    <a:pt x="4050" y="1169"/>
                    <a:pt x="3947" y="1224"/>
                    <a:pt x="3858" y="1369"/>
                  </a:cubicBezTo>
                  <a:cubicBezTo>
                    <a:pt x="3767" y="1534"/>
                    <a:pt x="3767" y="1744"/>
                    <a:pt x="3858" y="1909"/>
                  </a:cubicBezTo>
                  <a:cubicBezTo>
                    <a:pt x="3948" y="2134"/>
                    <a:pt x="4263" y="2419"/>
                    <a:pt x="4248" y="2674"/>
                  </a:cubicBezTo>
                  <a:cubicBezTo>
                    <a:pt x="4239" y="2829"/>
                    <a:pt x="4152" y="2907"/>
                    <a:pt x="4052" y="2907"/>
                  </a:cubicBezTo>
                  <a:cubicBezTo>
                    <a:pt x="3987" y="2907"/>
                    <a:pt x="3917" y="2874"/>
                    <a:pt x="3858" y="2810"/>
                  </a:cubicBezTo>
                  <a:cubicBezTo>
                    <a:pt x="3767" y="2674"/>
                    <a:pt x="3707" y="2509"/>
                    <a:pt x="3707" y="2329"/>
                  </a:cubicBezTo>
                  <a:cubicBezTo>
                    <a:pt x="3677" y="2119"/>
                    <a:pt x="3572" y="1924"/>
                    <a:pt x="3392" y="1789"/>
                  </a:cubicBezTo>
                  <a:cubicBezTo>
                    <a:pt x="3312" y="1743"/>
                    <a:pt x="3233" y="1723"/>
                    <a:pt x="3158" y="1723"/>
                  </a:cubicBezTo>
                  <a:cubicBezTo>
                    <a:pt x="2912" y="1723"/>
                    <a:pt x="2711" y="1941"/>
                    <a:pt x="2642" y="2194"/>
                  </a:cubicBezTo>
                  <a:cubicBezTo>
                    <a:pt x="2582" y="2434"/>
                    <a:pt x="2702" y="2750"/>
                    <a:pt x="2507" y="2930"/>
                  </a:cubicBezTo>
                  <a:cubicBezTo>
                    <a:pt x="2445" y="2996"/>
                    <a:pt x="2370" y="3025"/>
                    <a:pt x="2297" y="3025"/>
                  </a:cubicBezTo>
                  <a:cubicBezTo>
                    <a:pt x="2139" y="3025"/>
                    <a:pt x="1991" y="2889"/>
                    <a:pt x="2011" y="2704"/>
                  </a:cubicBezTo>
                  <a:cubicBezTo>
                    <a:pt x="2026" y="2569"/>
                    <a:pt x="2162" y="2434"/>
                    <a:pt x="2207" y="2299"/>
                  </a:cubicBezTo>
                  <a:cubicBezTo>
                    <a:pt x="2362" y="1950"/>
                    <a:pt x="2093" y="1579"/>
                    <a:pt x="1747" y="1579"/>
                  </a:cubicBezTo>
                  <a:cubicBezTo>
                    <a:pt x="1692" y="1579"/>
                    <a:pt x="1634" y="1588"/>
                    <a:pt x="1576" y="1609"/>
                  </a:cubicBezTo>
                  <a:cubicBezTo>
                    <a:pt x="1276" y="1684"/>
                    <a:pt x="1231" y="1924"/>
                    <a:pt x="1036" y="2134"/>
                  </a:cubicBezTo>
                  <a:cubicBezTo>
                    <a:pt x="976" y="2227"/>
                    <a:pt x="885" y="2268"/>
                    <a:pt x="794" y="2268"/>
                  </a:cubicBezTo>
                  <a:cubicBezTo>
                    <a:pt x="634" y="2268"/>
                    <a:pt x="476" y="2140"/>
                    <a:pt x="496" y="1939"/>
                  </a:cubicBezTo>
                  <a:cubicBezTo>
                    <a:pt x="496" y="1654"/>
                    <a:pt x="796" y="1489"/>
                    <a:pt x="1051" y="1474"/>
                  </a:cubicBezTo>
                  <a:cubicBezTo>
                    <a:pt x="1286" y="1459"/>
                    <a:pt x="1277" y="1113"/>
                    <a:pt x="1064" y="1113"/>
                  </a:cubicBezTo>
                  <a:cubicBezTo>
                    <a:pt x="1060" y="1113"/>
                    <a:pt x="1056" y="1113"/>
                    <a:pt x="1051" y="1114"/>
                  </a:cubicBezTo>
                  <a:cubicBezTo>
                    <a:pt x="526" y="1159"/>
                    <a:pt x="0" y="1579"/>
                    <a:pt x="165" y="2149"/>
                  </a:cubicBezTo>
                  <a:cubicBezTo>
                    <a:pt x="250" y="2451"/>
                    <a:pt x="519" y="2622"/>
                    <a:pt x="793" y="2622"/>
                  </a:cubicBezTo>
                  <a:cubicBezTo>
                    <a:pt x="954" y="2622"/>
                    <a:pt x="1118" y="2563"/>
                    <a:pt x="1246" y="2434"/>
                  </a:cubicBezTo>
                  <a:cubicBezTo>
                    <a:pt x="1349" y="2331"/>
                    <a:pt x="1510" y="1939"/>
                    <a:pt x="1658" y="1939"/>
                  </a:cubicBezTo>
                  <a:cubicBezTo>
                    <a:pt x="1661" y="1939"/>
                    <a:pt x="1664" y="1939"/>
                    <a:pt x="1666" y="1939"/>
                  </a:cubicBezTo>
                  <a:cubicBezTo>
                    <a:pt x="1801" y="1969"/>
                    <a:pt x="1921" y="2104"/>
                    <a:pt x="1846" y="2254"/>
                  </a:cubicBezTo>
                  <a:cubicBezTo>
                    <a:pt x="1816" y="2329"/>
                    <a:pt x="1771" y="2389"/>
                    <a:pt x="1726" y="2449"/>
                  </a:cubicBezTo>
                  <a:cubicBezTo>
                    <a:pt x="1606" y="2659"/>
                    <a:pt x="1621" y="2915"/>
                    <a:pt x="1756" y="3095"/>
                  </a:cubicBezTo>
                  <a:cubicBezTo>
                    <a:pt x="1892" y="3276"/>
                    <a:pt x="2089" y="3362"/>
                    <a:pt x="2285" y="3362"/>
                  </a:cubicBezTo>
                  <a:cubicBezTo>
                    <a:pt x="2544" y="3362"/>
                    <a:pt x="2801" y="3211"/>
                    <a:pt x="2912" y="2930"/>
                  </a:cubicBezTo>
                  <a:cubicBezTo>
                    <a:pt x="2942" y="2840"/>
                    <a:pt x="2972" y="2719"/>
                    <a:pt x="2972" y="2614"/>
                  </a:cubicBezTo>
                  <a:cubicBezTo>
                    <a:pt x="2972" y="2555"/>
                    <a:pt x="2972" y="2087"/>
                    <a:pt x="3138" y="2087"/>
                  </a:cubicBezTo>
                  <a:cubicBezTo>
                    <a:pt x="3181" y="2087"/>
                    <a:pt x="3235" y="2117"/>
                    <a:pt x="3302" y="2194"/>
                  </a:cubicBezTo>
                  <a:cubicBezTo>
                    <a:pt x="3407" y="2314"/>
                    <a:pt x="3392" y="2659"/>
                    <a:pt x="3452" y="2810"/>
                  </a:cubicBezTo>
                  <a:cubicBezTo>
                    <a:pt x="3482" y="2930"/>
                    <a:pt x="3557" y="3035"/>
                    <a:pt x="3632" y="3125"/>
                  </a:cubicBezTo>
                  <a:cubicBezTo>
                    <a:pt x="3749" y="3231"/>
                    <a:pt x="3889" y="3279"/>
                    <a:pt x="4026" y="3279"/>
                  </a:cubicBezTo>
                  <a:cubicBezTo>
                    <a:pt x="4296" y="3279"/>
                    <a:pt x="4553" y="3093"/>
                    <a:pt x="4593" y="2795"/>
                  </a:cubicBezTo>
                  <a:cubicBezTo>
                    <a:pt x="4653" y="2479"/>
                    <a:pt x="4503" y="2314"/>
                    <a:pt x="4353" y="2059"/>
                  </a:cubicBezTo>
                  <a:cubicBezTo>
                    <a:pt x="4293" y="1999"/>
                    <a:pt x="4248" y="1924"/>
                    <a:pt x="4218" y="1849"/>
                  </a:cubicBezTo>
                  <a:cubicBezTo>
                    <a:pt x="4203" y="1819"/>
                    <a:pt x="4128" y="1564"/>
                    <a:pt x="4278" y="1549"/>
                  </a:cubicBezTo>
                  <a:cubicBezTo>
                    <a:pt x="4383" y="1549"/>
                    <a:pt x="4698" y="1924"/>
                    <a:pt x="4818" y="2014"/>
                  </a:cubicBezTo>
                  <a:cubicBezTo>
                    <a:pt x="4955" y="2098"/>
                    <a:pt x="5111" y="2144"/>
                    <a:pt x="5258" y="2144"/>
                  </a:cubicBezTo>
                  <a:cubicBezTo>
                    <a:pt x="5529" y="2144"/>
                    <a:pt x="5770" y="1989"/>
                    <a:pt x="5809" y="1639"/>
                  </a:cubicBezTo>
                  <a:cubicBezTo>
                    <a:pt x="5839" y="1369"/>
                    <a:pt x="5629" y="1159"/>
                    <a:pt x="5433" y="1009"/>
                  </a:cubicBezTo>
                  <a:cubicBezTo>
                    <a:pt x="5268" y="918"/>
                    <a:pt x="5118" y="813"/>
                    <a:pt x="4983" y="693"/>
                  </a:cubicBezTo>
                  <a:cubicBezTo>
                    <a:pt x="4803" y="493"/>
                    <a:pt x="4903" y="406"/>
                    <a:pt x="5065" y="406"/>
                  </a:cubicBezTo>
                  <a:cubicBezTo>
                    <a:pt x="5147" y="406"/>
                    <a:pt x="5243" y="428"/>
                    <a:pt x="5328" y="468"/>
                  </a:cubicBezTo>
                  <a:cubicBezTo>
                    <a:pt x="5546" y="571"/>
                    <a:pt x="5746" y="779"/>
                    <a:pt x="5981" y="779"/>
                  </a:cubicBezTo>
                  <a:cubicBezTo>
                    <a:pt x="6055" y="779"/>
                    <a:pt x="6132" y="758"/>
                    <a:pt x="6214" y="708"/>
                  </a:cubicBezTo>
                  <a:cubicBezTo>
                    <a:pt x="6424" y="588"/>
                    <a:pt x="6484" y="333"/>
                    <a:pt x="6364" y="138"/>
                  </a:cubicBezTo>
                  <a:cubicBezTo>
                    <a:pt x="6326" y="76"/>
                    <a:pt x="6271" y="51"/>
                    <a:pt x="6218" y="51"/>
                  </a:cubicBezTo>
                  <a:cubicBezTo>
                    <a:pt x="6102" y="51"/>
                    <a:pt x="5992" y="170"/>
                    <a:pt x="6064" y="303"/>
                  </a:cubicBezTo>
                  <a:cubicBezTo>
                    <a:pt x="6106" y="388"/>
                    <a:pt x="6076" y="415"/>
                    <a:pt x="6019" y="415"/>
                  </a:cubicBezTo>
                  <a:cubicBezTo>
                    <a:pt x="5919" y="415"/>
                    <a:pt x="5738" y="332"/>
                    <a:pt x="5720" y="332"/>
                  </a:cubicBezTo>
                  <a:cubicBezTo>
                    <a:pt x="5719" y="332"/>
                    <a:pt x="5719" y="333"/>
                    <a:pt x="5719" y="333"/>
                  </a:cubicBezTo>
                  <a:cubicBezTo>
                    <a:pt x="5644" y="288"/>
                    <a:pt x="5584" y="213"/>
                    <a:pt x="5508" y="168"/>
                  </a:cubicBezTo>
                  <a:cubicBezTo>
                    <a:pt x="5403" y="108"/>
                    <a:pt x="5298" y="63"/>
                    <a:pt x="5193" y="18"/>
                  </a:cubicBezTo>
                  <a:cubicBezTo>
                    <a:pt x="5151" y="6"/>
                    <a:pt x="5108" y="1"/>
                    <a:pt x="5065" y="1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7"/>
          <p:cNvGrpSpPr/>
          <p:nvPr/>
        </p:nvGrpSpPr>
        <p:grpSpPr>
          <a:xfrm rot="4070417" flipH="1">
            <a:off x="305284" y="2688356"/>
            <a:ext cx="1018320" cy="515312"/>
            <a:chOff x="7244995" y="-511798"/>
            <a:chExt cx="498442" cy="252232"/>
          </a:xfrm>
        </p:grpSpPr>
        <p:sp>
          <p:nvSpPr>
            <p:cNvPr id="488" name="Google Shape;488;p7"/>
            <p:cNvSpPr/>
            <p:nvPr/>
          </p:nvSpPr>
          <p:spPr>
            <a:xfrm>
              <a:off x="7244995" y="-511798"/>
              <a:ext cx="498442" cy="252232"/>
            </a:xfrm>
            <a:custGeom>
              <a:avLst/>
              <a:gdLst/>
              <a:ahLst/>
              <a:cxnLst/>
              <a:rect l="l" t="t" r="r" b="b"/>
              <a:pathLst>
                <a:path w="8001" h="4049" extrusionOk="0">
                  <a:moveTo>
                    <a:pt x="1281" y="0"/>
                  </a:moveTo>
                  <a:cubicBezTo>
                    <a:pt x="1090" y="0"/>
                    <a:pt x="896" y="50"/>
                    <a:pt x="721" y="155"/>
                  </a:cubicBezTo>
                  <a:cubicBezTo>
                    <a:pt x="181" y="471"/>
                    <a:pt x="1" y="1161"/>
                    <a:pt x="316" y="1701"/>
                  </a:cubicBezTo>
                  <a:cubicBezTo>
                    <a:pt x="736" y="2497"/>
                    <a:pt x="1201" y="3172"/>
                    <a:pt x="2027" y="3622"/>
                  </a:cubicBezTo>
                  <a:cubicBezTo>
                    <a:pt x="2553" y="3903"/>
                    <a:pt x="3130" y="4049"/>
                    <a:pt x="3719" y="4049"/>
                  </a:cubicBezTo>
                  <a:cubicBezTo>
                    <a:pt x="3920" y="4049"/>
                    <a:pt x="4121" y="4032"/>
                    <a:pt x="4323" y="3998"/>
                  </a:cubicBezTo>
                  <a:cubicBezTo>
                    <a:pt x="5344" y="3833"/>
                    <a:pt x="8000" y="2782"/>
                    <a:pt x="7025" y="1341"/>
                  </a:cubicBezTo>
                  <a:cubicBezTo>
                    <a:pt x="6822" y="1023"/>
                    <a:pt x="6466" y="830"/>
                    <a:pt x="6078" y="830"/>
                  </a:cubicBezTo>
                  <a:cubicBezTo>
                    <a:pt x="6063" y="830"/>
                    <a:pt x="6049" y="830"/>
                    <a:pt x="6034" y="831"/>
                  </a:cubicBezTo>
                  <a:cubicBezTo>
                    <a:pt x="5824" y="861"/>
                    <a:pt x="5629" y="921"/>
                    <a:pt x="5464" y="1041"/>
                  </a:cubicBezTo>
                  <a:cubicBezTo>
                    <a:pt x="5209" y="1191"/>
                    <a:pt x="4983" y="1386"/>
                    <a:pt x="4728" y="1521"/>
                  </a:cubicBezTo>
                  <a:cubicBezTo>
                    <a:pt x="4419" y="1690"/>
                    <a:pt x="4070" y="1793"/>
                    <a:pt x="3719" y="1793"/>
                  </a:cubicBezTo>
                  <a:cubicBezTo>
                    <a:pt x="3695" y="1793"/>
                    <a:pt x="3671" y="1792"/>
                    <a:pt x="3648" y="1791"/>
                  </a:cubicBezTo>
                  <a:cubicBezTo>
                    <a:pt x="3333" y="1761"/>
                    <a:pt x="3032" y="1641"/>
                    <a:pt x="2792" y="1431"/>
                  </a:cubicBezTo>
                  <a:cubicBezTo>
                    <a:pt x="2657" y="1311"/>
                    <a:pt x="2552" y="1191"/>
                    <a:pt x="2477" y="1041"/>
                  </a:cubicBezTo>
                  <a:cubicBezTo>
                    <a:pt x="2402" y="876"/>
                    <a:pt x="2342" y="711"/>
                    <a:pt x="2252" y="561"/>
                  </a:cubicBezTo>
                  <a:cubicBezTo>
                    <a:pt x="2042" y="200"/>
                    <a:pt x="1665" y="0"/>
                    <a:pt x="128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7273963" y="-481896"/>
              <a:ext cx="410541" cy="210308"/>
            </a:xfrm>
            <a:custGeom>
              <a:avLst/>
              <a:gdLst/>
              <a:ahLst/>
              <a:cxnLst/>
              <a:rect l="l" t="t" r="r" b="b"/>
              <a:pathLst>
                <a:path w="6590" h="3376" extrusionOk="0">
                  <a:moveTo>
                    <a:pt x="899" y="0"/>
                  </a:moveTo>
                  <a:cubicBezTo>
                    <a:pt x="516" y="0"/>
                    <a:pt x="152" y="199"/>
                    <a:pt x="76" y="636"/>
                  </a:cubicBezTo>
                  <a:cubicBezTo>
                    <a:pt x="0" y="1053"/>
                    <a:pt x="328" y="1395"/>
                    <a:pt x="711" y="1395"/>
                  </a:cubicBezTo>
                  <a:cubicBezTo>
                    <a:pt x="783" y="1395"/>
                    <a:pt x="857" y="1383"/>
                    <a:pt x="931" y="1356"/>
                  </a:cubicBezTo>
                  <a:cubicBezTo>
                    <a:pt x="1050" y="1317"/>
                    <a:pt x="1318" y="1070"/>
                    <a:pt x="1463" y="1070"/>
                  </a:cubicBezTo>
                  <a:cubicBezTo>
                    <a:pt x="1484" y="1070"/>
                    <a:pt x="1502" y="1075"/>
                    <a:pt x="1517" y="1086"/>
                  </a:cubicBezTo>
                  <a:cubicBezTo>
                    <a:pt x="1652" y="1161"/>
                    <a:pt x="1682" y="1356"/>
                    <a:pt x="1562" y="1446"/>
                  </a:cubicBezTo>
                  <a:cubicBezTo>
                    <a:pt x="1502" y="1491"/>
                    <a:pt x="1427" y="1537"/>
                    <a:pt x="1367" y="1582"/>
                  </a:cubicBezTo>
                  <a:cubicBezTo>
                    <a:pt x="1172" y="1717"/>
                    <a:pt x="1066" y="1942"/>
                    <a:pt x="1112" y="2182"/>
                  </a:cubicBezTo>
                  <a:cubicBezTo>
                    <a:pt x="1180" y="2513"/>
                    <a:pt x="1469" y="2712"/>
                    <a:pt x="1771" y="2712"/>
                  </a:cubicBezTo>
                  <a:cubicBezTo>
                    <a:pt x="1934" y="2712"/>
                    <a:pt x="2100" y="2654"/>
                    <a:pt x="2237" y="2527"/>
                  </a:cubicBezTo>
                  <a:cubicBezTo>
                    <a:pt x="2312" y="2452"/>
                    <a:pt x="2372" y="2362"/>
                    <a:pt x="2417" y="2257"/>
                  </a:cubicBezTo>
                  <a:cubicBezTo>
                    <a:pt x="2450" y="2202"/>
                    <a:pt x="2618" y="1846"/>
                    <a:pt x="2764" y="1846"/>
                  </a:cubicBezTo>
                  <a:cubicBezTo>
                    <a:pt x="2819" y="1846"/>
                    <a:pt x="2872" y="1897"/>
                    <a:pt x="2913" y="2032"/>
                  </a:cubicBezTo>
                  <a:cubicBezTo>
                    <a:pt x="2958" y="2182"/>
                    <a:pt x="2792" y="2482"/>
                    <a:pt x="2777" y="2632"/>
                  </a:cubicBezTo>
                  <a:cubicBezTo>
                    <a:pt x="2762" y="2767"/>
                    <a:pt x="2777" y="2887"/>
                    <a:pt x="2822" y="3007"/>
                  </a:cubicBezTo>
                  <a:cubicBezTo>
                    <a:pt x="2914" y="3249"/>
                    <a:pt x="3131" y="3375"/>
                    <a:pt x="3349" y="3375"/>
                  </a:cubicBezTo>
                  <a:cubicBezTo>
                    <a:pt x="3524" y="3375"/>
                    <a:pt x="3700" y="3294"/>
                    <a:pt x="3813" y="3127"/>
                  </a:cubicBezTo>
                  <a:cubicBezTo>
                    <a:pt x="4008" y="2857"/>
                    <a:pt x="3948" y="2647"/>
                    <a:pt x="3903" y="2377"/>
                  </a:cubicBezTo>
                  <a:cubicBezTo>
                    <a:pt x="3888" y="2287"/>
                    <a:pt x="3888" y="2212"/>
                    <a:pt x="3888" y="2122"/>
                  </a:cubicBezTo>
                  <a:cubicBezTo>
                    <a:pt x="3888" y="2082"/>
                    <a:pt x="3924" y="1873"/>
                    <a:pt x="4029" y="1873"/>
                  </a:cubicBezTo>
                  <a:cubicBezTo>
                    <a:pt x="4041" y="1873"/>
                    <a:pt x="4054" y="1875"/>
                    <a:pt x="4068" y="1882"/>
                  </a:cubicBezTo>
                  <a:cubicBezTo>
                    <a:pt x="4173" y="1912"/>
                    <a:pt x="4293" y="2392"/>
                    <a:pt x="4368" y="2512"/>
                  </a:cubicBezTo>
                  <a:cubicBezTo>
                    <a:pt x="4514" y="2743"/>
                    <a:pt x="4747" y="2896"/>
                    <a:pt x="4973" y="2896"/>
                  </a:cubicBezTo>
                  <a:cubicBezTo>
                    <a:pt x="5144" y="2896"/>
                    <a:pt x="5311" y="2809"/>
                    <a:pt x="5434" y="2602"/>
                  </a:cubicBezTo>
                  <a:cubicBezTo>
                    <a:pt x="5569" y="2377"/>
                    <a:pt x="5464" y="2092"/>
                    <a:pt x="5359" y="1882"/>
                  </a:cubicBezTo>
                  <a:cubicBezTo>
                    <a:pt x="5254" y="1732"/>
                    <a:pt x="5164" y="1567"/>
                    <a:pt x="5074" y="1401"/>
                  </a:cubicBezTo>
                  <a:cubicBezTo>
                    <a:pt x="5023" y="1221"/>
                    <a:pt x="5077" y="1152"/>
                    <a:pt x="5166" y="1152"/>
                  </a:cubicBezTo>
                  <a:cubicBezTo>
                    <a:pt x="5263" y="1152"/>
                    <a:pt x="5401" y="1232"/>
                    <a:pt x="5494" y="1341"/>
                  </a:cubicBezTo>
                  <a:cubicBezTo>
                    <a:pt x="5653" y="1559"/>
                    <a:pt x="5785" y="1943"/>
                    <a:pt x="6144" y="1943"/>
                  </a:cubicBezTo>
                  <a:cubicBezTo>
                    <a:pt x="6157" y="1943"/>
                    <a:pt x="6171" y="1943"/>
                    <a:pt x="6184" y="1942"/>
                  </a:cubicBezTo>
                  <a:cubicBezTo>
                    <a:pt x="6425" y="1912"/>
                    <a:pt x="6590" y="1717"/>
                    <a:pt x="6560" y="1491"/>
                  </a:cubicBezTo>
                  <a:cubicBezTo>
                    <a:pt x="6545" y="1385"/>
                    <a:pt x="6467" y="1335"/>
                    <a:pt x="6389" y="1335"/>
                  </a:cubicBezTo>
                  <a:cubicBezTo>
                    <a:pt x="6302" y="1335"/>
                    <a:pt x="6214" y="1396"/>
                    <a:pt x="6214" y="1507"/>
                  </a:cubicBezTo>
                  <a:cubicBezTo>
                    <a:pt x="6218" y="1574"/>
                    <a:pt x="6200" y="1600"/>
                    <a:pt x="6171" y="1600"/>
                  </a:cubicBezTo>
                  <a:cubicBezTo>
                    <a:pt x="6087" y="1600"/>
                    <a:pt x="5908" y="1386"/>
                    <a:pt x="5900" y="1386"/>
                  </a:cubicBezTo>
                  <a:cubicBezTo>
                    <a:pt x="5899" y="1386"/>
                    <a:pt x="5899" y="1386"/>
                    <a:pt x="5899" y="1386"/>
                  </a:cubicBezTo>
                  <a:cubicBezTo>
                    <a:pt x="5854" y="1311"/>
                    <a:pt x="5824" y="1221"/>
                    <a:pt x="5779" y="1146"/>
                  </a:cubicBezTo>
                  <a:cubicBezTo>
                    <a:pt x="5719" y="1056"/>
                    <a:pt x="5644" y="966"/>
                    <a:pt x="5554" y="876"/>
                  </a:cubicBezTo>
                  <a:cubicBezTo>
                    <a:pt x="5454" y="799"/>
                    <a:pt x="5330" y="754"/>
                    <a:pt x="5205" y="754"/>
                  </a:cubicBezTo>
                  <a:cubicBezTo>
                    <a:pt x="5161" y="754"/>
                    <a:pt x="5117" y="759"/>
                    <a:pt x="5074" y="771"/>
                  </a:cubicBezTo>
                  <a:cubicBezTo>
                    <a:pt x="4714" y="876"/>
                    <a:pt x="4624" y="1236"/>
                    <a:pt x="4759" y="1537"/>
                  </a:cubicBezTo>
                  <a:cubicBezTo>
                    <a:pt x="4834" y="1747"/>
                    <a:pt x="4984" y="1912"/>
                    <a:pt x="5074" y="2107"/>
                  </a:cubicBezTo>
                  <a:cubicBezTo>
                    <a:pt x="5132" y="2239"/>
                    <a:pt x="5162" y="2543"/>
                    <a:pt x="4926" y="2543"/>
                  </a:cubicBezTo>
                  <a:cubicBezTo>
                    <a:pt x="4920" y="2543"/>
                    <a:pt x="4915" y="2542"/>
                    <a:pt x="4909" y="2542"/>
                  </a:cubicBezTo>
                  <a:cubicBezTo>
                    <a:pt x="4759" y="2542"/>
                    <a:pt x="4609" y="2257"/>
                    <a:pt x="4563" y="2137"/>
                  </a:cubicBezTo>
                  <a:cubicBezTo>
                    <a:pt x="4454" y="1882"/>
                    <a:pt x="4305" y="1440"/>
                    <a:pt x="4006" y="1440"/>
                  </a:cubicBezTo>
                  <a:cubicBezTo>
                    <a:pt x="3936" y="1440"/>
                    <a:pt x="3857" y="1464"/>
                    <a:pt x="3768" y="1522"/>
                  </a:cubicBezTo>
                  <a:cubicBezTo>
                    <a:pt x="3618" y="1642"/>
                    <a:pt x="3528" y="1822"/>
                    <a:pt x="3543" y="2002"/>
                  </a:cubicBezTo>
                  <a:cubicBezTo>
                    <a:pt x="3528" y="2257"/>
                    <a:pt x="3678" y="2647"/>
                    <a:pt x="3558" y="2872"/>
                  </a:cubicBezTo>
                  <a:cubicBezTo>
                    <a:pt x="3505" y="2972"/>
                    <a:pt x="3432" y="3015"/>
                    <a:pt x="3361" y="3015"/>
                  </a:cubicBezTo>
                  <a:cubicBezTo>
                    <a:pt x="3271" y="3015"/>
                    <a:pt x="3186" y="2945"/>
                    <a:pt x="3153" y="2827"/>
                  </a:cubicBezTo>
                  <a:cubicBezTo>
                    <a:pt x="3123" y="2662"/>
                    <a:pt x="3153" y="2482"/>
                    <a:pt x="3213" y="2332"/>
                  </a:cubicBezTo>
                  <a:cubicBezTo>
                    <a:pt x="3288" y="2122"/>
                    <a:pt x="3273" y="1897"/>
                    <a:pt x="3168" y="1702"/>
                  </a:cubicBezTo>
                  <a:cubicBezTo>
                    <a:pt x="3070" y="1564"/>
                    <a:pt x="2934" y="1507"/>
                    <a:pt x="2794" y="1507"/>
                  </a:cubicBezTo>
                  <a:cubicBezTo>
                    <a:pt x="2613" y="1507"/>
                    <a:pt x="2424" y="1603"/>
                    <a:pt x="2297" y="1747"/>
                  </a:cubicBezTo>
                  <a:cubicBezTo>
                    <a:pt x="2147" y="1927"/>
                    <a:pt x="2117" y="2272"/>
                    <a:pt x="1877" y="2347"/>
                  </a:cubicBezTo>
                  <a:cubicBezTo>
                    <a:pt x="1845" y="2356"/>
                    <a:pt x="1812" y="2361"/>
                    <a:pt x="1780" y="2361"/>
                  </a:cubicBezTo>
                  <a:cubicBezTo>
                    <a:pt x="1560" y="2361"/>
                    <a:pt x="1373" y="2150"/>
                    <a:pt x="1517" y="1927"/>
                  </a:cubicBezTo>
                  <a:cubicBezTo>
                    <a:pt x="1607" y="1822"/>
                    <a:pt x="1772" y="1762"/>
                    <a:pt x="1877" y="1657"/>
                  </a:cubicBezTo>
                  <a:cubicBezTo>
                    <a:pt x="2207" y="1371"/>
                    <a:pt x="2042" y="816"/>
                    <a:pt x="1592" y="756"/>
                  </a:cubicBezTo>
                  <a:cubicBezTo>
                    <a:pt x="1553" y="748"/>
                    <a:pt x="1517" y="745"/>
                    <a:pt x="1483" y="745"/>
                  </a:cubicBezTo>
                  <a:cubicBezTo>
                    <a:pt x="1251" y="745"/>
                    <a:pt x="1109" y="905"/>
                    <a:pt x="886" y="996"/>
                  </a:cubicBezTo>
                  <a:cubicBezTo>
                    <a:pt x="829" y="1022"/>
                    <a:pt x="774" y="1033"/>
                    <a:pt x="723" y="1033"/>
                  </a:cubicBezTo>
                  <a:cubicBezTo>
                    <a:pt x="504" y="1033"/>
                    <a:pt x="360" y="822"/>
                    <a:pt x="481" y="591"/>
                  </a:cubicBezTo>
                  <a:cubicBezTo>
                    <a:pt x="565" y="415"/>
                    <a:pt x="723" y="353"/>
                    <a:pt x="885" y="353"/>
                  </a:cubicBezTo>
                  <a:cubicBezTo>
                    <a:pt x="984" y="353"/>
                    <a:pt x="1086" y="377"/>
                    <a:pt x="1172" y="411"/>
                  </a:cubicBezTo>
                  <a:cubicBezTo>
                    <a:pt x="1200" y="422"/>
                    <a:pt x="1227" y="426"/>
                    <a:pt x="1252" y="426"/>
                  </a:cubicBezTo>
                  <a:cubicBezTo>
                    <a:pt x="1439" y="426"/>
                    <a:pt x="1522" y="160"/>
                    <a:pt x="1337" y="81"/>
                  </a:cubicBezTo>
                  <a:lnTo>
                    <a:pt x="1322" y="81"/>
                  </a:lnTo>
                  <a:cubicBezTo>
                    <a:pt x="1187" y="28"/>
                    <a:pt x="1042" y="0"/>
                    <a:pt x="899" y="0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7"/>
          <p:cNvGrpSpPr/>
          <p:nvPr/>
        </p:nvGrpSpPr>
        <p:grpSpPr>
          <a:xfrm rot="4246606" flipH="1">
            <a:off x="6420315" y="604723"/>
            <a:ext cx="862659" cy="1021492"/>
            <a:chOff x="7308600" y="-20468"/>
            <a:chExt cx="542353" cy="642211"/>
          </a:xfrm>
        </p:grpSpPr>
        <p:sp>
          <p:nvSpPr>
            <p:cNvPr id="491" name="Google Shape;491;p7"/>
            <p:cNvSpPr/>
            <p:nvPr/>
          </p:nvSpPr>
          <p:spPr>
            <a:xfrm>
              <a:off x="7308600" y="127112"/>
              <a:ext cx="53327" cy="36505"/>
            </a:xfrm>
            <a:custGeom>
              <a:avLst/>
              <a:gdLst/>
              <a:ahLst/>
              <a:cxnLst/>
              <a:rect l="l" t="t" r="r" b="b"/>
              <a:pathLst>
                <a:path w="856" h="586" extrusionOk="0">
                  <a:moveTo>
                    <a:pt x="165" y="0"/>
                  </a:moveTo>
                  <a:cubicBezTo>
                    <a:pt x="120" y="0"/>
                    <a:pt x="90" y="15"/>
                    <a:pt x="60" y="30"/>
                  </a:cubicBezTo>
                  <a:cubicBezTo>
                    <a:pt x="45" y="45"/>
                    <a:pt x="30" y="60"/>
                    <a:pt x="15" y="75"/>
                  </a:cubicBezTo>
                  <a:cubicBezTo>
                    <a:pt x="0" y="105"/>
                    <a:pt x="0" y="120"/>
                    <a:pt x="0" y="150"/>
                  </a:cubicBezTo>
                  <a:cubicBezTo>
                    <a:pt x="0" y="165"/>
                    <a:pt x="0" y="180"/>
                    <a:pt x="0" y="195"/>
                  </a:cubicBezTo>
                  <a:cubicBezTo>
                    <a:pt x="13" y="220"/>
                    <a:pt x="36" y="245"/>
                    <a:pt x="60" y="270"/>
                  </a:cubicBezTo>
                  <a:lnTo>
                    <a:pt x="60" y="270"/>
                  </a:lnTo>
                  <a:cubicBezTo>
                    <a:pt x="56" y="266"/>
                    <a:pt x="51" y="261"/>
                    <a:pt x="46" y="256"/>
                  </a:cubicBezTo>
                  <a:lnTo>
                    <a:pt x="46" y="256"/>
                  </a:lnTo>
                  <a:lnTo>
                    <a:pt x="75" y="285"/>
                  </a:lnTo>
                  <a:lnTo>
                    <a:pt x="75" y="285"/>
                  </a:lnTo>
                  <a:cubicBezTo>
                    <a:pt x="70" y="280"/>
                    <a:pt x="65" y="275"/>
                    <a:pt x="60" y="270"/>
                  </a:cubicBezTo>
                  <a:lnTo>
                    <a:pt x="60" y="270"/>
                  </a:lnTo>
                  <a:cubicBezTo>
                    <a:pt x="86" y="295"/>
                    <a:pt x="113" y="320"/>
                    <a:pt x="150" y="345"/>
                  </a:cubicBezTo>
                  <a:lnTo>
                    <a:pt x="240" y="390"/>
                  </a:lnTo>
                  <a:lnTo>
                    <a:pt x="345" y="450"/>
                  </a:lnTo>
                  <a:lnTo>
                    <a:pt x="390" y="496"/>
                  </a:lnTo>
                  <a:cubicBezTo>
                    <a:pt x="435" y="541"/>
                    <a:pt x="480" y="571"/>
                    <a:pt x="540" y="586"/>
                  </a:cubicBezTo>
                  <a:lnTo>
                    <a:pt x="616" y="586"/>
                  </a:lnTo>
                  <a:cubicBezTo>
                    <a:pt x="631" y="586"/>
                    <a:pt x="661" y="571"/>
                    <a:pt x="676" y="571"/>
                  </a:cubicBezTo>
                  <a:cubicBezTo>
                    <a:pt x="706" y="556"/>
                    <a:pt x="721" y="541"/>
                    <a:pt x="736" y="526"/>
                  </a:cubicBezTo>
                  <a:cubicBezTo>
                    <a:pt x="766" y="511"/>
                    <a:pt x="796" y="480"/>
                    <a:pt x="811" y="450"/>
                  </a:cubicBezTo>
                  <a:cubicBezTo>
                    <a:pt x="841" y="420"/>
                    <a:pt x="856" y="375"/>
                    <a:pt x="856" y="330"/>
                  </a:cubicBezTo>
                  <a:lnTo>
                    <a:pt x="856" y="270"/>
                  </a:lnTo>
                  <a:lnTo>
                    <a:pt x="826" y="195"/>
                  </a:lnTo>
                  <a:lnTo>
                    <a:pt x="796" y="135"/>
                  </a:lnTo>
                  <a:cubicBezTo>
                    <a:pt x="766" y="120"/>
                    <a:pt x="736" y="90"/>
                    <a:pt x="706" y="90"/>
                  </a:cubicBezTo>
                  <a:cubicBezTo>
                    <a:pt x="676" y="75"/>
                    <a:pt x="661" y="60"/>
                    <a:pt x="646" y="60"/>
                  </a:cubicBezTo>
                  <a:lnTo>
                    <a:pt x="556" y="60"/>
                  </a:lnTo>
                  <a:cubicBezTo>
                    <a:pt x="495" y="45"/>
                    <a:pt x="435" y="15"/>
                    <a:pt x="36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7308600" y="136456"/>
              <a:ext cx="62" cy="1931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1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7308600" y="13832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7463780" y="520512"/>
              <a:ext cx="60865" cy="40492"/>
            </a:xfrm>
            <a:custGeom>
              <a:avLst/>
              <a:gdLst/>
              <a:ahLst/>
              <a:cxnLst/>
              <a:rect l="l" t="t" r="r" b="b"/>
              <a:pathLst>
                <a:path w="977" h="650" extrusionOk="0">
                  <a:moveTo>
                    <a:pt x="633" y="0"/>
                  </a:moveTo>
                  <a:cubicBezTo>
                    <a:pt x="590" y="0"/>
                    <a:pt x="548" y="11"/>
                    <a:pt x="511" y="34"/>
                  </a:cubicBezTo>
                  <a:cubicBezTo>
                    <a:pt x="496" y="49"/>
                    <a:pt x="466" y="64"/>
                    <a:pt x="451" y="94"/>
                  </a:cubicBezTo>
                  <a:lnTo>
                    <a:pt x="286" y="184"/>
                  </a:lnTo>
                  <a:cubicBezTo>
                    <a:pt x="241" y="199"/>
                    <a:pt x="226" y="214"/>
                    <a:pt x="196" y="229"/>
                  </a:cubicBezTo>
                  <a:cubicBezTo>
                    <a:pt x="166" y="244"/>
                    <a:pt x="136" y="259"/>
                    <a:pt x="106" y="289"/>
                  </a:cubicBezTo>
                  <a:lnTo>
                    <a:pt x="76" y="334"/>
                  </a:lnTo>
                  <a:cubicBezTo>
                    <a:pt x="31" y="379"/>
                    <a:pt x="1" y="454"/>
                    <a:pt x="31" y="529"/>
                  </a:cubicBezTo>
                  <a:cubicBezTo>
                    <a:pt x="61" y="589"/>
                    <a:pt x="121" y="649"/>
                    <a:pt x="196" y="649"/>
                  </a:cubicBezTo>
                  <a:lnTo>
                    <a:pt x="346" y="649"/>
                  </a:lnTo>
                  <a:lnTo>
                    <a:pt x="451" y="619"/>
                  </a:lnTo>
                  <a:lnTo>
                    <a:pt x="556" y="589"/>
                  </a:lnTo>
                  <a:cubicBezTo>
                    <a:pt x="586" y="589"/>
                    <a:pt x="616" y="574"/>
                    <a:pt x="646" y="574"/>
                  </a:cubicBezTo>
                  <a:lnTo>
                    <a:pt x="706" y="574"/>
                  </a:lnTo>
                  <a:cubicBezTo>
                    <a:pt x="781" y="559"/>
                    <a:pt x="841" y="499"/>
                    <a:pt x="886" y="439"/>
                  </a:cubicBezTo>
                  <a:cubicBezTo>
                    <a:pt x="976" y="289"/>
                    <a:pt x="916" y="109"/>
                    <a:pt x="766" y="34"/>
                  </a:cubicBezTo>
                  <a:cubicBezTo>
                    <a:pt x="721" y="11"/>
                    <a:pt x="676" y="0"/>
                    <a:pt x="633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529253" y="561378"/>
              <a:ext cx="38375" cy="50708"/>
            </a:xfrm>
            <a:custGeom>
              <a:avLst/>
              <a:gdLst/>
              <a:ahLst/>
              <a:cxnLst/>
              <a:rect l="l" t="t" r="r" b="b"/>
              <a:pathLst>
                <a:path w="616" h="814" extrusionOk="0">
                  <a:moveTo>
                    <a:pt x="338" y="1"/>
                  </a:moveTo>
                  <a:cubicBezTo>
                    <a:pt x="300" y="1"/>
                    <a:pt x="263" y="8"/>
                    <a:pt x="225" y="23"/>
                  </a:cubicBezTo>
                  <a:cubicBezTo>
                    <a:pt x="195" y="38"/>
                    <a:pt x="150" y="53"/>
                    <a:pt x="135" y="83"/>
                  </a:cubicBezTo>
                  <a:cubicBezTo>
                    <a:pt x="90" y="113"/>
                    <a:pt x="60" y="158"/>
                    <a:pt x="45" y="203"/>
                  </a:cubicBezTo>
                  <a:cubicBezTo>
                    <a:pt x="30" y="263"/>
                    <a:pt x="30" y="323"/>
                    <a:pt x="15" y="383"/>
                  </a:cubicBezTo>
                  <a:cubicBezTo>
                    <a:pt x="0" y="428"/>
                    <a:pt x="0" y="473"/>
                    <a:pt x="0" y="534"/>
                  </a:cubicBezTo>
                  <a:cubicBezTo>
                    <a:pt x="0" y="564"/>
                    <a:pt x="0" y="594"/>
                    <a:pt x="0" y="624"/>
                  </a:cubicBezTo>
                  <a:cubicBezTo>
                    <a:pt x="0" y="654"/>
                    <a:pt x="15" y="684"/>
                    <a:pt x="30" y="699"/>
                  </a:cubicBezTo>
                  <a:cubicBezTo>
                    <a:pt x="60" y="759"/>
                    <a:pt x="105" y="789"/>
                    <a:pt x="150" y="804"/>
                  </a:cubicBezTo>
                  <a:cubicBezTo>
                    <a:pt x="175" y="810"/>
                    <a:pt x="197" y="814"/>
                    <a:pt x="219" y="814"/>
                  </a:cubicBezTo>
                  <a:cubicBezTo>
                    <a:pt x="250" y="814"/>
                    <a:pt x="280" y="806"/>
                    <a:pt x="315" y="789"/>
                  </a:cubicBezTo>
                  <a:cubicBezTo>
                    <a:pt x="330" y="774"/>
                    <a:pt x="360" y="759"/>
                    <a:pt x="375" y="729"/>
                  </a:cubicBezTo>
                  <a:cubicBezTo>
                    <a:pt x="405" y="714"/>
                    <a:pt x="420" y="684"/>
                    <a:pt x="450" y="669"/>
                  </a:cubicBezTo>
                  <a:cubicBezTo>
                    <a:pt x="465" y="639"/>
                    <a:pt x="481" y="624"/>
                    <a:pt x="496" y="594"/>
                  </a:cubicBezTo>
                  <a:cubicBezTo>
                    <a:pt x="526" y="549"/>
                    <a:pt x="541" y="488"/>
                    <a:pt x="571" y="443"/>
                  </a:cubicBezTo>
                  <a:cubicBezTo>
                    <a:pt x="601" y="398"/>
                    <a:pt x="616" y="353"/>
                    <a:pt x="616" y="308"/>
                  </a:cubicBezTo>
                  <a:lnTo>
                    <a:pt x="616" y="233"/>
                  </a:lnTo>
                  <a:cubicBezTo>
                    <a:pt x="601" y="173"/>
                    <a:pt x="571" y="128"/>
                    <a:pt x="541" y="98"/>
                  </a:cubicBezTo>
                  <a:cubicBezTo>
                    <a:pt x="511" y="53"/>
                    <a:pt x="481" y="38"/>
                    <a:pt x="450" y="23"/>
                  </a:cubicBezTo>
                  <a:cubicBezTo>
                    <a:pt x="413" y="8"/>
                    <a:pt x="375" y="1"/>
                    <a:pt x="338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600271" y="565615"/>
              <a:ext cx="44044" cy="56128"/>
            </a:xfrm>
            <a:custGeom>
              <a:avLst/>
              <a:gdLst/>
              <a:ahLst/>
              <a:cxnLst/>
              <a:rect l="l" t="t" r="r" b="b"/>
              <a:pathLst>
                <a:path w="707" h="901" extrusionOk="0">
                  <a:moveTo>
                    <a:pt x="316" y="0"/>
                  </a:moveTo>
                  <a:cubicBezTo>
                    <a:pt x="271" y="0"/>
                    <a:pt x="241" y="15"/>
                    <a:pt x="196" y="30"/>
                  </a:cubicBezTo>
                  <a:cubicBezTo>
                    <a:pt x="166" y="30"/>
                    <a:pt x="121" y="60"/>
                    <a:pt x="106" y="90"/>
                  </a:cubicBezTo>
                  <a:cubicBezTo>
                    <a:pt x="61" y="120"/>
                    <a:pt x="31" y="165"/>
                    <a:pt x="16" y="225"/>
                  </a:cubicBezTo>
                  <a:cubicBezTo>
                    <a:pt x="1" y="240"/>
                    <a:pt x="1" y="270"/>
                    <a:pt x="1" y="300"/>
                  </a:cubicBezTo>
                  <a:lnTo>
                    <a:pt x="1" y="375"/>
                  </a:lnTo>
                  <a:cubicBezTo>
                    <a:pt x="1" y="390"/>
                    <a:pt x="1" y="390"/>
                    <a:pt x="16" y="405"/>
                  </a:cubicBezTo>
                  <a:cubicBezTo>
                    <a:pt x="31" y="435"/>
                    <a:pt x="46" y="481"/>
                    <a:pt x="61" y="511"/>
                  </a:cubicBezTo>
                  <a:cubicBezTo>
                    <a:pt x="61" y="541"/>
                    <a:pt x="76" y="571"/>
                    <a:pt x="106" y="601"/>
                  </a:cubicBezTo>
                  <a:cubicBezTo>
                    <a:pt x="136" y="646"/>
                    <a:pt x="166" y="691"/>
                    <a:pt x="196" y="736"/>
                  </a:cubicBezTo>
                  <a:lnTo>
                    <a:pt x="211" y="751"/>
                  </a:lnTo>
                  <a:lnTo>
                    <a:pt x="211" y="766"/>
                  </a:lnTo>
                  <a:lnTo>
                    <a:pt x="256" y="826"/>
                  </a:lnTo>
                  <a:cubicBezTo>
                    <a:pt x="271" y="841"/>
                    <a:pt x="301" y="871"/>
                    <a:pt x="331" y="871"/>
                  </a:cubicBezTo>
                  <a:cubicBezTo>
                    <a:pt x="391" y="901"/>
                    <a:pt x="436" y="901"/>
                    <a:pt x="496" y="901"/>
                  </a:cubicBezTo>
                  <a:lnTo>
                    <a:pt x="556" y="871"/>
                  </a:lnTo>
                  <a:cubicBezTo>
                    <a:pt x="601" y="841"/>
                    <a:pt x="631" y="811"/>
                    <a:pt x="661" y="781"/>
                  </a:cubicBezTo>
                  <a:cubicBezTo>
                    <a:pt x="676" y="736"/>
                    <a:pt x="691" y="691"/>
                    <a:pt x="706" y="646"/>
                  </a:cubicBezTo>
                  <a:cubicBezTo>
                    <a:pt x="706" y="601"/>
                    <a:pt x="691" y="571"/>
                    <a:pt x="676" y="526"/>
                  </a:cubicBezTo>
                  <a:cubicBezTo>
                    <a:pt x="661" y="481"/>
                    <a:pt x="646" y="435"/>
                    <a:pt x="631" y="375"/>
                  </a:cubicBezTo>
                  <a:cubicBezTo>
                    <a:pt x="631" y="345"/>
                    <a:pt x="616" y="315"/>
                    <a:pt x="616" y="300"/>
                  </a:cubicBezTo>
                  <a:lnTo>
                    <a:pt x="601" y="255"/>
                  </a:lnTo>
                  <a:cubicBezTo>
                    <a:pt x="586" y="225"/>
                    <a:pt x="586" y="195"/>
                    <a:pt x="571" y="165"/>
                  </a:cubicBezTo>
                  <a:cubicBezTo>
                    <a:pt x="541" y="120"/>
                    <a:pt x="496" y="75"/>
                    <a:pt x="451" y="45"/>
                  </a:cubicBezTo>
                  <a:cubicBezTo>
                    <a:pt x="406" y="15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7671351" y="536585"/>
              <a:ext cx="55258" cy="59928"/>
            </a:xfrm>
            <a:custGeom>
              <a:avLst/>
              <a:gdLst/>
              <a:ahLst/>
              <a:cxnLst/>
              <a:rect l="l" t="t" r="r" b="b"/>
              <a:pathLst>
                <a:path w="887" h="962" extrusionOk="0">
                  <a:moveTo>
                    <a:pt x="346" y="0"/>
                  </a:moveTo>
                  <a:cubicBezTo>
                    <a:pt x="318" y="0"/>
                    <a:pt x="288" y="5"/>
                    <a:pt x="256" y="16"/>
                  </a:cubicBezTo>
                  <a:cubicBezTo>
                    <a:pt x="211" y="16"/>
                    <a:pt x="181" y="31"/>
                    <a:pt x="151" y="61"/>
                  </a:cubicBezTo>
                  <a:cubicBezTo>
                    <a:pt x="106" y="91"/>
                    <a:pt x="76" y="121"/>
                    <a:pt x="61" y="151"/>
                  </a:cubicBezTo>
                  <a:cubicBezTo>
                    <a:pt x="16" y="226"/>
                    <a:pt x="1" y="316"/>
                    <a:pt x="16" y="391"/>
                  </a:cubicBezTo>
                  <a:cubicBezTo>
                    <a:pt x="31" y="466"/>
                    <a:pt x="76" y="526"/>
                    <a:pt x="121" y="586"/>
                  </a:cubicBezTo>
                  <a:cubicBezTo>
                    <a:pt x="151" y="616"/>
                    <a:pt x="181" y="646"/>
                    <a:pt x="211" y="676"/>
                  </a:cubicBezTo>
                  <a:lnTo>
                    <a:pt x="301" y="781"/>
                  </a:lnTo>
                  <a:cubicBezTo>
                    <a:pt x="331" y="811"/>
                    <a:pt x="361" y="841"/>
                    <a:pt x="406" y="871"/>
                  </a:cubicBezTo>
                  <a:cubicBezTo>
                    <a:pt x="451" y="917"/>
                    <a:pt x="511" y="947"/>
                    <a:pt x="586" y="962"/>
                  </a:cubicBezTo>
                  <a:lnTo>
                    <a:pt x="661" y="962"/>
                  </a:lnTo>
                  <a:cubicBezTo>
                    <a:pt x="691" y="947"/>
                    <a:pt x="736" y="932"/>
                    <a:pt x="766" y="917"/>
                  </a:cubicBezTo>
                  <a:cubicBezTo>
                    <a:pt x="811" y="871"/>
                    <a:pt x="841" y="826"/>
                    <a:pt x="871" y="766"/>
                  </a:cubicBezTo>
                  <a:cubicBezTo>
                    <a:pt x="886" y="691"/>
                    <a:pt x="871" y="616"/>
                    <a:pt x="841" y="556"/>
                  </a:cubicBezTo>
                  <a:cubicBezTo>
                    <a:pt x="826" y="511"/>
                    <a:pt x="811" y="466"/>
                    <a:pt x="781" y="436"/>
                  </a:cubicBezTo>
                  <a:lnTo>
                    <a:pt x="706" y="316"/>
                  </a:lnTo>
                  <a:lnTo>
                    <a:pt x="646" y="211"/>
                  </a:lnTo>
                  <a:cubicBezTo>
                    <a:pt x="601" y="136"/>
                    <a:pt x="556" y="91"/>
                    <a:pt x="496" y="46"/>
                  </a:cubicBezTo>
                  <a:cubicBezTo>
                    <a:pt x="447" y="17"/>
                    <a:pt x="399" y="0"/>
                    <a:pt x="34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7400238" y="65376"/>
              <a:ext cx="355345" cy="461170"/>
            </a:xfrm>
            <a:custGeom>
              <a:avLst/>
              <a:gdLst/>
              <a:ahLst/>
              <a:cxnLst/>
              <a:rect l="l" t="t" r="r" b="b"/>
              <a:pathLst>
                <a:path w="5704" h="7403" extrusionOk="0">
                  <a:moveTo>
                    <a:pt x="2611" y="0"/>
                  </a:moveTo>
                  <a:cubicBezTo>
                    <a:pt x="2320" y="0"/>
                    <a:pt x="2030" y="49"/>
                    <a:pt x="1756" y="151"/>
                  </a:cubicBezTo>
                  <a:cubicBezTo>
                    <a:pt x="1651" y="181"/>
                    <a:pt x="1546" y="211"/>
                    <a:pt x="1441" y="256"/>
                  </a:cubicBezTo>
                  <a:cubicBezTo>
                    <a:pt x="991" y="436"/>
                    <a:pt x="615" y="751"/>
                    <a:pt x="345" y="1141"/>
                  </a:cubicBezTo>
                  <a:cubicBezTo>
                    <a:pt x="60" y="1547"/>
                    <a:pt x="0" y="2057"/>
                    <a:pt x="150" y="2507"/>
                  </a:cubicBezTo>
                  <a:cubicBezTo>
                    <a:pt x="405" y="3167"/>
                    <a:pt x="1096" y="3513"/>
                    <a:pt x="1381" y="4158"/>
                  </a:cubicBezTo>
                  <a:cubicBezTo>
                    <a:pt x="1696" y="4863"/>
                    <a:pt x="1561" y="5689"/>
                    <a:pt x="1876" y="6409"/>
                  </a:cubicBezTo>
                  <a:cubicBezTo>
                    <a:pt x="2041" y="6830"/>
                    <a:pt x="2371" y="7175"/>
                    <a:pt x="2792" y="7340"/>
                  </a:cubicBezTo>
                  <a:cubicBezTo>
                    <a:pt x="2921" y="7383"/>
                    <a:pt x="3054" y="7403"/>
                    <a:pt x="3187" y="7403"/>
                  </a:cubicBezTo>
                  <a:cubicBezTo>
                    <a:pt x="3654" y="7403"/>
                    <a:pt x="4125" y="7160"/>
                    <a:pt x="4488" y="6845"/>
                  </a:cubicBezTo>
                  <a:cubicBezTo>
                    <a:pt x="5163" y="6199"/>
                    <a:pt x="5583" y="5329"/>
                    <a:pt x="5643" y="4398"/>
                  </a:cubicBezTo>
                  <a:cubicBezTo>
                    <a:pt x="5703" y="3468"/>
                    <a:pt x="5508" y="2537"/>
                    <a:pt x="5058" y="1727"/>
                  </a:cubicBezTo>
                  <a:cubicBezTo>
                    <a:pt x="4683" y="1036"/>
                    <a:pt x="4142" y="391"/>
                    <a:pt x="3407" y="121"/>
                  </a:cubicBezTo>
                  <a:cubicBezTo>
                    <a:pt x="3148" y="42"/>
                    <a:pt x="2879" y="0"/>
                    <a:pt x="2611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7316075" y="205169"/>
              <a:ext cx="57065" cy="36754"/>
            </a:xfrm>
            <a:custGeom>
              <a:avLst/>
              <a:gdLst/>
              <a:ahLst/>
              <a:cxnLst/>
              <a:rect l="l" t="t" r="r" b="b"/>
              <a:pathLst>
                <a:path w="916" h="590" extrusionOk="0">
                  <a:moveTo>
                    <a:pt x="631" y="0"/>
                  </a:moveTo>
                  <a:cubicBezTo>
                    <a:pt x="589" y="0"/>
                    <a:pt x="548" y="8"/>
                    <a:pt x="511" y="23"/>
                  </a:cubicBezTo>
                  <a:lnTo>
                    <a:pt x="481" y="53"/>
                  </a:lnTo>
                  <a:cubicBezTo>
                    <a:pt x="420" y="68"/>
                    <a:pt x="375" y="83"/>
                    <a:pt x="330" y="83"/>
                  </a:cubicBezTo>
                  <a:cubicBezTo>
                    <a:pt x="300" y="83"/>
                    <a:pt x="270" y="98"/>
                    <a:pt x="240" y="113"/>
                  </a:cubicBezTo>
                  <a:cubicBezTo>
                    <a:pt x="210" y="113"/>
                    <a:pt x="180" y="128"/>
                    <a:pt x="150" y="143"/>
                  </a:cubicBezTo>
                  <a:lnTo>
                    <a:pt x="120" y="173"/>
                  </a:lnTo>
                  <a:cubicBezTo>
                    <a:pt x="60" y="188"/>
                    <a:pt x="30" y="248"/>
                    <a:pt x="15" y="308"/>
                  </a:cubicBezTo>
                  <a:cubicBezTo>
                    <a:pt x="0" y="368"/>
                    <a:pt x="30" y="428"/>
                    <a:pt x="60" y="458"/>
                  </a:cubicBezTo>
                  <a:cubicBezTo>
                    <a:pt x="90" y="488"/>
                    <a:pt x="120" y="518"/>
                    <a:pt x="150" y="533"/>
                  </a:cubicBezTo>
                  <a:cubicBezTo>
                    <a:pt x="165" y="548"/>
                    <a:pt x="210" y="563"/>
                    <a:pt x="240" y="563"/>
                  </a:cubicBezTo>
                  <a:cubicBezTo>
                    <a:pt x="270" y="578"/>
                    <a:pt x="315" y="578"/>
                    <a:pt x="345" y="578"/>
                  </a:cubicBezTo>
                  <a:cubicBezTo>
                    <a:pt x="360" y="586"/>
                    <a:pt x="372" y="590"/>
                    <a:pt x="381" y="590"/>
                  </a:cubicBezTo>
                  <a:cubicBezTo>
                    <a:pt x="390" y="590"/>
                    <a:pt x="398" y="586"/>
                    <a:pt x="405" y="578"/>
                  </a:cubicBezTo>
                  <a:cubicBezTo>
                    <a:pt x="511" y="578"/>
                    <a:pt x="601" y="563"/>
                    <a:pt x="706" y="533"/>
                  </a:cubicBezTo>
                  <a:cubicBezTo>
                    <a:pt x="751" y="518"/>
                    <a:pt x="796" y="503"/>
                    <a:pt x="826" y="458"/>
                  </a:cubicBezTo>
                  <a:lnTo>
                    <a:pt x="871" y="413"/>
                  </a:lnTo>
                  <a:cubicBezTo>
                    <a:pt x="886" y="368"/>
                    <a:pt x="901" y="323"/>
                    <a:pt x="901" y="278"/>
                  </a:cubicBezTo>
                  <a:cubicBezTo>
                    <a:pt x="916" y="248"/>
                    <a:pt x="901" y="203"/>
                    <a:pt x="886" y="173"/>
                  </a:cubicBezTo>
                  <a:cubicBezTo>
                    <a:pt x="871" y="143"/>
                    <a:pt x="856" y="113"/>
                    <a:pt x="841" y="83"/>
                  </a:cubicBezTo>
                  <a:cubicBezTo>
                    <a:pt x="811" y="68"/>
                    <a:pt x="781" y="38"/>
                    <a:pt x="751" y="23"/>
                  </a:cubicBezTo>
                  <a:cubicBezTo>
                    <a:pt x="713" y="8"/>
                    <a:pt x="672" y="0"/>
                    <a:pt x="63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7359994" y="273508"/>
              <a:ext cx="63668" cy="41551"/>
            </a:xfrm>
            <a:custGeom>
              <a:avLst/>
              <a:gdLst/>
              <a:ahLst/>
              <a:cxnLst/>
              <a:rect l="l" t="t" r="r" b="b"/>
              <a:pathLst>
                <a:path w="1022" h="667" extrusionOk="0">
                  <a:moveTo>
                    <a:pt x="717" y="1"/>
                  </a:moveTo>
                  <a:cubicBezTo>
                    <a:pt x="699" y="1"/>
                    <a:pt x="680" y="3"/>
                    <a:pt x="661" y="7"/>
                  </a:cubicBezTo>
                  <a:cubicBezTo>
                    <a:pt x="526" y="52"/>
                    <a:pt x="406" y="82"/>
                    <a:pt x="286" y="142"/>
                  </a:cubicBezTo>
                  <a:cubicBezTo>
                    <a:pt x="211" y="172"/>
                    <a:pt x="151" y="202"/>
                    <a:pt x="91" y="262"/>
                  </a:cubicBezTo>
                  <a:cubicBezTo>
                    <a:pt x="61" y="292"/>
                    <a:pt x="31" y="352"/>
                    <a:pt x="31" y="397"/>
                  </a:cubicBezTo>
                  <a:cubicBezTo>
                    <a:pt x="1" y="457"/>
                    <a:pt x="16" y="517"/>
                    <a:pt x="61" y="577"/>
                  </a:cubicBezTo>
                  <a:cubicBezTo>
                    <a:pt x="76" y="592"/>
                    <a:pt x="91" y="607"/>
                    <a:pt x="121" y="622"/>
                  </a:cubicBezTo>
                  <a:cubicBezTo>
                    <a:pt x="166" y="652"/>
                    <a:pt x="211" y="667"/>
                    <a:pt x="271" y="667"/>
                  </a:cubicBezTo>
                  <a:lnTo>
                    <a:pt x="346" y="667"/>
                  </a:lnTo>
                  <a:cubicBezTo>
                    <a:pt x="391" y="667"/>
                    <a:pt x="436" y="652"/>
                    <a:pt x="481" y="637"/>
                  </a:cubicBezTo>
                  <a:cubicBezTo>
                    <a:pt x="571" y="622"/>
                    <a:pt x="676" y="607"/>
                    <a:pt x="781" y="592"/>
                  </a:cubicBezTo>
                  <a:cubicBezTo>
                    <a:pt x="856" y="562"/>
                    <a:pt x="931" y="517"/>
                    <a:pt x="976" y="457"/>
                  </a:cubicBezTo>
                  <a:cubicBezTo>
                    <a:pt x="1006" y="382"/>
                    <a:pt x="1021" y="307"/>
                    <a:pt x="1006" y="232"/>
                  </a:cubicBezTo>
                  <a:cubicBezTo>
                    <a:pt x="991" y="157"/>
                    <a:pt x="946" y="82"/>
                    <a:pt x="871" y="52"/>
                  </a:cubicBezTo>
                  <a:cubicBezTo>
                    <a:pt x="826" y="18"/>
                    <a:pt x="773" y="1"/>
                    <a:pt x="717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7397434" y="366454"/>
              <a:ext cx="67344" cy="39433"/>
            </a:xfrm>
            <a:custGeom>
              <a:avLst/>
              <a:gdLst/>
              <a:ahLst/>
              <a:cxnLst/>
              <a:rect l="l" t="t" r="r" b="b"/>
              <a:pathLst>
                <a:path w="1081" h="633" extrusionOk="0">
                  <a:moveTo>
                    <a:pt x="300" y="0"/>
                  </a:moveTo>
                  <a:lnTo>
                    <a:pt x="165" y="30"/>
                  </a:lnTo>
                  <a:lnTo>
                    <a:pt x="120" y="45"/>
                  </a:lnTo>
                  <a:lnTo>
                    <a:pt x="75" y="75"/>
                  </a:lnTo>
                  <a:cubicBezTo>
                    <a:pt x="45" y="105"/>
                    <a:pt x="30" y="151"/>
                    <a:pt x="15" y="181"/>
                  </a:cubicBezTo>
                  <a:cubicBezTo>
                    <a:pt x="0" y="271"/>
                    <a:pt x="45" y="346"/>
                    <a:pt x="105" y="391"/>
                  </a:cubicBezTo>
                  <a:lnTo>
                    <a:pt x="225" y="466"/>
                  </a:lnTo>
                  <a:cubicBezTo>
                    <a:pt x="285" y="481"/>
                    <a:pt x="345" y="511"/>
                    <a:pt x="405" y="526"/>
                  </a:cubicBezTo>
                  <a:lnTo>
                    <a:pt x="540" y="571"/>
                  </a:lnTo>
                  <a:lnTo>
                    <a:pt x="675" y="616"/>
                  </a:lnTo>
                  <a:cubicBezTo>
                    <a:pt x="704" y="627"/>
                    <a:pt x="735" y="632"/>
                    <a:pt x="766" y="632"/>
                  </a:cubicBezTo>
                  <a:cubicBezTo>
                    <a:pt x="817" y="632"/>
                    <a:pt x="869" y="619"/>
                    <a:pt x="916" y="601"/>
                  </a:cubicBezTo>
                  <a:cubicBezTo>
                    <a:pt x="961" y="571"/>
                    <a:pt x="1006" y="526"/>
                    <a:pt x="1021" y="481"/>
                  </a:cubicBezTo>
                  <a:cubicBezTo>
                    <a:pt x="1066" y="406"/>
                    <a:pt x="1081" y="331"/>
                    <a:pt x="1066" y="256"/>
                  </a:cubicBezTo>
                  <a:cubicBezTo>
                    <a:pt x="1036" y="181"/>
                    <a:pt x="991" y="105"/>
                    <a:pt x="931" y="60"/>
                  </a:cubicBezTo>
                  <a:lnTo>
                    <a:pt x="916" y="45"/>
                  </a:lnTo>
                  <a:cubicBezTo>
                    <a:pt x="871" y="15"/>
                    <a:pt x="825" y="0"/>
                    <a:pt x="765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7415189" y="462764"/>
              <a:ext cx="997" cy="2866"/>
            </a:xfrm>
            <a:custGeom>
              <a:avLst/>
              <a:gdLst/>
              <a:ahLst/>
              <a:cxnLst/>
              <a:rect l="l" t="t" r="r" b="b"/>
              <a:pathLst>
                <a:path w="16" h="46" extrusionOk="0">
                  <a:moveTo>
                    <a:pt x="15" y="0"/>
                  </a:moveTo>
                  <a:cubicBezTo>
                    <a:pt x="15" y="0"/>
                    <a:pt x="0" y="45"/>
                    <a:pt x="15" y="45"/>
                  </a:cubicBezTo>
                  <a:lnTo>
                    <a:pt x="15" y="3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4254" y="443327"/>
              <a:ext cx="64540" cy="36318"/>
            </a:xfrm>
            <a:custGeom>
              <a:avLst/>
              <a:gdLst/>
              <a:ahLst/>
              <a:cxnLst/>
              <a:rect l="l" t="t" r="r" b="b"/>
              <a:pathLst>
                <a:path w="1036" h="583" extrusionOk="0">
                  <a:moveTo>
                    <a:pt x="745" y="1"/>
                  </a:moveTo>
                  <a:cubicBezTo>
                    <a:pt x="721" y="1"/>
                    <a:pt x="698" y="5"/>
                    <a:pt x="676" y="12"/>
                  </a:cubicBezTo>
                  <a:lnTo>
                    <a:pt x="631" y="12"/>
                  </a:lnTo>
                  <a:cubicBezTo>
                    <a:pt x="555" y="12"/>
                    <a:pt x="480" y="12"/>
                    <a:pt x="390" y="27"/>
                  </a:cubicBezTo>
                  <a:cubicBezTo>
                    <a:pt x="345" y="27"/>
                    <a:pt x="300" y="42"/>
                    <a:pt x="255" y="42"/>
                  </a:cubicBezTo>
                  <a:lnTo>
                    <a:pt x="210" y="57"/>
                  </a:lnTo>
                  <a:cubicBezTo>
                    <a:pt x="165" y="69"/>
                    <a:pt x="128" y="89"/>
                    <a:pt x="100" y="111"/>
                  </a:cubicBezTo>
                  <a:lnTo>
                    <a:pt x="100" y="111"/>
                  </a:lnTo>
                  <a:cubicBezTo>
                    <a:pt x="66" y="127"/>
                    <a:pt x="43" y="154"/>
                    <a:pt x="30" y="192"/>
                  </a:cubicBezTo>
                  <a:cubicBezTo>
                    <a:pt x="15" y="207"/>
                    <a:pt x="15" y="222"/>
                    <a:pt x="15" y="222"/>
                  </a:cubicBezTo>
                  <a:cubicBezTo>
                    <a:pt x="0" y="267"/>
                    <a:pt x="0" y="312"/>
                    <a:pt x="15" y="342"/>
                  </a:cubicBezTo>
                  <a:cubicBezTo>
                    <a:pt x="30" y="387"/>
                    <a:pt x="45" y="417"/>
                    <a:pt x="75" y="447"/>
                  </a:cubicBezTo>
                  <a:cubicBezTo>
                    <a:pt x="120" y="477"/>
                    <a:pt x="165" y="507"/>
                    <a:pt x="225" y="522"/>
                  </a:cubicBezTo>
                  <a:cubicBezTo>
                    <a:pt x="300" y="537"/>
                    <a:pt x="360" y="552"/>
                    <a:pt x="435" y="567"/>
                  </a:cubicBezTo>
                  <a:cubicBezTo>
                    <a:pt x="525" y="567"/>
                    <a:pt x="616" y="582"/>
                    <a:pt x="721" y="582"/>
                  </a:cubicBezTo>
                  <a:cubicBezTo>
                    <a:pt x="796" y="582"/>
                    <a:pt x="871" y="552"/>
                    <a:pt x="931" y="492"/>
                  </a:cubicBezTo>
                  <a:cubicBezTo>
                    <a:pt x="1006" y="432"/>
                    <a:pt x="1036" y="342"/>
                    <a:pt x="1021" y="252"/>
                  </a:cubicBezTo>
                  <a:cubicBezTo>
                    <a:pt x="1021" y="177"/>
                    <a:pt x="976" y="102"/>
                    <a:pt x="916" y="57"/>
                  </a:cubicBezTo>
                  <a:cubicBezTo>
                    <a:pt x="886" y="42"/>
                    <a:pt x="856" y="12"/>
                    <a:pt x="826" y="12"/>
                  </a:cubicBezTo>
                  <a:cubicBezTo>
                    <a:pt x="796" y="5"/>
                    <a:pt x="769" y="1"/>
                    <a:pt x="745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7416123" y="465567"/>
              <a:ext cx="62" cy="997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1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721437" y="478649"/>
              <a:ext cx="63107" cy="54259"/>
            </a:xfrm>
            <a:custGeom>
              <a:avLst/>
              <a:gdLst/>
              <a:ahLst/>
              <a:cxnLst/>
              <a:rect l="l" t="t" r="r" b="b"/>
              <a:pathLst>
                <a:path w="1013" h="871" extrusionOk="0">
                  <a:moveTo>
                    <a:pt x="344" y="0"/>
                  </a:moveTo>
                  <a:cubicBezTo>
                    <a:pt x="148" y="0"/>
                    <a:pt x="0" y="184"/>
                    <a:pt x="52" y="391"/>
                  </a:cubicBezTo>
                  <a:cubicBezTo>
                    <a:pt x="67" y="466"/>
                    <a:pt x="97" y="526"/>
                    <a:pt x="157" y="571"/>
                  </a:cubicBezTo>
                  <a:lnTo>
                    <a:pt x="277" y="661"/>
                  </a:lnTo>
                  <a:cubicBezTo>
                    <a:pt x="307" y="691"/>
                    <a:pt x="352" y="721"/>
                    <a:pt x="382" y="736"/>
                  </a:cubicBezTo>
                  <a:cubicBezTo>
                    <a:pt x="427" y="766"/>
                    <a:pt x="487" y="796"/>
                    <a:pt x="532" y="826"/>
                  </a:cubicBezTo>
                  <a:cubicBezTo>
                    <a:pt x="607" y="856"/>
                    <a:pt x="682" y="871"/>
                    <a:pt x="757" y="871"/>
                  </a:cubicBezTo>
                  <a:lnTo>
                    <a:pt x="817" y="871"/>
                  </a:lnTo>
                  <a:lnTo>
                    <a:pt x="878" y="841"/>
                  </a:lnTo>
                  <a:cubicBezTo>
                    <a:pt x="923" y="826"/>
                    <a:pt x="968" y="781"/>
                    <a:pt x="983" y="736"/>
                  </a:cubicBezTo>
                  <a:cubicBezTo>
                    <a:pt x="1013" y="646"/>
                    <a:pt x="998" y="541"/>
                    <a:pt x="938" y="466"/>
                  </a:cubicBezTo>
                  <a:cubicBezTo>
                    <a:pt x="923" y="436"/>
                    <a:pt x="893" y="421"/>
                    <a:pt x="878" y="391"/>
                  </a:cubicBezTo>
                  <a:cubicBezTo>
                    <a:pt x="863" y="361"/>
                    <a:pt x="832" y="346"/>
                    <a:pt x="802" y="331"/>
                  </a:cubicBezTo>
                  <a:cubicBezTo>
                    <a:pt x="772" y="286"/>
                    <a:pt x="727" y="256"/>
                    <a:pt x="682" y="211"/>
                  </a:cubicBezTo>
                  <a:cubicBezTo>
                    <a:pt x="667" y="196"/>
                    <a:pt x="652" y="181"/>
                    <a:pt x="622" y="151"/>
                  </a:cubicBezTo>
                  <a:lnTo>
                    <a:pt x="592" y="121"/>
                  </a:lnTo>
                  <a:cubicBezTo>
                    <a:pt x="562" y="60"/>
                    <a:pt x="502" y="30"/>
                    <a:pt x="442" y="15"/>
                  </a:cubicBezTo>
                  <a:cubicBezTo>
                    <a:pt x="409" y="5"/>
                    <a:pt x="375" y="0"/>
                    <a:pt x="344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780743" y="424389"/>
              <a:ext cx="997" cy="62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" y="1"/>
                  </a:move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782612" y="424389"/>
              <a:ext cx="3800" cy="99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1" y="1"/>
                  </a:moveTo>
                  <a:lnTo>
                    <a:pt x="1" y="1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7761120" y="424078"/>
              <a:ext cx="59868" cy="50895"/>
            </a:xfrm>
            <a:custGeom>
              <a:avLst/>
              <a:gdLst/>
              <a:ahLst/>
              <a:cxnLst/>
              <a:rect l="l" t="t" r="r" b="b"/>
              <a:pathLst>
                <a:path w="961" h="817" extrusionOk="0">
                  <a:moveTo>
                    <a:pt x="295" y="0"/>
                  </a:moveTo>
                  <a:cubicBezTo>
                    <a:pt x="246" y="0"/>
                    <a:pt x="194" y="14"/>
                    <a:pt x="150" y="36"/>
                  </a:cubicBezTo>
                  <a:cubicBezTo>
                    <a:pt x="105" y="66"/>
                    <a:pt x="60" y="126"/>
                    <a:pt x="30" y="186"/>
                  </a:cubicBezTo>
                  <a:cubicBezTo>
                    <a:pt x="0" y="246"/>
                    <a:pt x="0" y="306"/>
                    <a:pt x="15" y="381"/>
                  </a:cubicBezTo>
                  <a:cubicBezTo>
                    <a:pt x="30" y="441"/>
                    <a:pt x="60" y="501"/>
                    <a:pt x="105" y="546"/>
                  </a:cubicBezTo>
                  <a:cubicBezTo>
                    <a:pt x="165" y="591"/>
                    <a:pt x="226" y="636"/>
                    <a:pt x="301" y="681"/>
                  </a:cubicBezTo>
                  <a:cubicBezTo>
                    <a:pt x="346" y="711"/>
                    <a:pt x="391" y="741"/>
                    <a:pt x="436" y="756"/>
                  </a:cubicBezTo>
                  <a:cubicBezTo>
                    <a:pt x="481" y="786"/>
                    <a:pt x="526" y="801"/>
                    <a:pt x="571" y="801"/>
                  </a:cubicBezTo>
                  <a:cubicBezTo>
                    <a:pt x="601" y="816"/>
                    <a:pt x="631" y="816"/>
                    <a:pt x="661" y="816"/>
                  </a:cubicBezTo>
                  <a:cubicBezTo>
                    <a:pt x="706" y="816"/>
                    <a:pt x="751" y="816"/>
                    <a:pt x="796" y="786"/>
                  </a:cubicBezTo>
                  <a:lnTo>
                    <a:pt x="826" y="771"/>
                  </a:lnTo>
                  <a:lnTo>
                    <a:pt x="886" y="741"/>
                  </a:lnTo>
                  <a:cubicBezTo>
                    <a:pt x="901" y="711"/>
                    <a:pt x="916" y="696"/>
                    <a:pt x="931" y="666"/>
                  </a:cubicBezTo>
                  <a:cubicBezTo>
                    <a:pt x="961" y="606"/>
                    <a:pt x="961" y="561"/>
                    <a:pt x="946" y="501"/>
                  </a:cubicBezTo>
                  <a:cubicBezTo>
                    <a:pt x="946" y="486"/>
                    <a:pt x="931" y="471"/>
                    <a:pt x="931" y="441"/>
                  </a:cubicBezTo>
                  <a:cubicBezTo>
                    <a:pt x="916" y="411"/>
                    <a:pt x="901" y="366"/>
                    <a:pt x="871" y="336"/>
                  </a:cubicBezTo>
                  <a:lnTo>
                    <a:pt x="856" y="336"/>
                  </a:lnTo>
                  <a:cubicBezTo>
                    <a:pt x="826" y="306"/>
                    <a:pt x="781" y="276"/>
                    <a:pt x="751" y="246"/>
                  </a:cubicBezTo>
                  <a:lnTo>
                    <a:pt x="691" y="201"/>
                  </a:lnTo>
                  <a:cubicBezTo>
                    <a:pt x="646" y="186"/>
                    <a:pt x="616" y="156"/>
                    <a:pt x="586" y="126"/>
                  </a:cubicBezTo>
                  <a:lnTo>
                    <a:pt x="571" y="126"/>
                  </a:lnTo>
                  <a:cubicBezTo>
                    <a:pt x="541" y="96"/>
                    <a:pt x="511" y="81"/>
                    <a:pt x="496" y="51"/>
                  </a:cubicBezTo>
                  <a:cubicBezTo>
                    <a:pt x="451" y="21"/>
                    <a:pt x="391" y="6"/>
                    <a:pt x="346" y="6"/>
                  </a:cubicBezTo>
                  <a:cubicBezTo>
                    <a:pt x="329" y="2"/>
                    <a:pt x="312" y="0"/>
                    <a:pt x="295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7781678" y="352437"/>
              <a:ext cx="59930" cy="41862"/>
            </a:xfrm>
            <a:custGeom>
              <a:avLst/>
              <a:gdLst/>
              <a:ahLst/>
              <a:cxnLst/>
              <a:rect l="l" t="t" r="r" b="b"/>
              <a:pathLst>
                <a:path w="962" h="672" extrusionOk="0">
                  <a:moveTo>
                    <a:pt x="496" y="0"/>
                  </a:moveTo>
                  <a:cubicBezTo>
                    <a:pt x="466" y="0"/>
                    <a:pt x="421" y="15"/>
                    <a:pt x="391" y="15"/>
                  </a:cubicBezTo>
                  <a:lnTo>
                    <a:pt x="331" y="15"/>
                  </a:lnTo>
                  <a:cubicBezTo>
                    <a:pt x="271" y="15"/>
                    <a:pt x="211" y="30"/>
                    <a:pt x="166" y="60"/>
                  </a:cubicBezTo>
                  <a:lnTo>
                    <a:pt x="91" y="105"/>
                  </a:lnTo>
                  <a:cubicBezTo>
                    <a:pt x="61" y="150"/>
                    <a:pt x="31" y="195"/>
                    <a:pt x="1" y="255"/>
                  </a:cubicBezTo>
                  <a:cubicBezTo>
                    <a:pt x="1" y="285"/>
                    <a:pt x="1" y="330"/>
                    <a:pt x="1" y="376"/>
                  </a:cubicBezTo>
                  <a:cubicBezTo>
                    <a:pt x="1" y="421"/>
                    <a:pt x="16" y="466"/>
                    <a:pt x="46" y="496"/>
                  </a:cubicBezTo>
                  <a:cubicBezTo>
                    <a:pt x="61" y="541"/>
                    <a:pt x="91" y="571"/>
                    <a:pt x="121" y="601"/>
                  </a:cubicBezTo>
                  <a:cubicBezTo>
                    <a:pt x="166" y="631"/>
                    <a:pt x="196" y="646"/>
                    <a:pt x="241" y="661"/>
                  </a:cubicBezTo>
                  <a:cubicBezTo>
                    <a:pt x="263" y="668"/>
                    <a:pt x="289" y="672"/>
                    <a:pt x="318" y="672"/>
                  </a:cubicBezTo>
                  <a:cubicBezTo>
                    <a:pt x="346" y="672"/>
                    <a:pt x="376" y="668"/>
                    <a:pt x="406" y="661"/>
                  </a:cubicBezTo>
                  <a:cubicBezTo>
                    <a:pt x="466" y="646"/>
                    <a:pt x="526" y="631"/>
                    <a:pt x="586" y="616"/>
                  </a:cubicBezTo>
                  <a:lnTo>
                    <a:pt x="691" y="601"/>
                  </a:lnTo>
                  <a:cubicBezTo>
                    <a:pt x="721" y="586"/>
                    <a:pt x="751" y="571"/>
                    <a:pt x="766" y="556"/>
                  </a:cubicBezTo>
                  <a:lnTo>
                    <a:pt x="841" y="511"/>
                  </a:lnTo>
                  <a:lnTo>
                    <a:pt x="856" y="496"/>
                  </a:lnTo>
                  <a:cubicBezTo>
                    <a:pt x="901" y="451"/>
                    <a:pt x="931" y="406"/>
                    <a:pt x="946" y="345"/>
                  </a:cubicBezTo>
                  <a:cubicBezTo>
                    <a:pt x="961" y="300"/>
                    <a:pt x="961" y="255"/>
                    <a:pt x="946" y="210"/>
                  </a:cubicBezTo>
                  <a:cubicBezTo>
                    <a:pt x="931" y="165"/>
                    <a:pt x="916" y="120"/>
                    <a:pt x="871" y="75"/>
                  </a:cubicBezTo>
                  <a:lnTo>
                    <a:pt x="826" y="75"/>
                  </a:lnTo>
                  <a:cubicBezTo>
                    <a:pt x="811" y="45"/>
                    <a:pt x="766" y="30"/>
                    <a:pt x="736" y="15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783547" y="276996"/>
              <a:ext cx="67406" cy="43669"/>
            </a:xfrm>
            <a:custGeom>
              <a:avLst/>
              <a:gdLst/>
              <a:ahLst/>
              <a:cxnLst/>
              <a:rect l="l" t="t" r="r" b="b"/>
              <a:pathLst>
                <a:path w="1082" h="701" extrusionOk="0">
                  <a:moveTo>
                    <a:pt x="661" y="1"/>
                  </a:moveTo>
                  <a:cubicBezTo>
                    <a:pt x="636" y="1"/>
                    <a:pt x="611" y="4"/>
                    <a:pt x="586" y="11"/>
                  </a:cubicBezTo>
                  <a:lnTo>
                    <a:pt x="466" y="26"/>
                  </a:lnTo>
                  <a:lnTo>
                    <a:pt x="361" y="41"/>
                  </a:lnTo>
                  <a:cubicBezTo>
                    <a:pt x="316" y="41"/>
                    <a:pt x="286" y="41"/>
                    <a:pt x="241" y="56"/>
                  </a:cubicBezTo>
                  <a:cubicBezTo>
                    <a:pt x="196" y="71"/>
                    <a:pt x="166" y="86"/>
                    <a:pt x="121" y="116"/>
                  </a:cubicBezTo>
                  <a:cubicBezTo>
                    <a:pt x="91" y="131"/>
                    <a:pt x="61" y="161"/>
                    <a:pt x="46" y="206"/>
                  </a:cubicBezTo>
                  <a:lnTo>
                    <a:pt x="1" y="281"/>
                  </a:lnTo>
                  <a:cubicBezTo>
                    <a:pt x="1" y="326"/>
                    <a:pt x="1" y="371"/>
                    <a:pt x="1" y="401"/>
                  </a:cubicBezTo>
                  <a:cubicBezTo>
                    <a:pt x="1" y="431"/>
                    <a:pt x="16" y="461"/>
                    <a:pt x="31" y="491"/>
                  </a:cubicBezTo>
                  <a:cubicBezTo>
                    <a:pt x="31" y="536"/>
                    <a:pt x="61" y="566"/>
                    <a:pt x="91" y="596"/>
                  </a:cubicBezTo>
                  <a:cubicBezTo>
                    <a:pt x="151" y="656"/>
                    <a:pt x="226" y="701"/>
                    <a:pt x="316" y="701"/>
                  </a:cubicBezTo>
                  <a:cubicBezTo>
                    <a:pt x="361" y="701"/>
                    <a:pt x="406" y="701"/>
                    <a:pt x="451" y="686"/>
                  </a:cubicBezTo>
                  <a:lnTo>
                    <a:pt x="511" y="671"/>
                  </a:lnTo>
                  <a:lnTo>
                    <a:pt x="616" y="641"/>
                  </a:lnTo>
                  <a:lnTo>
                    <a:pt x="721" y="611"/>
                  </a:lnTo>
                  <a:lnTo>
                    <a:pt x="751" y="611"/>
                  </a:lnTo>
                  <a:cubicBezTo>
                    <a:pt x="811" y="596"/>
                    <a:pt x="856" y="566"/>
                    <a:pt x="901" y="521"/>
                  </a:cubicBezTo>
                  <a:lnTo>
                    <a:pt x="946" y="491"/>
                  </a:lnTo>
                  <a:cubicBezTo>
                    <a:pt x="1081" y="341"/>
                    <a:pt x="1021" y="101"/>
                    <a:pt x="826" y="41"/>
                  </a:cubicBezTo>
                  <a:lnTo>
                    <a:pt x="766" y="26"/>
                  </a:lnTo>
                  <a:cubicBezTo>
                    <a:pt x="731" y="8"/>
                    <a:pt x="696" y="1"/>
                    <a:pt x="66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770464" y="191588"/>
              <a:ext cx="59868" cy="46846"/>
            </a:xfrm>
            <a:custGeom>
              <a:avLst/>
              <a:gdLst/>
              <a:ahLst/>
              <a:cxnLst/>
              <a:rect l="l" t="t" r="r" b="b"/>
              <a:pathLst>
                <a:path w="961" h="752" extrusionOk="0">
                  <a:moveTo>
                    <a:pt x="601" y="1"/>
                  </a:moveTo>
                  <a:cubicBezTo>
                    <a:pt x="571" y="1"/>
                    <a:pt x="526" y="16"/>
                    <a:pt x="496" y="31"/>
                  </a:cubicBezTo>
                  <a:lnTo>
                    <a:pt x="406" y="76"/>
                  </a:lnTo>
                  <a:lnTo>
                    <a:pt x="316" y="121"/>
                  </a:lnTo>
                  <a:lnTo>
                    <a:pt x="286" y="121"/>
                  </a:lnTo>
                  <a:cubicBezTo>
                    <a:pt x="241" y="121"/>
                    <a:pt x="196" y="136"/>
                    <a:pt x="166" y="166"/>
                  </a:cubicBezTo>
                  <a:cubicBezTo>
                    <a:pt x="136" y="181"/>
                    <a:pt x="91" y="211"/>
                    <a:pt x="76" y="241"/>
                  </a:cubicBezTo>
                  <a:cubicBezTo>
                    <a:pt x="45" y="271"/>
                    <a:pt x="30" y="301"/>
                    <a:pt x="15" y="346"/>
                  </a:cubicBezTo>
                  <a:cubicBezTo>
                    <a:pt x="0" y="421"/>
                    <a:pt x="0" y="511"/>
                    <a:pt x="45" y="586"/>
                  </a:cubicBezTo>
                  <a:cubicBezTo>
                    <a:pt x="76" y="646"/>
                    <a:pt x="151" y="706"/>
                    <a:pt x="226" y="736"/>
                  </a:cubicBezTo>
                  <a:cubicBezTo>
                    <a:pt x="256" y="736"/>
                    <a:pt x="286" y="751"/>
                    <a:pt x="316" y="751"/>
                  </a:cubicBezTo>
                  <a:lnTo>
                    <a:pt x="346" y="751"/>
                  </a:lnTo>
                  <a:cubicBezTo>
                    <a:pt x="376" y="751"/>
                    <a:pt x="421" y="736"/>
                    <a:pt x="451" y="736"/>
                  </a:cubicBezTo>
                  <a:cubicBezTo>
                    <a:pt x="496" y="721"/>
                    <a:pt x="526" y="706"/>
                    <a:pt x="571" y="691"/>
                  </a:cubicBezTo>
                  <a:lnTo>
                    <a:pt x="631" y="646"/>
                  </a:lnTo>
                  <a:lnTo>
                    <a:pt x="736" y="586"/>
                  </a:lnTo>
                  <a:lnTo>
                    <a:pt x="766" y="571"/>
                  </a:lnTo>
                  <a:lnTo>
                    <a:pt x="781" y="556"/>
                  </a:lnTo>
                  <a:lnTo>
                    <a:pt x="826" y="526"/>
                  </a:lnTo>
                  <a:cubicBezTo>
                    <a:pt x="841" y="526"/>
                    <a:pt x="871" y="496"/>
                    <a:pt x="871" y="481"/>
                  </a:cubicBezTo>
                  <a:cubicBezTo>
                    <a:pt x="901" y="451"/>
                    <a:pt x="916" y="436"/>
                    <a:pt x="916" y="406"/>
                  </a:cubicBezTo>
                  <a:cubicBezTo>
                    <a:pt x="916" y="391"/>
                    <a:pt x="931" y="376"/>
                    <a:pt x="946" y="361"/>
                  </a:cubicBezTo>
                  <a:lnTo>
                    <a:pt x="946" y="346"/>
                  </a:lnTo>
                  <a:cubicBezTo>
                    <a:pt x="961" y="301"/>
                    <a:pt x="961" y="271"/>
                    <a:pt x="946" y="241"/>
                  </a:cubicBezTo>
                  <a:cubicBezTo>
                    <a:pt x="946" y="196"/>
                    <a:pt x="946" y="166"/>
                    <a:pt x="916" y="136"/>
                  </a:cubicBezTo>
                  <a:cubicBezTo>
                    <a:pt x="886" y="76"/>
                    <a:pt x="826" y="31"/>
                    <a:pt x="766" y="16"/>
                  </a:cubicBezTo>
                  <a:lnTo>
                    <a:pt x="736" y="16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39628" y="107114"/>
              <a:ext cx="60802" cy="57997"/>
            </a:xfrm>
            <a:custGeom>
              <a:avLst/>
              <a:gdLst/>
              <a:ahLst/>
              <a:cxnLst/>
              <a:rect l="l" t="t" r="r" b="b"/>
              <a:pathLst>
                <a:path w="976" h="931" extrusionOk="0">
                  <a:moveTo>
                    <a:pt x="744" y="0"/>
                  </a:moveTo>
                  <a:cubicBezTo>
                    <a:pt x="711" y="0"/>
                    <a:pt x="679" y="14"/>
                    <a:pt x="646" y="36"/>
                  </a:cubicBezTo>
                  <a:cubicBezTo>
                    <a:pt x="556" y="66"/>
                    <a:pt x="495" y="111"/>
                    <a:pt x="435" y="186"/>
                  </a:cubicBezTo>
                  <a:cubicBezTo>
                    <a:pt x="405" y="201"/>
                    <a:pt x="375" y="231"/>
                    <a:pt x="345" y="261"/>
                  </a:cubicBezTo>
                  <a:cubicBezTo>
                    <a:pt x="270" y="276"/>
                    <a:pt x="195" y="306"/>
                    <a:pt x="135" y="366"/>
                  </a:cubicBezTo>
                  <a:cubicBezTo>
                    <a:pt x="15" y="471"/>
                    <a:pt x="0" y="666"/>
                    <a:pt x="90" y="801"/>
                  </a:cubicBezTo>
                  <a:cubicBezTo>
                    <a:pt x="135" y="862"/>
                    <a:pt x="195" y="907"/>
                    <a:pt x="270" y="922"/>
                  </a:cubicBezTo>
                  <a:cubicBezTo>
                    <a:pt x="298" y="927"/>
                    <a:pt x="327" y="931"/>
                    <a:pt x="358" y="931"/>
                  </a:cubicBezTo>
                  <a:cubicBezTo>
                    <a:pt x="411" y="931"/>
                    <a:pt x="468" y="920"/>
                    <a:pt x="525" y="892"/>
                  </a:cubicBezTo>
                  <a:cubicBezTo>
                    <a:pt x="586" y="862"/>
                    <a:pt x="646" y="801"/>
                    <a:pt x="676" y="741"/>
                  </a:cubicBezTo>
                  <a:cubicBezTo>
                    <a:pt x="691" y="711"/>
                    <a:pt x="706" y="696"/>
                    <a:pt x="706" y="666"/>
                  </a:cubicBezTo>
                  <a:cubicBezTo>
                    <a:pt x="736" y="636"/>
                    <a:pt x="781" y="606"/>
                    <a:pt x="811" y="576"/>
                  </a:cubicBezTo>
                  <a:cubicBezTo>
                    <a:pt x="886" y="501"/>
                    <a:pt x="946" y="396"/>
                    <a:pt x="976" y="291"/>
                  </a:cubicBezTo>
                  <a:cubicBezTo>
                    <a:pt x="976" y="261"/>
                    <a:pt x="976" y="216"/>
                    <a:pt x="976" y="186"/>
                  </a:cubicBezTo>
                  <a:cubicBezTo>
                    <a:pt x="961" y="126"/>
                    <a:pt x="931" y="81"/>
                    <a:pt x="886" y="51"/>
                  </a:cubicBezTo>
                  <a:cubicBezTo>
                    <a:pt x="856" y="21"/>
                    <a:pt x="826" y="6"/>
                    <a:pt x="781" y="6"/>
                  </a:cubicBezTo>
                  <a:cubicBezTo>
                    <a:pt x="769" y="2"/>
                    <a:pt x="757" y="0"/>
                    <a:pt x="744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7690974" y="45067"/>
              <a:ext cx="54323" cy="64351"/>
            </a:xfrm>
            <a:custGeom>
              <a:avLst/>
              <a:gdLst/>
              <a:ahLst/>
              <a:cxnLst/>
              <a:rect l="l" t="t" r="r" b="b"/>
              <a:pathLst>
                <a:path w="872" h="1033" extrusionOk="0">
                  <a:moveTo>
                    <a:pt x="661" y="0"/>
                  </a:moveTo>
                  <a:cubicBezTo>
                    <a:pt x="642" y="0"/>
                    <a:pt x="624" y="4"/>
                    <a:pt x="601" y="11"/>
                  </a:cubicBezTo>
                  <a:cubicBezTo>
                    <a:pt x="556" y="26"/>
                    <a:pt x="526" y="41"/>
                    <a:pt x="481" y="72"/>
                  </a:cubicBezTo>
                  <a:cubicBezTo>
                    <a:pt x="451" y="102"/>
                    <a:pt x="421" y="147"/>
                    <a:pt x="406" y="177"/>
                  </a:cubicBezTo>
                  <a:cubicBezTo>
                    <a:pt x="376" y="222"/>
                    <a:pt x="361" y="252"/>
                    <a:pt x="331" y="282"/>
                  </a:cubicBezTo>
                  <a:cubicBezTo>
                    <a:pt x="316" y="282"/>
                    <a:pt x="301" y="297"/>
                    <a:pt x="286" y="297"/>
                  </a:cubicBezTo>
                  <a:lnTo>
                    <a:pt x="241" y="312"/>
                  </a:lnTo>
                  <a:cubicBezTo>
                    <a:pt x="226" y="327"/>
                    <a:pt x="211" y="327"/>
                    <a:pt x="196" y="342"/>
                  </a:cubicBezTo>
                  <a:cubicBezTo>
                    <a:pt x="121" y="387"/>
                    <a:pt x="46" y="462"/>
                    <a:pt x="16" y="552"/>
                  </a:cubicBezTo>
                  <a:cubicBezTo>
                    <a:pt x="1" y="627"/>
                    <a:pt x="1" y="687"/>
                    <a:pt x="31" y="747"/>
                  </a:cubicBezTo>
                  <a:lnTo>
                    <a:pt x="61" y="837"/>
                  </a:lnTo>
                  <a:cubicBezTo>
                    <a:pt x="76" y="882"/>
                    <a:pt x="121" y="927"/>
                    <a:pt x="151" y="957"/>
                  </a:cubicBezTo>
                  <a:cubicBezTo>
                    <a:pt x="181" y="972"/>
                    <a:pt x="196" y="987"/>
                    <a:pt x="241" y="1002"/>
                  </a:cubicBezTo>
                  <a:cubicBezTo>
                    <a:pt x="271" y="1017"/>
                    <a:pt x="316" y="1032"/>
                    <a:pt x="376" y="1032"/>
                  </a:cubicBezTo>
                  <a:cubicBezTo>
                    <a:pt x="436" y="1032"/>
                    <a:pt x="496" y="1017"/>
                    <a:pt x="556" y="987"/>
                  </a:cubicBezTo>
                  <a:cubicBezTo>
                    <a:pt x="646" y="942"/>
                    <a:pt x="706" y="867"/>
                    <a:pt x="751" y="762"/>
                  </a:cubicBezTo>
                  <a:lnTo>
                    <a:pt x="751" y="717"/>
                  </a:lnTo>
                  <a:cubicBezTo>
                    <a:pt x="751" y="717"/>
                    <a:pt x="751" y="702"/>
                    <a:pt x="751" y="687"/>
                  </a:cubicBezTo>
                  <a:cubicBezTo>
                    <a:pt x="766" y="642"/>
                    <a:pt x="766" y="612"/>
                    <a:pt x="766" y="582"/>
                  </a:cubicBezTo>
                  <a:cubicBezTo>
                    <a:pt x="766" y="571"/>
                    <a:pt x="774" y="552"/>
                    <a:pt x="778" y="537"/>
                  </a:cubicBezTo>
                  <a:lnTo>
                    <a:pt x="778" y="537"/>
                  </a:lnTo>
                  <a:cubicBezTo>
                    <a:pt x="804" y="475"/>
                    <a:pt x="830" y="422"/>
                    <a:pt x="856" y="357"/>
                  </a:cubicBezTo>
                  <a:cubicBezTo>
                    <a:pt x="856" y="342"/>
                    <a:pt x="856" y="327"/>
                    <a:pt x="871" y="312"/>
                  </a:cubicBezTo>
                  <a:cubicBezTo>
                    <a:pt x="871" y="267"/>
                    <a:pt x="871" y="222"/>
                    <a:pt x="871" y="177"/>
                  </a:cubicBezTo>
                  <a:cubicBezTo>
                    <a:pt x="856" y="102"/>
                    <a:pt x="796" y="26"/>
                    <a:pt x="721" y="11"/>
                  </a:cubicBezTo>
                  <a:cubicBezTo>
                    <a:pt x="699" y="4"/>
                    <a:pt x="680" y="0"/>
                    <a:pt x="66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7612481" y="-13242"/>
              <a:ext cx="46785" cy="71764"/>
            </a:xfrm>
            <a:custGeom>
              <a:avLst/>
              <a:gdLst/>
              <a:ahLst/>
              <a:cxnLst/>
              <a:rect l="l" t="t" r="r" b="b"/>
              <a:pathLst>
                <a:path w="751" h="1152" extrusionOk="0">
                  <a:moveTo>
                    <a:pt x="452" y="0"/>
                  </a:moveTo>
                  <a:cubicBezTo>
                    <a:pt x="368" y="0"/>
                    <a:pt x="284" y="41"/>
                    <a:pt x="240" y="122"/>
                  </a:cubicBezTo>
                  <a:cubicBezTo>
                    <a:pt x="225" y="137"/>
                    <a:pt x="210" y="152"/>
                    <a:pt x="210" y="167"/>
                  </a:cubicBezTo>
                  <a:cubicBezTo>
                    <a:pt x="195" y="197"/>
                    <a:pt x="180" y="227"/>
                    <a:pt x="165" y="272"/>
                  </a:cubicBezTo>
                  <a:cubicBezTo>
                    <a:pt x="165" y="302"/>
                    <a:pt x="150" y="332"/>
                    <a:pt x="150" y="377"/>
                  </a:cubicBezTo>
                  <a:cubicBezTo>
                    <a:pt x="135" y="407"/>
                    <a:pt x="120" y="452"/>
                    <a:pt x="120" y="482"/>
                  </a:cubicBezTo>
                  <a:lnTo>
                    <a:pt x="90" y="527"/>
                  </a:lnTo>
                  <a:cubicBezTo>
                    <a:pt x="75" y="557"/>
                    <a:pt x="60" y="587"/>
                    <a:pt x="45" y="617"/>
                  </a:cubicBezTo>
                  <a:lnTo>
                    <a:pt x="30" y="662"/>
                  </a:lnTo>
                  <a:cubicBezTo>
                    <a:pt x="15" y="692"/>
                    <a:pt x="0" y="737"/>
                    <a:pt x="0" y="767"/>
                  </a:cubicBezTo>
                  <a:cubicBezTo>
                    <a:pt x="0" y="842"/>
                    <a:pt x="30" y="902"/>
                    <a:pt x="60" y="962"/>
                  </a:cubicBezTo>
                  <a:cubicBezTo>
                    <a:pt x="105" y="1038"/>
                    <a:pt x="180" y="1113"/>
                    <a:pt x="270" y="1143"/>
                  </a:cubicBezTo>
                  <a:cubicBezTo>
                    <a:pt x="303" y="1148"/>
                    <a:pt x="336" y="1152"/>
                    <a:pt x="369" y="1152"/>
                  </a:cubicBezTo>
                  <a:cubicBezTo>
                    <a:pt x="426" y="1152"/>
                    <a:pt x="483" y="1141"/>
                    <a:pt x="540" y="1113"/>
                  </a:cubicBezTo>
                  <a:cubicBezTo>
                    <a:pt x="555" y="1098"/>
                    <a:pt x="570" y="1098"/>
                    <a:pt x="585" y="1083"/>
                  </a:cubicBezTo>
                  <a:cubicBezTo>
                    <a:pt x="630" y="1053"/>
                    <a:pt x="660" y="1023"/>
                    <a:pt x="690" y="977"/>
                  </a:cubicBezTo>
                  <a:cubicBezTo>
                    <a:pt x="705" y="947"/>
                    <a:pt x="705" y="917"/>
                    <a:pt x="720" y="887"/>
                  </a:cubicBezTo>
                  <a:lnTo>
                    <a:pt x="720" y="872"/>
                  </a:lnTo>
                  <a:lnTo>
                    <a:pt x="750" y="752"/>
                  </a:lnTo>
                  <a:cubicBezTo>
                    <a:pt x="750" y="722"/>
                    <a:pt x="750" y="707"/>
                    <a:pt x="750" y="677"/>
                  </a:cubicBezTo>
                  <a:cubicBezTo>
                    <a:pt x="750" y="662"/>
                    <a:pt x="750" y="647"/>
                    <a:pt x="750" y="632"/>
                  </a:cubicBezTo>
                  <a:lnTo>
                    <a:pt x="750" y="602"/>
                  </a:lnTo>
                  <a:lnTo>
                    <a:pt x="750" y="467"/>
                  </a:lnTo>
                  <a:cubicBezTo>
                    <a:pt x="750" y="422"/>
                    <a:pt x="750" y="347"/>
                    <a:pt x="735" y="287"/>
                  </a:cubicBezTo>
                  <a:cubicBezTo>
                    <a:pt x="735" y="257"/>
                    <a:pt x="720" y="212"/>
                    <a:pt x="705" y="182"/>
                  </a:cubicBezTo>
                  <a:cubicBezTo>
                    <a:pt x="690" y="167"/>
                    <a:pt x="690" y="152"/>
                    <a:pt x="675" y="137"/>
                  </a:cubicBezTo>
                  <a:cubicBezTo>
                    <a:pt x="629" y="45"/>
                    <a:pt x="540" y="0"/>
                    <a:pt x="452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514302" y="-20468"/>
              <a:ext cx="48654" cy="60426"/>
            </a:xfrm>
            <a:custGeom>
              <a:avLst/>
              <a:gdLst/>
              <a:ahLst/>
              <a:cxnLst/>
              <a:rect l="l" t="t" r="r" b="b"/>
              <a:pathLst>
                <a:path w="781" h="970" extrusionOk="0">
                  <a:moveTo>
                    <a:pt x="366" y="0"/>
                  </a:moveTo>
                  <a:cubicBezTo>
                    <a:pt x="295" y="0"/>
                    <a:pt x="223" y="34"/>
                    <a:pt x="180" y="103"/>
                  </a:cubicBezTo>
                  <a:cubicBezTo>
                    <a:pt x="150" y="193"/>
                    <a:pt x="120" y="283"/>
                    <a:pt x="120" y="388"/>
                  </a:cubicBezTo>
                  <a:cubicBezTo>
                    <a:pt x="90" y="538"/>
                    <a:pt x="0" y="673"/>
                    <a:pt x="120" y="823"/>
                  </a:cubicBezTo>
                  <a:cubicBezTo>
                    <a:pt x="150" y="868"/>
                    <a:pt x="180" y="898"/>
                    <a:pt x="225" y="928"/>
                  </a:cubicBezTo>
                  <a:lnTo>
                    <a:pt x="300" y="958"/>
                  </a:lnTo>
                  <a:cubicBezTo>
                    <a:pt x="323" y="966"/>
                    <a:pt x="345" y="970"/>
                    <a:pt x="368" y="970"/>
                  </a:cubicBezTo>
                  <a:cubicBezTo>
                    <a:pt x="390" y="970"/>
                    <a:pt x="413" y="966"/>
                    <a:pt x="435" y="958"/>
                  </a:cubicBezTo>
                  <a:cubicBezTo>
                    <a:pt x="465" y="958"/>
                    <a:pt x="510" y="958"/>
                    <a:pt x="540" y="943"/>
                  </a:cubicBezTo>
                  <a:cubicBezTo>
                    <a:pt x="585" y="928"/>
                    <a:pt x="615" y="913"/>
                    <a:pt x="660" y="868"/>
                  </a:cubicBezTo>
                  <a:cubicBezTo>
                    <a:pt x="766" y="763"/>
                    <a:pt x="781" y="598"/>
                    <a:pt x="721" y="463"/>
                  </a:cubicBezTo>
                  <a:cubicBezTo>
                    <a:pt x="675" y="328"/>
                    <a:pt x="600" y="208"/>
                    <a:pt x="540" y="88"/>
                  </a:cubicBezTo>
                  <a:lnTo>
                    <a:pt x="510" y="58"/>
                  </a:lnTo>
                  <a:cubicBezTo>
                    <a:pt x="472" y="19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18926" y="7441"/>
              <a:ext cx="42113" cy="49338"/>
            </a:xfrm>
            <a:custGeom>
              <a:avLst/>
              <a:gdLst/>
              <a:ahLst/>
              <a:cxnLst/>
              <a:rect l="l" t="t" r="r" b="b"/>
              <a:pathLst>
                <a:path w="676" h="792" extrusionOk="0">
                  <a:moveTo>
                    <a:pt x="195" y="0"/>
                  </a:moveTo>
                  <a:cubicBezTo>
                    <a:pt x="150" y="0"/>
                    <a:pt x="135" y="15"/>
                    <a:pt x="105" y="45"/>
                  </a:cubicBezTo>
                  <a:cubicBezTo>
                    <a:pt x="90" y="45"/>
                    <a:pt x="75" y="60"/>
                    <a:pt x="60" y="75"/>
                  </a:cubicBezTo>
                  <a:cubicBezTo>
                    <a:pt x="45" y="90"/>
                    <a:pt x="30" y="120"/>
                    <a:pt x="30" y="135"/>
                  </a:cubicBezTo>
                  <a:cubicBezTo>
                    <a:pt x="15" y="150"/>
                    <a:pt x="15" y="165"/>
                    <a:pt x="15" y="195"/>
                  </a:cubicBezTo>
                  <a:cubicBezTo>
                    <a:pt x="0" y="225"/>
                    <a:pt x="0" y="255"/>
                    <a:pt x="15" y="285"/>
                  </a:cubicBezTo>
                  <a:lnTo>
                    <a:pt x="15" y="330"/>
                  </a:lnTo>
                  <a:cubicBezTo>
                    <a:pt x="15" y="345"/>
                    <a:pt x="30" y="375"/>
                    <a:pt x="30" y="390"/>
                  </a:cubicBezTo>
                  <a:lnTo>
                    <a:pt x="30" y="405"/>
                  </a:lnTo>
                  <a:lnTo>
                    <a:pt x="30" y="420"/>
                  </a:lnTo>
                  <a:lnTo>
                    <a:pt x="75" y="495"/>
                  </a:lnTo>
                  <a:cubicBezTo>
                    <a:pt x="90" y="540"/>
                    <a:pt x="120" y="600"/>
                    <a:pt x="135" y="645"/>
                  </a:cubicBezTo>
                  <a:cubicBezTo>
                    <a:pt x="180" y="721"/>
                    <a:pt x="240" y="766"/>
                    <a:pt x="315" y="781"/>
                  </a:cubicBezTo>
                  <a:cubicBezTo>
                    <a:pt x="338" y="788"/>
                    <a:pt x="360" y="792"/>
                    <a:pt x="383" y="792"/>
                  </a:cubicBezTo>
                  <a:cubicBezTo>
                    <a:pt x="405" y="792"/>
                    <a:pt x="428" y="788"/>
                    <a:pt x="450" y="781"/>
                  </a:cubicBezTo>
                  <a:cubicBezTo>
                    <a:pt x="495" y="781"/>
                    <a:pt x="526" y="766"/>
                    <a:pt x="556" y="736"/>
                  </a:cubicBezTo>
                  <a:cubicBezTo>
                    <a:pt x="586" y="721"/>
                    <a:pt x="616" y="691"/>
                    <a:pt x="631" y="661"/>
                  </a:cubicBezTo>
                  <a:cubicBezTo>
                    <a:pt x="661" y="630"/>
                    <a:pt x="676" y="585"/>
                    <a:pt x="676" y="555"/>
                  </a:cubicBezTo>
                  <a:cubicBezTo>
                    <a:pt x="676" y="510"/>
                    <a:pt x="676" y="480"/>
                    <a:pt x="676" y="435"/>
                  </a:cubicBezTo>
                  <a:cubicBezTo>
                    <a:pt x="661" y="390"/>
                    <a:pt x="631" y="345"/>
                    <a:pt x="601" y="315"/>
                  </a:cubicBezTo>
                  <a:lnTo>
                    <a:pt x="511" y="180"/>
                  </a:lnTo>
                  <a:lnTo>
                    <a:pt x="465" y="120"/>
                  </a:lnTo>
                  <a:cubicBezTo>
                    <a:pt x="450" y="90"/>
                    <a:pt x="420" y="60"/>
                    <a:pt x="390" y="45"/>
                  </a:cubicBezTo>
                  <a:lnTo>
                    <a:pt x="375" y="3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359994" y="49490"/>
              <a:ext cx="46848" cy="47531"/>
            </a:xfrm>
            <a:custGeom>
              <a:avLst/>
              <a:gdLst/>
              <a:ahLst/>
              <a:cxnLst/>
              <a:rect l="l" t="t" r="r" b="b"/>
              <a:pathLst>
                <a:path w="752" h="763" extrusionOk="0">
                  <a:moveTo>
                    <a:pt x="196" y="1"/>
                  </a:moveTo>
                  <a:cubicBezTo>
                    <a:pt x="91" y="1"/>
                    <a:pt x="16" y="76"/>
                    <a:pt x="1" y="181"/>
                  </a:cubicBezTo>
                  <a:cubicBezTo>
                    <a:pt x="1" y="196"/>
                    <a:pt x="1" y="211"/>
                    <a:pt x="1" y="211"/>
                  </a:cubicBezTo>
                  <a:cubicBezTo>
                    <a:pt x="1" y="271"/>
                    <a:pt x="16" y="316"/>
                    <a:pt x="46" y="361"/>
                  </a:cubicBezTo>
                  <a:cubicBezTo>
                    <a:pt x="61" y="391"/>
                    <a:pt x="61" y="406"/>
                    <a:pt x="76" y="436"/>
                  </a:cubicBezTo>
                  <a:cubicBezTo>
                    <a:pt x="91" y="481"/>
                    <a:pt x="106" y="496"/>
                    <a:pt x="121" y="526"/>
                  </a:cubicBezTo>
                  <a:cubicBezTo>
                    <a:pt x="151" y="601"/>
                    <a:pt x="196" y="676"/>
                    <a:pt x="271" y="706"/>
                  </a:cubicBezTo>
                  <a:lnTo>
                    <a:pt x="346" y="751"/>
                  </a:lnTo>
                  <a:cubicBezTo>
                    <a:pt x="361" y="758"/>
                    <a:pt x="380" y="762"/>
                    <a:pt x="400" y="762"/>
                  </a:cubicBezTo>
                  <a:cubicBezTo>
                    <a:pt x="421" y="762"/>
                    <a:pt x="443" y="758"/>
                    <a:pt x="466" y="751"/>
                  </a:cubicBezTo>
                  <a:cubicBezTo>
                    <a:pt x="481" y="751"/>
                    <a:pt x="511" y="751"/>
                    <a:pt x="541" y="736"/>
                  </a:cubicBezTo>
                  <a:cubicBezTo>
                    <a:pt x="586" y="721"/>
                    <a:pt x="616" y="706"/>
                    <a:pt x="646" y="676"/>
                  </a:cubicBezTo>
                  <a:cubicBezTo>
                    <a:pt x="676" y="631"/>
                    <a:pt x="706" y="586"/>
                    <a:pt x="736" y="541"/>
                  </a:cubicBezTo>
                  <a:cubicBezTo>
                    <a:pt x="736" y="496"/>
                    <a:pt x="751" y="466"/>
                    <a:pt x="736" y="421"/>
                  </a:cubicBezTo>
                  <a:cubicBezTo>
                    <a:pt x="736" y="376"/>
                    <a:pt x="721" y="331"/>
                    <a:pt x="706" y="301"/>
                  </a:cubicBezTo>
                  <a:cubicBezTo>
                    <a:pt x="676" y="241"/>
                    <a:pt x="631" y="196"/>
                    <a:pt x="571" y="166"/>
                  </a:cubicBezTo>
                  <a:lnTo>
                    <a:pt x="526" y="136"/>
                  </a:lnTo>
                  <a:lnTo>
                    <a:pt x="451" y="91"/>
                  </a:lnTo>
                  <a:lnTo>
                    <a:pt x="361" y="46"/>
                  </a:lnTo>
                  <a:lnTo>
                    <a:pt x="346" y="31"/>
                  </a:lnTo>
                  <a:cubicBezTo>
                    <a:pt x="316" y="16"/>
                    <a:pt x="286" y="1"/>
                    <a:pt x="256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331026" y="16847"/>
              <a:ext cx="482494" cy="568442"/>
            </a:xfrm>
            <a:custGeom>
              <a:avLst/>
              <a:gdLst/>
              <a:ahLst/>
              <a:cxnLst/>
              <a:rect l="l" t="t" r="r" b="b"/>
              <a:pathLst>
                <a:path w="7745" h="9125" extrusionOk="0">
                  <a:moveTo>
                    <a:pt x="3569" y="455"/>
                  </a:moveTo>
                  <a:cubicBezTo>
                    <a:pt x="3909" y="455"/>
                    <a:pt x="4249" y="508"/>
                    <a:pt x="4578" y="615"/>
                  </a:cubicBezTo>
                  <a:cubicBezTo>
                    <a:pt x="5554" y="945"/>
                    <a:pt x="6184" y="1770"/>
                    <a:pt x="6529" y="2416"/>
                  </a:cubicBezTo>
                  <a:cubicBezTo>
                    <a:pt x="7054" y="3316"/>
                    <a:pt x="7280" y="4367"/>
                    <a:pt x="7190" y="5417"/>
                  </a:cubicBezTo>
                  <a:cubicBezTo>
                    <a:pt x="7069" y="6468"/>
                    <a:pt x="6544" y="7428"/>
                    <a:pt x="5719" y="8089"/>
                  </a:cubicBezTo>
                  <a:cubicBezTo>
                    <a:pt x="5329" y="8407"/>
                    <a:pt x="4764" y="8679"/>
                    <a:pt x="4205" y="8679"/>
                  </a:cubicBezTo>
                  <a:cubicBezTo>
                    <a:pt x="4052" y="8679"/>
                    <a:pt x="3900" y="8659"/>
                    <a:pt x="3753" y="8614"/>
                  </a:cubicBezTo>
                  <a:cubicBezTo>
                    <a:pt x="3287" y="8434"/>
                    <a:pt x="2912" y="8074"/>
                    <a:pt x="2732" y="7624"/>
                  </a:cubicBezTo>
                  <a:cubicBezTo>
                    <a:pt x="2582" y="7218"/>
                    <a:pt x="2507" y="6798"/>
                    <a:pt x="2477" y="6378"/>
                  </a:cubicBezTo>
                  <a:cubicBezTo>
                    <a:pt x="2447" y="5898"/>
                    <a:pt x="2342" y="5417"/>
                    <a:pt x="2162" y="4967"/>
                  </a:cubicBezTo>
                  <a:cubicBezTo>
                    <a:pt x="1967" y="4577"/>
                    <a:pt x="1696" y="4247"/>
                    <a:pt x="1366" y="3961"/>
                  </a:cubicBezTo>
                  <a:cubicBezTo>
                    <a:pt x="1066" y="3661"/>
                    <a:pt x="781" y="3391"/>
                    <a:pt x="646" y="3031"/>
                  </a:cubicBezTo>
                  <a:cubicBezTo>
                    <a:pt x="481" y="2551"/>
                    <a:pt x="571" y="2040"/>
                    <a:pt x="886" y="1650"/>
                  </a:cubicBezTo>
                  <a:cubicBezTo>
                    <a:pt x="1111" y="1350"/>
                    <a:pt x="1411" y="1095"/>
                    <a:pt x="1756" y="930"/>
                  </a:cubicBezTo>
                  <a:cubicBezTo>
                    <a:pt x="1906" y="840"/>
                    <a:pt x="2057" y="780"/>
                    <a:pt x="2222" y="720"/>
                  </a:cubicBezTo>
                  <a:cubicBezTo>
                    <a:pt x="2342" y="660"/>
                    <a:pt x="2462" y="630"/>
                    <a:pt x="2597" y="600"/>
                  </a:cubicBezTo>
                  <a:cubicBezTo>
                    <a:pt x="2914" y="504"/>
                    <a:pt x="3241" y="455"/>
                    <a:pt x="3569" y="455"/>
                  </a:cubicBezTo>
                  <a:close/>
                  <a:moveTo>
                    <a:pt x="3544" y="1"/>
                  </a:moveTo>
                  <a:cubicBezTo>
                    <a:pt x="3184" y="1"/>
                    <a:pt x="2826" y="50"/>
                    <a:pt x="2477" y="149"/>
                  </a:cubicBezTo>
                  <a:cubicBezTo>
                    <a:pt x="2342" y="194"/>
                    <a:pt x="2207" y="239"/>
                    <a:pt x="2072" y="284"/>
                  </a:cubicBezTo>
                  <a:cubicBezTo>
                    <a:pt x="1456" y="494"/>
                    <a:pt x="916" y="870"/>
                    <a:pt x="526" y="1380"/>
                  </a:cubicBezTo>
                  <a:cubicBezTo>
                    <a:pt x="120" y="1890"/>
                    <a:pt x="0" y="2581"/>
                    <a:pt x="226" y="3196"/>
                  </a:cubicBezTo>
                  <a:cubicBezTo>
                    <a:pt x="421" y="3616"/>
                    <a:pt x="706" y="3991"/>
                    <a:pt x="1051" y="4292"/>
                  </a:cubicBezTo>
                  <a:cubicBezTo>
                    <a:pt x="1336" y="4532"/>
                    <a:pt x="1576" y="4817"/>
                    <a:pt x="1756" y="5147"/>
                  </a:cubicBezTo>
                  <a:cubicBezTo>
                    <a:pt x="1906" y="5552"/>
                    <a:pt x="2012" y="5988"/>
                    <a:pt x="2027" y="6423"/>
                  </a:cubicBezTo>
                  <a:cubicBezTo>
                    <a:pt x="2057" y="6888"/>
                    <a:pt x="2162" y="7353"/>
                    <a:pt x="2327" y="7789"/>
                  </a:cubicBezTo>
                  <a:cubicBezTo>
                    <a:pt x="2552" y="8374"/>
                    <a:pt x="3017" y="8824"/>
                    <a:pt x="3617" y="9034"/>
                  </a:cubicBezTo>
                  <a:cubicBezTo>
                    <a:pt x="3830" y="9095"/>
                    <a:pt x="4047" y="9125"/>
                    <a:pt x="4263" y="9125"/>
                  </a:cubicBezTo>
                  <a:cubicBezTo>
                    <a:pt x="4690" y="9125"/>
                    <a:pt x="5115" y="9008"/>
                    <a:pt x="5494" y="8779"/>
                  </a:cubicBezTo>
                  <a:cubicBezTo>
                    <a:pt x="5659" y="8689"/>
                    <a:pt x="5839" y="8569"/>
                    <a:pt x="6004" y="8449"/>
                  </a:cubicBezTo>
                  <a:cubicBezTo>
                    <a:pt x="6919" y="7714"/>
                    <a:pt x="7505" y="6633"/>
                    <a:pt x="7640" y="5462"/>
                  </a:cubicBezTo>
                  <a:cubicBezTo>
                    <a:pt x="7745" y="4322"/>
                    <a:pt x="7505" y="3181"/>
                    <a:pt x="6934" y="2190"/>
                  </a:cubicBezTo>
                  <a:cubicBezTo>
                    <a:pt x="6544" y="1485"/>
                    <a:pt x="5839" y="555"/>
                    <a:pt x="4728" y="179"/>
                  </a:cubicBezTo>
                  <a:cubicBezTo>
                    <a:pt x="4341" y="61"/>
                    <a:pt x="3942" y="1"/>
                    <a:pt x="3544" y="1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455370" y="110292"/>
              <a:ext cx="204834" cy="175921"/>
            </a:xfrm>
            <a:custGeom>
              <a:avLst/>
              <a:gdLst/>
              <a:ahLst/>
              <a:cxnLst/>
              <a:rect l="l" t="t" r="r" b="b"/>
              <a:pathLst>
                <a:path w="3288" h="2824" extrusionOk="0">
                  <a:moveTo>
                    <a:pt x="1819" y="0"/>
                  </a:moveTo>
                  <a:cubicBezTo>
                    <a:pt x="1569" y="0"/>
                    <a:pt x="1314" y="55"/>
                    <a:pt x="1066" y="150"/>
                  </a:cubicBezTo>
                  <a:cubicBezTo>
                    <a:pt x="766" y="270"/>
                    <a:pt x="496" y="465"/>
                    <a:pt x="286" y="705"/>
                  </a:cubicBezTo>
                  <a:cubicBezTo>
                    <a:pt x="61" y="961"/>
                    <a:pt x="1" y="1306"/>
                    <a:pt x="91" y="1636"/>
                  </a:cubicBezTo>
                  <a:cubicBezTo>
                    <a:pt x="196" y="1921"/>
                    <a:pt x="376" y="2176"/>
                    <a:pt x="631" y="2356"/>
                  </a:cubicBezTo>
                  <a:cubicBezTo>
                    <a:pt x="691" y="2401"/>
                    <a:pt x="751" y="2446"/>
                    <a:pt x="826" y="2476"/>
                  </a:cubicBezTo>
                  <a:cubicBezTo>
                    <a:pt x="1006" y="2657"/>
                    <a:pt x="1231" y="2777"/>
                    <a:pt x="1486" y="2822"/>
                  </a:cubicBezTo>
                  <a:cubicBezTo>
                    <a:pt x="1509" y="2823"/>
                    <a:pt x="1532" y="2823"/>
                    <a:pt x="1554" y="2823"/>
                  </a:cubicBezTo>
                  <a:cubicBezTo>
                    <a:pt x="1848" y="2823"/>
                    <a:pt x="2150" y="2733"/>
                    <a:pt x="2387" y="2552"/>
                  </a:cubicBezTo>
                  <a:cubicBezTo>
                    <a:pt x="2657" y="2401"/>
                    <a:pt x="2882" y="2191"/>
                    <a:pt x="3047" y="1936"/>
                  </a:cubicBezTo>
                  <a:cubicBezTo>
                    <a:pt x="3227" y="1666"/>
                    <a:pt x="3287" y="1351"/>
                    <a:pt x="3227" y="1036"/>
                  </a:cubicBezTo>
                  <a:cubicBezTo>
                    <a:pt x="3152" y="766"/>
                    <a:pt x="3002" y="525"/>
                    <a:pt x="2777" y="345"/>
                  </a:cubicBezTo>
                  <a:cubicBezTo>
                    <a:pt x="2491" y="103"/>
                    <a:pt x="2160" y="0"/>
                    <a:pt x="1819" y="0"/>
                  </a:cubicBezTo>
                  <a:close/>
                </a:path>
              </a:pathLst>
            </a:custGeom>
            <a:solidFill>
              <a:srgbClr val="DD9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518974" y="329014"/>
              <a:ext cx="90705" cy="114561"/>
            </a:xfrm>
            <a:custGeom>
              <a:avLst/>
              <a:gdLst/>
              <a:ahLst/>
              <a:cxnLst/>
              <a:rect l="l" t="t" r="r" b="b"/>
              <a:pathLst>
                <a:path w="1456" h="1839" extrusionOk="0">
                  <a:moveTo>
                    <a:pt x="508" y="0"/>
                  </a:moveTo>
                  <a:cubicBezTo>
                    <a:pt x="427" y="0"/>
                    <a:pt x="346" y="19"/>
                    <a:pt x="270" y="61"/>
                  </a:cubicBezTo>
                  <a:cubicBezTo>
                    <a:pt x="120" y="166"/>
                    <a:pt x="30" y="331"/>
                    <a:pt x="15" y="511"/>
                  </a:cubicBezTo>
                  <a:cubicBezTo>
                    <a:pt x="0" y="601"/>
                    <a:pt x="15" y="691"/>
                    <a:pt x="45" y="782"/>
                  </a:cubicBezTo>
                  <a:cubicBezTo>
                    <a:pt x="45" y="812"/>
                    <a:pt x="45" y="842"/>
                    <a:pt x="45" y="872"/>
                  </a:cubicBezTo>
                  <a:cubicBezTo>
                    <a:pt x="75" y="992"/>
                    <a:pt x="105" y="1127"/>
                    <a:pt x="165" y="1247"/>
                  </a:cubicBezTo>
                  <a:cubicBezTo>
                    <a:pt x="255" y="1502"/>
                    <a:pt x="450" y="1697"/>
                    <a:pt x="691" y="1802"/>
                  </a:cubicBezTo>
                  <a:cubicBezTo>
                    <a:pt x="757" y="1827"/>
                    <a:pt x="824" y="1839"/>
                    <a:pt x="890" y="1839"/>
                  </a:cubicBezTo>
                  <a:cubicBezTo>
                    <a:pt x="1182" y="1839"/>
                    <a:pt x="1444" y="1610"/>
                    <a:pt x="1456" y="1292"/>
                  </a:cubicBezTo>
                  <a:cubicBezTo>
                    <a:pt x="1456" y="1157"/>
                    <a:pt x="1411" y="1022"/>
                    <a:pt x="1321" y="902"/>
                  </a:cubicBezTo>
                  <a:cubicBezTo>
                    <a:pt x="1261" y="812"/>
                    <a:pt x="1216" y="736"/>
                    <a:pt x="1186" y="646"/>
                  </a:cubicBezTo>
                  <a:cubicBezTo>
                    <a:pt x="1156" y="526"/>
                    <a:pt x="1111" y="436"/>
                    <a:pt x="1066" y="331"/>
                  </a:cubicBezTo>
                  <a:cubicBezTo>
                    <a:pt x="976" y="196"/>
                    <a:pt x="856" y="91"/>
                    <a:pt x="691" y="31"/>
                  </a:cubicBezTo>
                  <a:cubicBezTo>
                    <a:pt x="632" y="11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7613415" y="274816"/>
              <a:ext cx="74819" cy="74629"/>
            </a:xfrm>
            <a:custGeom>
              <a:avLst/>
              <a:gdLst/>
              <a:ahLst/>
              <a:cxnLst/>
              <a:rect l="l" t="t" r="r" b="b"/>
              <a:pathLst>
                <a:path w="1201" h="1198" extrusionOk="0">
                  <a:moveTo>
                    <a:pt x="540" y="1"/>
                  </a:moveTo>
                  <a:cubicBezTo>
                    <a:pt x="465" y="1"/>
                    <a:pt x="375" y="16"/>
                    <a:pt x="300" y="61"/>
                  </a:cubicBezTo>
                  <a:cubicBezTo>
                    <a:pt x="300" y="61"/>
                    <a:pt x="285" y="61"/>
                    <a:pt x="270" y="76"/>
                  </a:cubicBezTo>
                  <a:cubicBezTo>
                    <a:pt x="240" y="91"/>
                    <a:pt x="195" y="121"/>
                    <a:pt x="165" y="151"/>
                  </a:cubicBezTo>
                  <a:cubicBezTo>
                    <a:pt x="90" y="226"/>
                    <a:pt x="45" y="331"/>
                    <a:pt x="15" y="436"/>
                  </a:cubicBezTo>
                  <a:cubicBezTo>
                    <a:pt x="0" y="466"/>
                    <a:pt x="0" y="511"/>
                    <a:pt x="0" y="556"/>
                  </a:cubicBezTo>
                  <a:cubicBezTo>
                    <a:pt x="0" y="601"/>
                    <a:pt x="0" y="631"/>
                    <a:pt x="15" y="676"/>
                  </a:cubicBezTo>
                  <a:cubicBezTo>
                    <a:pt x="15" y="736"/>
                    <a:pt x="30" y="796"/>
                    <a:pt x="60" y="841"/>
                  </a:cubicBezTo>
                  <a:cubicBezTo>
                    <a:pt x="60" y="856"/>
                    <a:pt x="75" y="886"/>
                    <a:pt x="90" y="901"/>
                  </a:cubicBezTo>
                  <a:cubicBezTo>
                    <a:pt x="120" y="946"/>
                    <a:pt x="150" y="991"/>
                    <a:pt x="195" y="1036"/>
                  </a:cubicBezTo>
                  <a:cubicBezTo>
                    <a:pt x="225" y="1051"/>
                    <a:pt x="255" y="1081"/>
                    <a:pt x="285" y="1111"/>
                  </a:cubicBezTo>
                  <a:lnTo>
                    <a:pt x="315" y="1126"/>
                  </a:lnTo>
                  <a:cubicBezTo>
                    <a:pt x="360" y="1141"/>
                    <a:pt x="390" y="1156"/>
                    <a:pt x="435" y="1171"/>
                  </a:cubicBezTo>
                  <a:lnTo>
                    <a:pt x="465" y="1186"/>
                  </a:lnTo>
                  <a:cubicBezTo>
                    <a:pt x="510" y="1194"/>
                    <a:pt x="552" y="1198"/>
                    <a:pt x="593" y="1198"/>
                  </a:cubicBezTo>
                  <a:cubicBezTo>
                    <a:pt x="634" y="1198"/>
                    <a:pt x="675" y="1194"/>
                    <a:pt x="720" y="1186"/>
                  </a:cubicBezTo>
                  <a:cubicBezTo>
                    <a:pt x="765" y="1171"/>
                    <a:pt x="825" y="1156"/>
                    <a:pt x="871" y="1126"/>
                  </a:cubicBezTo>
                  <a:cubicBezTo>
                    <a:pt x="961" y="1081"/>
                    <a:pt x="1036" y="1006"/>
                    <a:pt x="1096" y="916"/>
                  </a:cubicBezTo>
                  <a:cubicBezTo>
                    <a:pt x="1156" y="841"/>
                    <a:pt x="1186" y="736"/>
                    <a:pt x="1186" y="646"/>
                  </a:cubicBezTo>
                  <a:cubicBezTo>
                    <a:pt x="1201" y="541"/>
                    <a:pt x="1171" y="436"/>
                    <a:pt x="1126" y="346"/>
                  </a:cubicBezTo>
                  <a:cubicBezTo>
                    <a:pt x="1066" y="271"/>
                    <a:pt x="1006" y="196"/>
                    <a:pt x="916" y="151"/>
                  </a:cubicBezTo>
                  <a:cubicBezTo>
                    <a:pt x="886" y="121"/>
                    <a:pt x="871" y="106"/>
                    <a:pt x="840" y="91"/>
                  </a:cubicBezTo>
                  <a:cubicBezTo>
                    <a:pt x="795" y="61"/>
                    <a:pt x="750" y="31"/>
                    <a:pt x="705" y="31"/>
                  </a:cubicBezTo>
                  <a:cubicBezTo>
                    <a:pt x="645" y="1"/>
                    <a:pt x="600" y="1"/>
                    <a:pt x="540" y="1"/>
                  </a:cubicBezTo>
                  <a:close/>
                </a:path>
              </a:pathLst>
            </a:custGeom>
            <a:solidFill>
              <a:srgbClr val="F7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7603074" y="366890"/>
              <a:ext cx="110391" cy="125836"/>
            </a:xfrm>
            <a:custGeom>
              <a:avLst/>
              <a:gdLst/>
              <a:ahLst/>
              <a:cxnLst/>
              <a:rect l="l" t="t" r="r" b="b"/>
              <a:pathLst>
                <a:path w="1772" h="2020" extrusionOk="0">
                  <a:moveTo>
                    <a:pt x="640" y="1003"/>
                  </a:moveTo>
                  <a:lnTo>
                    <a:pt x="556" y="1059"/>
                  </a:lnTo>
                  <a:cubicBezTo>
                    <a:pt x="585" y="1043"/>
                    <a:pt x="613" y="1024"/>
                    <a:pt x="640" y="1003"/>
                  </a:cubicBezTo>
                  <a:close/>
                  <a:moveTo>
                    <a:pt x="1308" y="0"/>
                  </a:moveTo>
                  <a:cubicBezTo>
                    <a:pt x="1184" y="0"/>
                    <a:pt x="1069" y="75"/>
                    <a:pt x="1037" y="204"/>
                  </a:cubicBezTo>
                  <a:cubicBezTo>
                    <a:pt x="1022" y="234"/>
                    <a:pt x="1006" y="264"/>
                    <a:pt x="1006" y="294"/>
                  </a:cubicBezTo>
                  <a:cubicBezTo>
                    <a:pt x="991" y="324"/>
                    <a:pt x="991" y="369"/>
                    <a:pt x="991" y="399"/>
                  </a:cubicBezTo>
                  <a:cubicBezTo>
                    <a:pt x="991" y="399"/>
                    <a:pt x="991" y="414"/>
                    <a:pt x="991" y="429"/>
                  </a:cubicBezTo>
                  <a:lnTo>
                    <a:pt x="991" y="489"/>
                  </a:lnTo>
                  <a:cubicBezTo>
                    <a:pt x="991" y="504"/>
                    <a:pt x="991" y="519"/>
                    <a:pt x="991" y="534"/>
                  </a:cubicBezTo>
                  <a:cubicBezTo>
                    <a:pt x="976" y="549"/>
                    <a:pt x="976" y="564"/>
                    <a:pt x="976" y="579"/>
                  </a:cubicBezTo>
                  <a:lnTo>
                    <a:pt x="961" y="609"/>
                  </a:lnTo>
                  <a:lnTo>
                    <a:pt x="916" y="684"/>
                  </a:lnTo>
                  <a:cubicBezTo>
                    <a:pt x="901" y="729"/>
                    <a:pt x="871" y="774"/>
                    <a:pt x="841" y="819"/>
                  </a:cubicBezTo>
                  <a:cubicBezTo>
                    <a:pt x="776" y="884"/>
                    <a:pt x="711" y="949"/>
                    <a:pt x="640" y="1003"/>
                  </a:cubicBezTo>
                  <a:lnTo>
                    <a:pt x="640" y="1003"/>
                  </a:lnTo>
                  <a:lnTo>
                    <a:pt x="646" y="999"/>
                  </a:lnTo>
                  <a:lnTo>
                    <a:pt x="481" y="1119"/>
                  </a:lnTo>
                  <a:lnTo>
                    <a:pt x="571" y="1059"/>
                  </a:lnTo>
                  <a:lnTo>
                    <a:pt x="571" y="1059"/>
                  </a:lnTo>
                  <a:cubicBezTo>
                    <a:pt x="496" y="1119"/>
                    <a:pt x="436" y="1164"/>
                    <a:pt x="361" y="1209"/>
                  </a:cubicBezTo>
                  <a:cubicBezTo>
                    <a:pt x="136" y="1239"/>
                    <a:pt x="1" y="1464"/>
                    <a:pt x="61" y="1674"/>
                  </a:cubicBezTo>
                  <a:cubicBezTo>
                    <a:pt x="91" y="1839"/>
                    <a:pt x="196" y="1960"/>
                    <a:pt x="346" y="2005"/>
                  </a:cubicBezTo>
                  <a:cubicBezTo>
                    <a:pt x="386" y="2015"/>
                    <a:pt x="428" y="2020"/>
                    <a:pt x="470" y="2020"/>
                  </a:cubicBezTo>
                  <a:cubicBezTo>
                    <a:pt x="553" y="2020"/>
                    <a:pt x="636" y="2000"/>
                    <a:pt x="706" y="1960"/>
                  </a:cubicBezTo>
                  <a:cubicBezTo>
                    <a:pt x="796" y="1915"/>
                    <a:pt x="886" y="1854"/>
                    <a:pt x="961" y="1794"/>
                  </a:cubicBezTo>
                  <a:cubicBezTo>
                    <a:pt x="1187" y="1674"/>
                    <a:pt x="1367" y="1494"/>
                    <a:pt x="1532" y="1299"/>
                  </a:cubicBezTo>
                  <a:cubicBezTo>
                    <a:pt x="1652" y="1119"/>
                    <a:pt x="1742" y="909"/>
                    <a:pt x="1757" y="699"/>
                  </a:cubicBezTo>
                  <a:cubicBezTo>
                    <a:pt x="1772" y="594"/>
                    <a:pt x="1772" y="489"/>
                    <a:pt x="1742" y="399"/>
                  </a:cubicBezTo>
                  <a:cubicBezTo>
                    <a:pt x="1727" y="309"/>
                    <a:pt x="1682" y="234"/>
                    <a:pt x="1622" y="159"/>
                  </a:cubicBezTo>
                  <a:cubicBezTo>
                    <a:pt x="1562" y="113"/>
                    <a:pt x="1517" y="83"/>
                    <a:pt x="1457" y="38"/>
                  </a:cubicBezTo>
                  <a:cubicBezTo>
                    <a:pt x="1409" y="13"/>
                    <a:pt x="1358" y="0"/>
                    <a:pt x="1308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7"/>
          <p:cNvSpPr/>
          <p:nvPr/>
        </p:nvSpPr>
        <p:spPr>
          <a:xfrm flipH="1">
            <a:off x="201122" y="921964"/>
            <a:ext cx="2036" cy="2036"/>
          </a:xfrm>
          <a:custGeom>
            <a:avLst/>
            <a:gdLst/>
            <a:ahLst/>
            <a:cxnLst/>
            <a:rect l="l" t="t" r="r" b="b"/>
            <a:pathLst>
              <a:path w="16" h="16" extrusionOk="0">
                <a:moveTo>
                  <a:pt x="16" y="0"/>
                </a:moveTo>
                <a:lnTo>
                  <a:pt x="1" y="15"/>
                </a:lnTo>
                <a:lnTo>
                  <a:pt x="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7"/>
          <p:cNvSpPr/>
          <p:nvPr/>
        </p:nvSpPr>
        <p:spPr>
          <a:xfrm flipH="1">
            <a:off x="199213" y="920055"/>
            <a:ext cx="2036" cy="2036"/>
          </a:xfrm>
          <a:custGeom>
            <a:avLst/>
            <a:gdLst/>
            <a:ahLst/>
            <a:cxnLst/>
            <a:rect l="l" t="t" r="r" b="b"/>
            <a:pathLst>
              <a:path w="16" h="16" extrusionOk="0">
                <a:moveTo>
                  <a:pt x="16" y="0"/>
                </a:moveTo>
                <a:lnTo>
                  <a:pt x="1" y="15"/>
                </a:lnTo>
                <a:lnTo>
                  <a:pt x="1" y="15"/>
                </a:ln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7"/>
          <p:cNvGrpSpPr/>
          <p:nvPr/>
        </p:nvGrpSpPr>
        <p:grpSpPr>
          <a:xfrm rot="-5852443" flipH="1">
            <a:off x="1973066" y="3284031"/>
            <a:ext cx="1426945" cy="1344851"/>
            <a:chOff x="6448413" y="-424521"/>
            <a:chExt cx="698467" cy="658283"/>
          </a:xfrm>
        </p:grpSpPr>
        <p:sp>
          <p:nvSpPr>
            <p:cNvPr id="526" name="Google Shape;526;p7"/>
            <p:cNvSpPr/>
            <p:nvPr/>
          </p:nvSpPr>
          <p:spPr>
            <a:xfrm>
              <a:off x="6712985" y="171280"/>
              <a:ext cx="36506" cy="62482"/>
            </a:xfrm>
            <a:custGeom>
              <a:avLst/>
              <a:gdLst/>
              <a:ahLst/>
              <a:cxnLst/>
              <a:rect l="l" t="t" r="r" b="b"/>
              <a:pathLst>
                <a:path w="586" h="1003" extrusionOk="0">
                  <a:moveTo>
                    <a:pt x="271" y="0"/>
                  </a:moveTo>
                  <a:cubicBezTo>
                    <a:pt x="245" y="0"/>
                    <a:pt x="218" y="4"/>
                    <a:pt x="196" y="12"/>
                  </a:cubicBezTo>
                  <a:lnTo>
                    <a:pt x="136" y="42"/>
                  </a:lnTo>
                  <a:lnTo>
                    <a:pt x="76" y="102"/>
                  </a:lnTo>
                  <a:lnTo>
                    <a:pt x="31" y="162"/>
                  </a:lnTo>
                  <a:cubicBezTo>
                    <a:pt x="16" y="192"/>
                    <a:pt x="1" y="237"/>
                    <a:pt x="1" y="282"/>
                  </a:cubicBezTo>
                  <a:cubicBezTo>
                    <a:pt x="1" y="297"/>
                    <a:pt x="1" y="327"/>
                    <a:pt x="1" y="357"/>
                  </a:cubicBezTo>
                  <a:cubicBezTo>
                    <a:pt x="16" y="387"/>
                    <a:pt x="16" y="417"/>
                    <a:pt x="46" y="447"/>
                  </a:cubicBezTo>
                  <a:cubicBezTo>
                    <a:pt x="31" y="507"/>
                    <a:pt x="31" y="582"/>
                    <a:pt x="46" y="657"/>
                  </a:cubicBezTo>
                  <a:lnTo>
                    <a:pt x="46" y="732"/>
                  </a:lnTo>
                  <a:cubicBezTo>
                    <a:pt x="46" y="747"/>
                    <a:pt x="61" y="762"/>
                    <a:pt x="61" y="792"/>
                  </a:cubicBezTo>
                  <a:cubicBezTo>
                    <a:pt x="76" y="807"/>
                    <a:pt x="76" y="822"/>
                    <a:pt x="91" y="852"/>
                  </a:cubicBezTo>
                  <a:lnTo>
                    <a:pt x="106" y="882"/>
                  </a:lnTo>
                  <a:cubicBezTo>
                    <a:pt x="121" y="912"/>
                    <a:pt x="151" y="942"/>
                    <a:pt x="181" y="972"/>
                  </a:cubicBezTo>
                  <a:cubicBezTo>
                    <a:pt x="196" y="987"/>
                    <a:pt x="226" y="987"/>
                    <a:pt x="241" y="1002"/>
                  </a:cubicBezTo>
                  <a:cubicBezTo>
                    <a:pt x="271" y="1002"/>
                    <a:pt x="301" y="1002"/>
                    <a:pt x="331" y="987"/>
                  </a:cubicBezTo>
                  <a:cubicBezTo>
                    <a:pt x="346" y="972"/>
                    <a:pt x="361" y="972"/>
                    <a:pt x="376" y="957"/>
                  </a:cubicBezTo>
                  <a:cubicBezTo>
                    <a:pt x="406" y="927"/>
                    <a:pt x="421" y="897"/>
                    <a:pt x="436" y="852"/>
                  </a:cubicBezTo>
                  <a:lnTo>
                    <a:pt x="436" y="852"/>
                  </a:lnTo>
                  <a:lnTo>
                    <a:pt x="436" y="852"/>
                  </a:lnTo>
                  <a:cubicBezTo>
                    <a:pt x="446" y="822"/>
                    <a:pt x="456" y="792"/>
                    <a:pt x="466" y="762"/>
                  </a:cubicBezTo>
                  <a:cubicBezTo>
                    <a:pt x="466" y="717"/>
                    <a:pt x="466" y="672"/>
                    <a:pt x="481" y="642"/>
                  </a:cubicBezTo>
                  <a:lnTo>
                    <a:pt x="511" y="507"/>
                  </a:lnTo>
                  <a:lnTo>
                    <a:pt x="556" y="432"/>
                  </a:lnTo>
                  <a:cubicBezTo>
                    <a:pt x="586" y="387"/>
                    <a:pt x="586" y="312"/>
                    <a:pt x="571" y="252"/>
                  </a:cubicBezTo>
                  <a:cubicBezTo>
                    <a:pt x="571" y="222"/>
                    <a:pt x="571" y="207"/>
                    <a:pt x="556" y="177"/>
                  </a:cubicBezTo>
                  <a:cubicBezTo>
                    <a:pt x="541" y="147"/>
                    <a:pt x="526" y="132"/>
                    <a:pt x="511" y="117"/>
                  </a:cubicBezTo>
                  <a:cubicBezTo>
                    <a:pt x="496" y="87"/>
                    <a:pt x="481" y="72"/>
                    <a:pt x="451" y="57"/>
                  </a:cubicBezTo>
                  <a:cubicBezTo>
                    <a:pt x="421" y="42"/>
                    <a:pt x="391" y="12"/>
                    <a:pt x="346" y="12"/>
                  </a:cubicBezTo>
                  <a:cubicBezTo>
                    <a:pt x="323" y="4"/>
                    <a:pt x="297" y="0"/>
                    <a:pt x="27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733543" y="232766"/>
              <a:ext cx="997" cy="62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735412" y="23183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7063589" y="-139890"/>
              <a:ext cx="56192" cy="56938"/>
            </a:xfrm>
            <a:custGeom>
              <a:avLst/>
              <a:gdLst/>
              <a:ahLst/>
              <a:cxnLst/>
              <a:rect l="l" t="t" r="r" b="b"/>
              <a:pathLst>
                <a:path w="902" h="914" extrusionOk="0">
                  <a:moveTo>
                    <a:pt x="321" y="0"/>
                  </a:moveTo>
                  <a:cubicBezTo>
                    <a:pt x="167" y="0"/>
                    <a:pt x="29" y="124"/>
                    <a:pt x="16" y="294"/>
                  </a:cubicBezTo>
                  <a:cubicBezTo>
                    <a:pt x="1" y="384"/>
                    <a:pt x="46" y="474"/>
                    <a:pt x="121" y="549"/>
                  </a:cubicBezTo>
                  <a:cubicBezTo>
                    <a:pt x="136" y="564"/>
                    <a:pt x="166" y="579"/>
                    <a:pt x="196" y="594"/>
                  </a:cubicBezTo>
                  <a:lnTo>
                    <a:pt x="346" y="744"/>
                  </a:lnTo>
                  <a:cubicBezTo>
                    <a:pt x="376" y="759"/>
                    <a:pt x="406" y="789"/>
                    <a:pt x="436" y="819"/>
                  </a:cubicBezTo>
                  <a:cubicBezTo>
                    <a:pt x="466" y="834"/>
                    <a:pt x="496" y="864"/>
                    <a:pt x="526" y="879"/>
                  </a:cubicBezTo>
                  <a:lnTo>
                    <a:pt x="586" y="894"/>
                  </a:lnTo>
                  <a:cubicBezTo>
                    <a:pt x="617" y="907"/>
                    <a:pt x="648" y="914"/>
                    <a:pt x="680" y="914"/>
                  </a:cubicBezTo>
                  <a:cubicBezTo>
                    <a:pt x="723" y="914"/>
                    <a:pt x="767" y="899"/>
                    <a:pt x="811" y="864"/>
                  </a:cubicBezTo>
                  <a:cubicBezTo>
                    <a:pt x="871" y="819"/>
                    <a:pt x="901" y="729"/>
                    <a:pt x="871" y="654"/>
                  </a:cubicBezTo>
                  <a:cubicBezTo>
                    <a:pt x="856" y="594"/>
                    <a:pt x="841" y="534"/>
                    <a:pt x="811" y="489"/>
                  </a:cubicBezTo>
                  <a:cubicBezTo>
                    <a:pt x="796" y="459"/>
                    <a:pt x="766" y="429"/>
                    <a:pt x="751" y="399"/>
                  </a:cubicBezTo>
                  <a:lnTo>
                    <a:pt x="676" y="294"/>
                  </a:lnTo>
                  <a:cubicBezTo>
                    <a:pt x="661" y="264"/>
                    <a:pt x="631" y="234"/>
                    <a:pt x="616" y="204"/>
                  </a:cubicBezTo>
                  <a:cubicBezTo>
                    <a:pt x="616" y="189"/>
                    <a:pt x="601" y="159"/>
                    <a:pt x="586" y="144"/>
                  </a:cubicBezTo>
                  <a:cubicBezTo>
                    <a:pt x="541" y="69"/>
                    <a:pt x="481" y="24"/>
                    <a:pt x="391" y="9"/>
                  </a:cubicBezTo>
                  <a:cubicBezTo>
                    <a:pt x="368" y="3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617610" y="151407"/>
              <a:ext cx="45913" cy="55692"/>
            </a:xfrm>
            <a:custGeom>
              <a:avLst/>
              <a:gdLst/>
              <a:ahLst/>
              <a:cxnLst/>
              <a:rect l="l" t="t" r="r" b="b"/>
              <a:pathLst>
                <a:path w="737" h="894" extrusionOk="0">
                  <a:moveTo>
                    <a:pt x="376" y="0"/>
                  </a:moveTo>
                  <a:cubicBezTo>
                    <a:pt x="331" y="0"/>
                    <a:pt x="286" y="15"/>
                    <a:pt x="256" y="30"/>
                  </a:cubicBezTo>
                  <a:cubicBezTo>
                    <a:pt x="211" y="45"/>
                    <a:pt x="166" y="75"/>
                    <a:pt x="136" y="121"/>
                  </a:cubicBezTo>
                  <a:cubicBezTo>
                    <a:pt x="91" y="166"/>
                    <a:pt x="61" y="226"/>
                    <a:pt x="46" y="301"/>
                  </a:cubicBezTo>
                  <a:lnTo>
                    <a:pt x="46" y="361"/>
                  </a:lnTo>
                  <a:cubicBezTo>
                    <a:pt x="46" y="391"/>
                    <a:pt x="31" y="421"/>
                    <a:pt x="16" y="466"/>
                  </a:cubicBezTo>
                  <a:cubicBezTo>
                    <a:pt x="16" y="496"/>
                    <a:pt x="16" y="526"/>
                    <a:pt x="1" y="556"/>
                  </a:cubicBezTo>
                  <a:cubicBezTo>
                    <a:pt x="1" y="578"/>
                    <a:pt x="1" y="582"/>
                    <a:pt x="1" y="582"/>
                  </a:cubicBezTo>
                  <a:cubicBezTo>
                    <a:pt x="1" y="583"/>
                    <a:pt x="1" y="584"/>
                    <a:pt x="1" y="586"/>
                  </a:cubicBezTo>
                  <a:cubicBezTo>
                    <a:pt x="1" y="616"/>
                    <a:pt x="1" y="661"/>
                    <a:pt x="1" y="691"/>
                  </a:cubicBezTo>
                  <a:cubicBezTo>
                    <a:pt x="16" y="706"/>
                    <a:pt x="16" y="736"/>
                    <a:pt x="31" y="751"/>
                  </a:cubicBezTo>
                  <a:cubicBezTo>
                    <a:pt x="56" y="838"/>
                    <a:pt x="142" y="894"/>
                    <a:pt x="230" y="894"/>
                  </a:cubicBezTo>
                  <a:cubicBezTo>
                    <a:pt x="249" y="894"/>
                    <a:pt x="268" y="891"/>
                    <a:pt x="286" y="886"/>
                  </a:cubicBezTo>
                  <a:lnTo>
                    <a:pt x="316" y="886"/>
                  </a:lnTo>
                  <a:cubicBezTo>
                    <a:pt x="376" y="856"/>
                    <a:pt x="421" y="826"/>
                    <a:pt x="451" y="796"/>
                  </a:cubicBezTo>
                  <a:cubicBezTo>
                    <a:pt x="481" y="766"/>
                    <a:pt x="511" y="751"/>
                    <a:pt x="526" y="721"/>
                  </a:cubicBezTo>
                  <a:lnTo>
                    <a:pt x="601" y="646"/>
                  </a:lnTo>
                  <a:cubicBezTo>
                    <a:pt x="676" y="586"/>
                    <a:pt x="721" y="511"/>
                    <a:pt x="736" y="421"/>
                  </a:cubicBezTo>
                  <a:lnTo>
                    <a:pt x="736" y="331"/>
                  </a:lnTo>
                  <a:cubicBezTo>
                    <a:pt x="736" y="286"/>
                    <a:pt x="721" y="241"/>
                    <a:pt x="706" y="196"/>
                  </a:cubicBezTo>
                  <a:cubicBezTo>
                    <a:pt x="691" y="166"/>
                    <a:pt x="676" y="151"/>
                    <a:pt x="661" y="121"/>
                  </a:cubicBezTo>
                  <a:cubicBezTo>
                    <a:pt x="631" y="90"/>
                    <a:pt x="601" y="60"/>
                    <a:pt x="556" y="45"/>
                  </a:cubicBezTo>
                  <a:cubicBezTo>
                    <a:pt x="496" y="15"/>
                    <a:pt x="436" y="0"/>
                    <a:pt x="37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555002" y="-316749"/>
              <a:ext cx="486232" cy="434757"/>
            </a:xfrm>
            <a:custGeom>
              <a:avLst/>
              <a:gdLst/>
              <a:ahLst/>
              <a:cxnLst/>
              <a:rect l="l" t="t" r="r" b="b"/>
              <a:pathLst>
                <a:path w="7805" h="6979" extrusionOk="0">
                  <a:moveTo>
                    <a:pt x="4752" y="0"/>
                  </a:moveTo>
                  <a:cubicBezTo>
                    <a:pt x="4385" y="0"/>
                    <a:pt x="4019" y="49"/>
                    <a:pt x="3662" y="146"/>
                  </a:cubicBezTo>
                  <a:cubicBezTo>
                    <a:pt x="2657" y="416"/>
                    <a:pt x="1756" y="987"/>
                    <a:pt x="1081" y="1752"/>
                  </a:cubicBezTo>
                  <a:cubicBezTo>
                    <a:pt x="480" y="2398"/>
                    <a:pt x="0" y="3208"/>
                    <a:pt x="0" y="4078"/>
                  </a:cubicBezTo>
                  <a:cubicBezTo>
                    <a:pt x="15" y="4709"/>
                    <a:pt x="240" y="5324"/>
                    <a:pt x="631" y="5819"/>
                  </a:cubicBezTo>
                  <a:cubicBezTo>
                    <a:pt x="706" y="5910"/>
                    <a:pt x="781" y="6000"/>
                    <a:pt x="871" y="6090"/>
                  </a:cubicBezTo>
                  <a:cubicBezTo>
                    <a:pt x="1216" y="6495"/>
                    <a:pt x="1681" y="6780"/>
                    <a:pt x="2206" y="6930"/>
                  </a:cubicBezTo>
                  <a:cubicBezTo>
                    <a:pt x="2343" y="6962"/>
                    <a:pt x="2482" y="6978"/>
                    <a:pt x="2621" y="6978"/>
                  </a:cubicBezTo>
                  <a:cubicBezTo>
                    <a:pt x="3004" y="6978"/>
                    <a:pt x="3388" y="6857"/>
                    <a:pt x="3707" y="6615"/>
                  </a:cubicBezTo>
                  <a:cubicBezTo>
                    <a:pt x="4308" y="6105"/>
                    <a:pt x="4413" y="5249"/>
                    <a:pt x="4968" y="4724"/>
                  </a:cubicBezTo>
                  <a:cubicBezTo>
                    <a:pt x="5598" y="4124"/>
                    <a:pt x="6514" y="3943"/>
                    <a:pt x="7159" y="3358"/>
                  </a:cubicBezTo>
                  <a:cubicBezTo>
                    <a:pt x="7550" y="3043"/>
                    <a:pt x="7775" y="2563"/>
                    <a:pt x="7805" y="2052"/>
                  </a:cubicBezTo>
                  <a:cubicBezTo>
                    <a:pt x="7805" y="1362"/>
                    <a:pt x="7249" y="792"/>
                    <a:pt x="6649" y="461"/>
                  </a:cubicBezTo>
                  <a:cubicBezTo>
                    <a:pt x="6053" y="154"/>
                    <a:pt x="5403" y="0"/>
                    <a:pt x="4752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786869" y="132967"/>
              <a:ext cx="47720" cy="58121"/>
            </a:xfrm>
            <a:custGeom>
              <a:avLst/>
              <a:gdLst/>
              <a:ahLst/>
              <a:cxnLst/>
              <a:rect l="l" t="t" r="r" b="b"/>
              <a:pathLst>
                <a:path w="766" h="933" extrusionOk="0">
                  <a:moveTo>
                    <a:pt x="286" y="0"/>
                  </a:moveTo>
                  <a:cubicBezTo>
                    <a:pt x="259" y="0"/>
                    <a:pt x="233" y="4"/>
                    <a:pt x="210" y="11"/>
                  </a:cubicBezTo>
                  <a:cubicBezTo>
                    <a:pt x="180" y="11"/>
                    <a:pt x="135" y="41"/>
                    <a:pt x="105" y="56"/>
                  </a:cubicBezTo>
                  <a:cubicBezTo>
                    <a:pt x="75" y="86"/>
                    <a:pt x="45" y="116"/>
                    <a:pt x="30" y="146"/>
                  </a:cubicBezTo>
                  <a:cubicBezTo>
                    <a:pt x="15" y="191"/>
                    <a:pt x="0" y="221"/>
                    <a:pt x="15" y="266"/>
                  </a:cubicBezTo>
                  <a:cubicBezTo>
                    <a:pt x="0" y="356"/>
                    <a:pt x="30" y="447"/>
                    <a:pt x="105" y="507"/>
                  </a:cubicBezTo>
                  <a:lnTo>
                    <a:pt x="135" y="537"/>
                  </a:lnTo>
                  <a:cubicBezTo>
                    <a:pt x="165" y="582"/>
                    <a:pt x="195" y="627"/>
                    <a:pt x="225" y="687"/>
                  </a:cubicBezTo>
                  <a:cubicBezTo>
                    <a:pt x="255" y="717"/>
                    <a:pt x="271" y="747"/>
                    <a:pt x="286" y="762"/>
                  </a:cubicBezTo>
                  <a:cubicBezTo>
                    <a:pt x="301" y="792"/>
                    <a:pt x="331" y="822"/>
                    <a:pt x="361" y="852"/>
                  </a:cubicBezTo>
                  <a:lnTo>
                    <a:pt x="391" y="882"/>
                  </a:lnTo>
                  <a:cubicBezTo>
                    <a:pt x="424" y="916"/>
                    <a:pt x="475" y="932"/>
                    <a:pt x="524" y="932"/>
                  </a:cubicBezTo>
                  <a:cubicBezTo>
                    <a:pt x="540" y="932"/>
                    <a:pt x="556" y="931"/>
                    <a:pt x="571" y="927"/>
                  </a:cubicBezTo>
                  <a:cubicBezTo>
                    <a:pt x="646" y="912"/>
                    <a:pt x="706" y="882"/>
                    <a:pt x="736" y="822"/>
                  </a:cubicBezTo>
                  <a:cubicBezTo>
                    <a:pt x="736" y="792"/>
                    <a:pt x="751" y="747"/>
                    <a:pt x="766" y="717"/>
                  </a:cubicBezTo>
                  <a:cubicBezTo>
                    <a:pt x="766" y="687"/>
                    <a:pt x="766" y="642"/>
                    <a:pt x="766" y="612"/>
                  </a:cubicBezTo>
                  <a:cubicBezTo>
                    <a:pt x="751" y="567"/>
                    <a:pt x="751" y="522"/>
                    <a:pt x="736" y="477"/>
                  </a:cubicBezTo>
                  <a:cubicBezTo>
                    <a:pt x="736" y="462"/>
                    <a:pt x="721" y="447"/>
                    <a:pt x="721" y="417"/>
                  </a:cubicBezTo>
                  <a:cubicBezTo>
                    <a:pt x="676" y="311"/>
                    <a:pt x="616" y="221"/>
                    <a:pt x="556" y="131"/>
                  </a:cubicBezTo>
                  <a:cubicBezTo>
                    <a:pt x="526" y="86"/>
                    <a:pt x="481" y="56"/>
                    <a:pt x="436" y="26"/>
                  </a:cubicBezTo>
                  <a:lnTo>
                    <a:pt x="361" y="11"/>
                  </a:lnTo>
                  <a:cubicBezTo>
                    <a:pt x="338" y="4"/>
                    <a:pt x="312" y="0"/>
                    <a:pt x="28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834463" y="53727"/>
              <a:ext cx="61861" cy="63541"/>
            </a:xfrm>
            <a:custGeom>
              <a:avLst/>
              <a:gdLst/>
              <a:ahLst/>
              <a:cxnLst/>
              <a:rect l="l" t="t" r="r" b="b"/>
              <a:pathLst>
                <a:path w="993" h="1020" extrusionOk="0">
                  <a:moveTo>
                    <a:pt x="426" y="0"/>
                  </a:moveTo>
                  <a:cubicBezTo>
                    <a:pt x="177" y="0"/>
                    <a:pt x="1" y="283"/>
                    <a:pt x="152" y="503"/>
                  </a:cubicBezTo>
                  <a:cubicBezTo>
                    <a:pt x="242" y="623"/>
                    <a:pt x="332" y="743"/>
                    <a:pt x="422" y="848"/>
                  </a:cubicBezTo>
                  <a:cubicBezTo>
                    <a:pt x="482" y="908"/>
                    <a:pt x="542" y="953"/>
                    <a:pt x="617" y="998"/>
                  </a:cubicBezTo>
                  <a:cubicBezTo>
                    <a:pt x="649" y="1009"/>
                    <a:pt x="688" y="1019"/>
                    <a:pt x="730" y="1019"/>
                  </a:cubicBezTo>
                  <a:cubicBezTo>
                    <a:pt x="747" y="1019"/>
                    <a:pt x="765" y="1018"/>
                    <a:pt x="782" y="1013"/>
                  </a:cubicBezTo>
                  <a:cubicBezTo>
                    <a:pt x="857" y="1013"/>
                    <a:pt x="917" y="983"/>
                    <a:pt x="962" y="923"/>
                  </a:cubicBezTo>
                  <a:cubicBezTo>
                    <a:pt x="977" y="893"/>
                    <a:pt x="977" y="863"/>
                    <a:pt x="977" y="833"/>
                  </a:cubicBezTo>
                  <a:cubicBezTo>
                    <a:pt x="992" y="773"/>
                    <a:pt x="992" y="713"/>
                    <a:pt x="977" y="653"/>
                  </a:cubicBezTo>
                  <a:cubicBezTo>
                    <a:pt x="977" y="638"/>
                    <a:pt x="962" y="608"/>
                    <a:pt x="947" y="578"/>
                  </a:cubicBezTo>
                  <a:cubicBezTo>
                    <a:pt x="932" y="533"/>
                    <a:pt x="902" y="488"/>
                    <a:pt x="872" y="458"/>
                  </a:cubicBezTo>
                  <a:cubicBezTo>
                    <a:pt x="812" y="353"/>
                    <a:pt x="752" y="248"/>
                    <a:pt x="707" y="158"/>
                  </a:cubicBezTo>
                  <a:cubicBezTo>
                    <a:pt x="662" y="83"/>
                    <a:pt x="587" y="23"/>
                    <a:pt x="497" y="8"/>
                  </a:cubicBezTo>
                  <a:cubicBezTo>
                    <a:pt x="473" y="2"/>
                    <a:pt x="449" y="0"/>
                    <a:pt x="42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923360" y="-23209"/>
              <a:ext cx="43982" cy="73134"/>
            </a:xfrm>
            <a:custGeom>
              <a:avLst/>
              <a:gdLst/>
              <a:ahLst/>
              <a:cxnLst/>
              <a:rect l="l" t="t" r="r" b="b"/>
              <a:pathLst>
                <a:path w="706" h="1174" extrusionOk="0">
                  <a:moveTo>
                    <a:pt x="353" y="1"/>
                  </a:moveTo>
                  <a:cubicBezTo>
                    <a:pt x="331" y="1"/>
                    <a:pt x="308" y="4"/>
                    <a:pt x="286" y="12"/>
                  </a:cubicBezTo>
                  <a:cubicBezTo>
                    <a:pt x="241" y="12"/>
                    <a:pt x="196" y="27"/>
                    <a:pt x="166" y="57"/>
                  </a:cubicBezTo>
                  <a:cubicBezTo>
                    <a:pt x="121" y="72"/>
                    <a:pt x="91" y="102"/>
                    <a:pt x="61" y="147"/>
                  </a:cubicBezTo>
                  <a:cubicBezTo>
                    <a:pt x="31" y="177"/>
                    <a:pt x="16" y="222"/>
                    <a:pt x="16" y="267"/>
                  </a:cubicBezTo>
                  <a:cubicBezTo>
                    <a:pt x="1" y="327"/>
                    <a:pt x="1" y="387"/>
                    <a:pt x="16" y="447"/>
                  </a:cubicBezTo>
                  <a:cubicBezTo>
                    <a:pt x="31" y="492"/>
                    <a:pt x="46" y="537"/>
                    <a:pt x="61" y="597"/>
                  </a:cubicBezTo>
                  <a:cubicBezTo>
                    <a:pt x="76" y="642"/>
                    <a:pt x="91" y="687"/>
                    <a:pt x="106" y="747"/>
                  </a:cubicBezTo>
                  <a:cubicBezTo>
                    <a:pt x="121" y="807"/>
                    <a:pt x="151" y="882"/>
                    <a:pt x="181" y="942"/>
                  </a:cubicBezTo>
                  <a:lnTo>
                    <a:pt x="256" y="1077"/>
                  </a:lnTo>
                  <a:lnTo>
                    <a:pt x="286" y="1122"/>
                  </a:lnTo>
                  <a:lnTo>
                    <a:pt x="331" y="1153"/>
                  </a:lnTo>
                  <a:cubicBezTo>
                    <a:pt x="363" y="1163"/>
                    <a:pt x="394" y="1174"/>
                    <a:pt x="432" y="1174"/>
                  </a:cubicBezTo>
                  <a:cubicBezTo>
                    <a:pt x="447" y="1174"/>
                    <a:pt x="463" y="1172"/>
                    <a:pt x="481" y="1168"/>
                  </a:cubicBezTo>
                  <a:cubicBezTo>
                    <a:pt x="571" y="1153"/>
                    <a:pt x="646" y="1092"/>
                    <a:pt x="661" y="1002"/>
                  </a:cubicBezTo>
                  <a:cubicBezTo>
                    <a:pt x="661" y="957"/>
                    <a:pt x="691" y="897"/>
                    <a:pt x="691" y="852"/>
                  </a:cubicBezTo>
                  <a:cubicBezTo>
                    <a:pt x="706" y="777"/>
                    <a:pt x="706" y="702"/>
                    <a:pt x="691" y="642"/>
                  </a:cubicBezTo>
                  <a:lnTo>
                    <a:pt x="691" y="492"/>
                  </a:lnTo>
                  <a:lnTo>
                    <a:pt x="691" y="327"/>
                  </a:lnTo>
                  <a:cubicBezTo>
                    <a:pt x="676" y="162"/>
                    <a:pt x="571" y="42"/>
                    <a:pt x="421" y="12"/>
                  </a:cubicBezTo>
                  <a:cubicBezTo>
                    <a:pt x="398" y="4"/>
                    <a:pt x="376" y="1"/>
                    <a:pt x="353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998177" y="-65758"/>
              <a:ext cx="47720" cy="68587"/>
            </a:xfrm>
            <a:custGeom>
              <a:avLst/>
              <a:gdLst/>
              <a:ahLst/>
              <a:cxnLst/>
              <a:rect l="l" t="t" r="r" b="b"/>
              <a:pathLst>
                <a:path w="766" h="1101" extrusionOk="0">
                  <a:moveTo>
                    <a:pt x="338" y="1"/>
                  </a:moveTo>
                  <a:cubicBezTo>
                    <a:pt x="289" y="1"/>
                    <a:pt x="240" y="12"/>
                    <a:pt x="195" y="34"/>
                  </a:cubicBezTo>
                  <a:cubicBezTo>
                    <a:pt x="105" y="64"/>
                    <a:pt x="45" y="140"/>
                    <a:pt x="30" y="230"/>
                  </a:cubicBezTo>
                  <a:cubicBezTo>
                    <a:pt x="0" y="260"/>
                    <a:pt x="0" y="305"/>
                    <a:pt x="0" y="350"/>
                  </a:cubicBezTo>
                  <a:cubicBezTo>
                    <a:pt x="0" y="395"/>
                    <a:pt x="15" y="455"/>
                    <a:pt x="60" y="500"/>
                  </a:cubicBezTo>
                  <a:cubicBezTo>
                    <a:pt x="60" y="515"/>
                    <a:pt x="60" y="530"/>
                    <a:pt x="75" y="530"/>
                  </a:cubicBezTo>
                  <a:cubicBezTo>
                    <a:pt x="105" y="620"/>
                    <a:pt x="135" y="695"/>
                    <a:pt x="180" y="785"/>
                  </a:cubicBezTo>
                  <a:cubicBezTo>
                    <a:pt x="195" y="830"/>
                    <a:pt x="225" y="875"/>
                    <a:pt x="255" y="920"/>
                  </a:cubicBezTo>
                  <a:lnTo>
                    <a:pt x="285" y="965"/>
                  </a:lnTo>
                  <a:cubicBezTo>
                    <a:pt x="315" y="1010"/>
                    <a:pt x="361" y="1055"/>
                    <a:pt x="406" y="1085"/>
                  </a:cubicBezTo>
                  <a:lnTo>
                    <a:pt x="361" y="1040"/>
                  </a:lnTo>
                  <a:lnTo>
                    <a:pt x="361" y="1040"/>
                  </a:lnTo>
                  <a:cubicBezTo>
                    <a:pt x="391" y="1070"/>
                    <a:pt x="436" y="1100"/>
                    <a:pt x="481" y="1100"/>
                  </a:cubicBezTo>
                  <a:lnTo>
                    <a:pt x="541" y="1100"/>
                  </a:lnTo>
                  <a:cubicBezTo>
                    <a:pt x="571" y="1100"/>
                    <a:pt x="616" y="1085"/>
                    <a:pt x="646" y="1055"/>
                  </a:cubicBezTo>
                  <a:cubicBezTo>
                    <a:pt x="691" y="1025"/>
                    <a:pt x="706" y="980"/>
                    <a:pt x="736" y="950"/>
                  </a:cubicBezTo>
                  <a:cubicBezTo>
                    <a:pt x="751" y="890"/>
                    <a:pt x="766" y="815"/>
                    <a:pt x="751" y="755"/>
                  </a:cubicBezTo>
                  <a:cubicBezTo>
                    <a:pt x="751" y="680"/>
                    <a:pt x="751" y="605"/>
                    <a:pt x="736" y="530"/>
                  </a:cubicBezTo>
                  <a:cubicBezTo>
                    <a:pt x="706" y="425"/>
                    <a:pt x="676" y="320"/>
                    <a:pt x="646" y="230"/>
                  </a:cubicBezTo>
                  <a:cubicBezTo>
                    <a:pt x="616" y="140"/>
                    <a:pt x="556" y="80"/>
                    <a:pt x="481" y="34"/>
                  </a:cubicBezTo>
                  <a:cubicBezTo>
                    <a:pt x="436" y="12"/>
                    <a:pt x="387" y="1"/>
                    <a:pt x="338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7088881" y="-203681"/>
              <a:ext cx="57999" cy="40056"/>
            </a:xfrm>
            <a:custGeom>
              <a:avLst/>
              <a:gdLst/>
              <a:ahLst/>
              <a:cxnLst/>
              <a:rect l="l" t="t" r="r" b="b"/>
              <a:pathLst>
                <a:path w="931" h="643" extrusionOk="0">
                  <a:moveTo>
                    <a:pt x="308" y="1"/>
                  </a:moveTo>
                  <a:cubicBezTo>
                    <a:pt x="282" y="1"/>
                    <a:pt x="255" y="5"/>
                    <a:pt x="225" y="12"/>
                  </a:cubicBezTo>
                  <a:lnTo>
                    <a:pt x="150" y="42"/>
                  </a:lnTo>
                  <a:cubicBezTo>
                    <a:pt x="105" y="72"/>
                    <a:pt x="60" y="117"/>
                    <a:pt x="30" y="162"/>
                  </a:cubicBezTo>
                  <a:cubicBezTo>
                    <a:pt x="15" y="207"/>
                    <a:pt x="0" y="252"/>
                    <a:pt x="15" y="297"/>
                  </a:cubicBezTo>
                  <a:cubicBezTo>
                    <a:pt x="0" y="342"/>
                    <a:pt x="0" y="372"/>
                    <a:pt x="15" y="417"/>
                  </a:cubicBezTo>
                  <a:cubicBezTo>
                    <a:pt x="30" y="462"/>
                    <a:pt x="45" y="492"/>
                    <a:pt x="75" y="522"/>
                  </a:cubicBezTo>
                  <a:cubicBezTo>
                    <a:pt x="105" y="568"/>
                    <a:pt x="135" y="598"/>
                    <a:pt x="180" y="613"/>
                  </a:cubicBezTo>
                  <a:cubicBezTo>
                    <a:pt x="225" y="628"/>
                    <a:pt x="285" y="643"/>
                    <a:pt x="345" y="643"/>
                  </a:cubicBezTo>
                  <a:cubicBezTo>
                    <a:pt x="405" y="643"/>
                    <a:pt x="465" y="628"/>
                    <a:pt x="525" y="628"/>
                  </a:cubicBezTo>
                  <a:cubicBezTo>
                    <a:pt x="585" y="613"/>
                    <a:pt x="631" y="598"/>
                    <a:pt x="691" y="583"/>
                  </a:cubicBezTo>
                  <a:cubicBezTo>
                    <a:pt x="721" y="568"/>
                    <a:pt x="751" y="553"/>
                    <a:pt x="781" y="537"/>
                  </a:cubicBezTo>
                  <a:cubicBezTo>
                    <a:pt x="811" y="522"/>
                    <a:pt x="841" y="492"/>
                    <a:pt x="856" y="477"/>
                  </a:cubicBezTo>
                  <a:cubicBezTo>
                    <a:pt x="886" y="462"/>
                    <a:pt x="901" y="432"/>
                    <a:pt x="901" y="402"/>
                  </a:cubicBezTo>
                  <a:cubicBezTo>
                    <a:pt x="916" y="372"/>
                    <a:pt x="931" y="342"/>
                    <a:pt x="916" y="312"/>
                  </a:cubicBezTo>
                  <a:cubicBezTo>
                    <a:pt x="916" y="252"/>
                    <a:pt x="886" y="192"/>
                    <a:pt x="841" y="147"/>
                  </a:cubicBezTo>
                  <a:cubicBezTo>
                    <a:pt x="826" y="132"/>
                    <a:pt x="796" y="117"/>
                    <a:pt x="766" y="87"/>
                  </a:cubicBezTo>
                  <a:cubicBezTo>
                    <a:pt x="736" y="72"/>
                    <a:pt x="706" y="72"/>
                    <a:pt x="661" y="57"/>
                  </a:cubicBezTo>
                  <a:cubicBezTo>
                    <a:pt x="631" y="42"/>
                    <a:pt x="600" y="42"/>
                    <a:pt x="570" y="27"/>
                  </a:cubicBezTo>
                  <a:cubicBezTo>
                    <a:pt x="510" y="12"/>
                    <a:pt x="450" y="12"/>
                    <a:pt x="390" y="12"/>
                  </a:cubicBezTo>
                  <a:cubicBezTo>
                    <a:pt x="360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7068261" y="-293014"/>
              <a:ext cx="58061" cy="55505"/>
            </a:xfrm>
            <a:custGeom>
              <a:avLst/>
              <a:gdLst/>
              <a:ahLst/>
              <a:cxnLst/>
              <a:rect l="l" t="t" r="r" b="b"/>
              <a:pathLst>
                <a:path w="932" h="891" extrusionOk="0">
                  <a:moveTo>
                    <a:pt x="631" y="0"/>
                  </a:moveTo>
                  <a:cubicBezTo>
                    <a:pt x="562" y="0"/>
                    <a:pt x="494" y="22"/>
                    <a:pt x="436" y="80"/>
                  </a:cubicBezTo>
                  <a:cubicBezTo>
                    <a:pt x="391" y="110"/>
                    <a:pt x="331" y="140"/>
                    <a:pt x="286" y="185"/>
                  </a:cubicBezTo>
                  <a:cubicBezTo>
                    <a:pt x="256" y="200"/>
                    <a:pt x="241" y="215"/>
                    <a:pt x="211" y="231"/>
                  </a:cubicBezTo>
                  <a:lnTo>
                    <a:pt x="181" y="261"/>
                  </a:lnTo>
                  <a:cubicBezTo>
                    <a:pt x="151" y="276"/>
                    <a:pt x="121" y="306"/>
                    <a:pt x="91" y="336"/>
                  </a:cubicBezTo>
                  <a:cubicBezTo>
                    <a:pt x="46" y="381"/>
                    <a:pt x="31" y="426"/>
                    <a:pt x="16" y="486"/>
                  </a:cubicBezTo>
                  <a:cubicBezTo>
                    <a:pt x="1" y="546"/>
                    <a:pt x="1" y="606"/>
                    <a:pt x="16" y="651"/>
                  </a:cubicBezTo>
                  <a:cubicBezTo>
                    <a:pt x="31" y="696"/>
                    <a:pt x="46" y="741"/>
                    <a:pt x="91" y="771"/>
                  </a:cubicBezTo>
                  <a:cubicBezTo>
                    <a:pt x="106" y="801"/>
                    <a:pt x="151" y="831"/>
                    <a:pt x="181" y="846"/>
                  </a:cubicBezTo>
                  <a:cubicBezTo>
                    <a:pt x="241" y="876"/>
                    <a:pt x="301" y="891"/>
                    <a:pt x="361" y="891"/>
                  </a:cubicBezTo>
                  <a:cubicBezTo>
                    <a:pt x="391" y="891"/>
                    <a:pt x="421" y="876"/>
                    <a:pt x="451" y="876"/>
                  </a:cubicBezTo>
                  <a:lnTo>
                    <a:pt x="526" y="831"/>
                  </a:lnTo>
                  <a:lnTo>
                    <a:pt x="541" y="816"/>
                  </a:lnTo>
                  <a:lnTo>
                    <a:pt x="646" y="726"/>
                  </a:lnTo>
                  <a:cubicBezTo>
                    <a:pt x="676" y="711"/>
                    <a:pt x="706" y="681"/>
                    <a:pt x="721" y="651"/>
                  </a:cubicBezTo>
                  <a:cubicBezTo>
                    <a:pt x="751" y="606"/>
                    <a:pt x="781" y="561"/>
                    <a:pt x="826" y="501"/>
                  </a:cubicBezTo>
                  <a:cubicBezTo>
                    <a:pt x="826" y="501"/>
                    <a:pt x="841" y="486"/>
                    <a:pt x="841" y="471"/>
                  </a:cubicBezTo>
                  <a:lnTo>
                    <a:pt x="856" y="471"/>
                  </a:lnTo>
                  <a:lnTo>
                    <a:pt x="901" y="411"/>
                  </a:lnTo>
                  <a:cubicBezTo>
                    <a:pt x="916" y="381"/>
                    <a:pt x="916" y="336"/>
                    <a:pt x="916" y="306"/>
                  </a:cubicBezTo>
                  <a:cubicBezTo>
                    <a:pt x="931" y="246"/>
                    <a:pt x="916" y="185"/>
                    <a:pt x="886" y="140"/>
                  </a:cubicBezTo>
                  <a:cubicBezTo>
                    <a:pt x="871" y="110"/>
                    <a:pt x="841" y="95"/>
                    <a:pt x="826" y="80"/>
                  </a:cubicBezTo>
                  <a:cubicBezTo>
                    <a:pt x="796" y="35"/>
                    <a:pt x="751" y="20"/>
                    <a:pt x="691" y="5"/>
                  </a:cubicBezTo>
                  <a:cubicBezTo>
                    <a:pt x="671" y="2"/>
                    <a:pt x="651" y="0"/>
                    <a:pt x="63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7010325" y="-370324"/>
              <a:ext cx="59868" cy="67715"/>
            </a:xfrm>
            <a:custGeom>
              <a:avLst/>
              <a:gdLst/>
              <a:ahLst/>
              <a:cxnLst/>
              <a:rect l="l" t="t" r="r" b="b"/>
              <a:pathLst>
                <a:path w="961" h="1087" extrusionOk="0">
                  <a:moveTo>
                    <a:pt x="631" y="1"/>
                  </a:moveTo>
                  <a:cubicBezTo>
                    <a:pt x="541" y="1"/>
                    <a:pt x="466" y="46"/>
                    <a:pt x="421" y="106"/>
                  </a:cubicBezTo>
                  <a:cubicBezTo>
                    <a:pt x="376" y="136"/>
                    <a:pt x="346" y="166"/>
                    <a:pt x="316" y="211"/>
                  </a:cubicBezTo>
                  <a:cubicBezTo>
                    <a:pt x="271" y="241"/>
                    <a:pt x="256" y="286"/>
                    <a:pt x="226" y="331"/>
                  </a:cubicBezTo>
                  <a:lnTo>
                    <a:pt x="120" y="451"/>
                  </a:lnTo>
                  <a:cubicBezTo>
                    <a:pt x="75" y="511"/>
                    <a:pt x="30" y="586"/>
                    <a:pt x="15" y="661"/>
                  </a:cubicBezTo>
                  <a:cubicBezTo>
                    <a:pt x="0" y="751"/>
                    <a:pt x="15" y="841"/>
                    <a:pt x="60" y="931"/>
                  </a:cubicBezTo>
                  <a:cubicBezTo>
                    <a:pt x="90" y="976"/>
                    <a:pt x="120" y="1006"/>
                    <a:pt x="166" y="1021"/>
                  </a:cubicBezTo>
                  <a:cubicBezTo>
                    <a:pt x="196" y="1051"/>
                    <a:pt x="241" y="1081"/>
                    <a:pt x="286" y="1081"/>
                  </a:cubicBezTo>
                  <a:cubicBezTo>
                    <a:pt x="308" y="1085"/>
                    <a:pt x="332" y="1087"/>
                    <a:pt x="355" y="1087"/>
                  </a:cubicBezTo>
                  <a:cubicBezTo>
                    <a:pt x="426" y="1087"/>
                    <a:pt x="499" y="1070"/>
                    <a:pt x="556" y="1036"/>
                  </a:cubicBezTo>
                  <a:cubicBezTo>
                    <a:pt x="631" y="991"/>
                    <a:pt x="676" y="931"/>
                    <a:pt x="721" y="856"/>
                  </a:cubicBezTo>
                  <a:lnTo>
                    <a:pt x="796" y="721"/>
                  </a:lnTo>
                  <a:cubicBezTo>
                    <a:pt x="811" y="676"/>
                    <a:pt x="841" y="631"/>
                    <a:pt x="871" y="586"/>
                  </a:cubicBezTo>
                  <a:cubicBezTo>
                    <a:pt x="886" y="541"/>
                    <a:pt x="901" y="496"/>
                    <a:pt x="916" y="451"/>
                  </a:cubicBezTo>
                  <a:cubicBezTo>
                    <a:pt x="961" y="376"/>
                    <a:pt x="961" y="301"/>
                    <a:pt x="946" y="211"/>
                  </a:cubicBezTo>
                  <a:lnTo>
                    <a:pt x="901" y="151"/>
                  </a:lnTo>
                  <a:cubicBezTo>
                    <a:pt x="886" y="106"/>
                    <a:pt x="856" y="76"/>
                    <a:pt x="811" y="61"/>
                  </a:cubicBezTo>
                  <a:cubicBezTo>
                    <a:pt x="766" y="16"/>
                    <a:pt x="691" y="1"/>
                    <a:pt x="63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930835" y="-406892"/>
              <a:ext cx="50586" cy="71577"/>
            </a:xfrm>
            <a:custGeom>
              <a:avLst/>
              <a:gdLst/>
              <a:ahLst/>
              <a:cxnLst/>
              <a:rect l="l" t="t" r="r" b="b"/>
              <a:pathLst>
                <a:path w="812" h="1149" extrusionOk="0">
                  <a:moveTo>
                    <a:pt x="509" y="0"/>
                  </a:moveTo>
                  <a:cubicBezTo>
                    <a:pt x="418" y="0"/>
                    <a:pt x="340" y="57"/>
                    <a:pt x="286" y="137"/>
                  </a:cubicBezTo>
                  <a:cubicBezTo>
                    <a:pt x="271" y="167"/>
                    <a:pt x="256" y="197"/>
                    <a:pt x="241" y="227"/>
                  </a:cubicBezTo>
                  <a:cubicBezTo>
                    <a:pt x="226" y="257"/>
                    <a:pt x="211" y="287"/>
                    <a:pt x="196" y="318"/>
                  </a:cubicBezTo>
                  <a:cubicBezTo>
                    <a:pt x="181" y="378"/>
                    <a:pt x="151" y="438"/>
                    <a:pt x="121" y="483"/>
                  </a:cubicBezTo>
                  <a:cubicBezTo>
                    <a:pt x="106" y="513"/>
                    <a:pt x="91" y="543"/>
                    <a:pt x="76" y="573"/>
                  </a:cubicBezTo>
                  <a:lnTo>
                    <a:pt x="46" y="618"/>
                  </a:lnTo>
                  <a:cubicBezTo>
                    <a:pt x="16" y="678"/>
                    <a:pt x="1" y="753"/>
                    <a:pt x="1" y="828"/>
                  </a:cubicBezTo>
                  <a:cubicBezTo>
                    <a:pt x="12" y="1017"/>
                    <a:pt x="180" y="1149"/>
                    <a:pt x="358" y="1149"/>
                  </a:cubicBezTo>
                  <a:cubicBezTo>
                    <a:pt x="420" y="1149"/>
                    <a:pt x="483" y="1133"/>
                    <a:pt x="541" y="1098"/>
                  </a:cubicBezTo>
                  <a:cubicBezTo>
                    <a:pt x="616" y="1053"/>
                    <a:pt x="661" y="993"/>
                    <a:pt x="691" y="918"/>
                  </a:cubicBezTo>
                  <a:cubicBezTo>
                    <a:pt x="706" y="858"/>
                    <a:pt x="721" y="813"/>
                    <a:pt x="736" y="768"/>
                  </a:cubicBezTo>
                  <a:cubicBezTo>
                    <a:pt x="766" y="723"/>
                    <a:pt x="766" y="663"/>
                    <a:pt x="781" y="618"/>
                  </a:cubicBezTo>
                  <a:cubicBezTo>
                    <a:pt x="796" y="558"/>
                    <a:pt x="811" y="483"/>
                    <a:pt x="811" y="423"/>
                  </a:cubicBezTo>
                  <a:cubicBezTo>
                    <a:pt x="811" y="348"/>
                    <a:pt x="811" y="257"/>
                    <a:pt x="781" y="182"/>
                  </a:cubicBezTo>
                  <a:lnTo>
                    <a:pt x="751" y="122"/>
                  </a:lnTo>
                  <a:lnTo>
                    <a:pt x="706" y="62"/>
                  </a:lnTo>
                  <a:cubicBezTo>
                    <a:pt x="661" y="17"/>
                    <a:pt x="601" y="2"/>
                    <a:pt x="541" y="2"/>
                  </a:cubicBezTo>
                  <a:cubicBezTo>
                    <a:pt x="530" y="1"/>
                    <a:pt x="519" y="0"/>
                    <a:pt x="509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861686" y="-371258"/>
              <a:ext cx="62" cy="1931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860752" y="-374996"/>
              <a:ext cx="62" cy="3800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cubicBezTo>
                    <a:pt x="0" y="31"/>
                    <a:pt x="0" y="46"/>
                    <a:pt x="0" y="6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860752" y="-424521"/>
              <a:ext cx="47720" cy="70518"/>
            </a:xfrm>
            <a:custGeom>
              <a:avLst/>
              <a:gdLst/>
              <a:ahLst/>
              <a:cxnLst/>
              <a:rect l="l" t="t" r="r" b="b"/>
              <a:pathLst>
                <a:path w="766" h="1132" extrusionOk="0">
                  <a:moveTo>
                    <a:pt x="465" y="0"/>
                  </a:moveTo>
                  <a:cubicBezTo>
                    <a:pt x="405" y="0"/>
                    <a:pt x="345" y="15"/>
                    <a:pt x="300" y="45"/>
                  </a:cubicBezTo>
                  <a:lnTo>
                    <a:pt x="240" y="90"/>
                  </a:lnTo>
                  <a:cubicBezTo>
                    <a:pt x="210" y="120"/>
                    <a:pt x="180" y="150"/>
                    <a:pt x="150" y="195"/>
                  </a:cubicBezTo>
                  <a:cubicBezTo>
                    <a:pt x="150" y="195"/>
                    <a:pt x="165" y="195"/>
                    <a:pt x="150" y="210"/>
                  </a:cubicBezTo>
                  <a:cubicBezTo>
                    <a:pt x="135" y="255"/>
                    <a:pt x="120" y="300"/>
                    <a:pt x="105" y="360"/>
                  </a:cubicBezTo>
                  <a:cubicBezTo>
                    <a:pt x="105" y="375"/>
                    <a:pt x="90" y="405"/>
                    <a:pt x="90" y="435"/>
                  </a:cubicBezTo>
                  <a:cubicBezTo>
                    <a:pt x="75" y="465"/>
                    <a:pt x="60" y="525"/>
                    <a:pt x="45" y="570"/>
                  </a:cubicBezTo>
                  <a:lnTo>
                    <a:pt x="45" y="586"/>
                  </a:lnTo>
                  <a:cubicBezTo>
                    <a:pt x="30" y="631"/>
                    <a:pt x="15" y="661"/>
                    <a:pt x="0" y="706"/>
                  </a:cubicBezTo>
                  <a:cubicBezTo>
                    <a:pt x="0" y="751"/>
                    <a:pt x="0" y="811"/>
                    <a:pt x="0" y="871"/>
                  </a:cubicBezTo>
                  <a:cubicBezTo>
                    <a:pt x="15" y="931"/>
                    <a:pt x="45" y="1006"/>
                    <a:pt x="105" y="1051"/>
                  </a:cubicBezTo>
                  <a:cubicBezTo>
                    <a:pt x="150" y="1096"/>
                    <a:pt x="225" y="1126"/>
                    <a:pt x="300" y="1126"/>
                  </a:cubicBezTo>
                  <a:cubicBezTo>
                    <a:pt x="319" y="1130"/>
                    <a:pt x="338" y="1131"/>
                    <a:pt x="356" y="1131"/>
                  </a:cubicBezTo>
                  <a:cubicBezTo>
                    <a:pt x="412" y="1131"/>
                    <a:pt x="465" y="1115"/>
                    <a:pt x="510" y="1081"/>
                  </a:cubicBezTo>
                  <a:cubicBezTo>
                    <a:pt x="570" y="1036"/>
                    <a:pt x="615" y="991"/>
                    <a:pt x="645" y="916"/>
                  </a:cubicBezTo>
                  <a:cubicBezTo>
                    <a:pt x="675" y="841"/>
                    <a:pt x="705" y="751"/>
                    <a:pt x="720" y="676"/>
                  </a:cubicBezTo>
                  <a:cubicBezTo>
                    <a:pt x="735" y="616"/>
                    <a:pt x="750" y="555"/>
                    <a:pt x="750" y="495"/>
                  </a:cubicBezTo>
                  <a:cubicBezTo>
                    <a:pt x="765" y="435"/>
                    <a:pt x="765" y="390"/>
                    <a:pt x="750" y="330"/>
                  </a:cubicBezTo>
                  <a:cubicBezTo>
                    <a:pt x="750" y="300"/>
                    <a:pt x="750" y="270"/>
                    <a:pt x="735" y="240"/>
                  </a:cubicBezTo>
                  <a:cubicBezTo>
                    <a:pt x="720" y="180"/>
                    <a:pt x="690" y="135"/>
                    <a:pt x="645" y="90"/>
                  </a:cubicBezTo>
                  <a:lnTo>
                    <a:pt x="630" y="75"/>
                  </a:lnTo>
                  <a:lnTo>
                    <a:pt x="570" y="30"/>
                  </a:lnTo>
                  <a:cubicBezTo>
                    <a:pt x="540" y="15"/>
                    <a:pt x="495" y="0"/>
                    <a:pt x="465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770049" y="-412374"/>
              <a:ext cx="54261" cy="63043"/>
            </a:xfrm>
            <a:custGeom>
              <a:avLst/>
              <a:gdLst/>
              <a:ahLst/>
              <a:cxnLst/>
              <a:rect l="l" t="t" r="r" b="b"/>
              <a:pathLst>
                <a:path w="871" h="1012" extrusionOk="0">
                  <a:moveTo>
                    <a:pt x="285" y="0"/>
                  </a:moveTo>
                  <a:cubicBezTo>
                    <a:pt x="240" y="0"/>
                    <a:pt x="180" y="15"/>
                    <a:pt x="150" y="45"/>
                  </a:cubicBezTo>
                  <a:cubicBezTo>
                    <a:pt x="90" y="75"/>
                    <a:pt x="60" y="120"/>
                    <a:pt x="30" y="165"/>
                  </a:cubicBezTo>
                  <a:cubicBezTo>
                    <a:pt x="30" y="180"/>
                    <a:pt x="30" y="195"/>
                    <a:pt x="15" y="210"/>
                  </a:cubicBezTo>
                  <a:cubicBezTo>
                    <a:pt x="0" y="255"/>
                    <a:pt x="0" y="300"/>
                    <a:pt x="0" y="330"/>
                  </a:cubicBezTo>
                  <a:cubicBezTo>
                    <a:pt x="0" y="360"/>
                    <a:pt x="0" y="391"/>
                    <a:pt x="15" y="421"/>
                  </a:cubicBezTo>
                  <a:lnTo>
                    <a:pt x="15" y="436"/>
                  </a:lnTo>
                  <a:cubicBezTo>
                    <a:pt x="15" y="451"/>
                    <a:pt x="15" y="451"/>
                    <a:pt x="15" y="466"/>
                  </a:cubicBezTo>
                  <a:lnTo>
                    <a:pt x="45" y="541"/>
                  </a:lnTo>
                  <a:lnTo>
                    <a:pt x="45" y="556"/>
                  </a:lnTo>
                  <a:cubicBezTo>
                    <a:pt x="60" y="571"/>
                    <a:pt x="60" y="571"/>
                    <a:pt x="75" y="586"/>
                  </a:cubicBezTo>
                  <a:cubicBezTo>
                    <a:pt x="90" y="631"/>
                    <a:pt x="105" y="661"/>
                    <a:pt x="135" y="706"/>
                  </a:cubicBezTo>
                  <a:lnTo>
                    <a:pt x="150" y="766"/>
                  </a:lnTo>
                  <a:cubicBezTo>
                    <a:pt x="180" y="826"/>
                    <a:pt x="210" y="871"/>
                    <a:pt x="255" y="916"/>
                  </a:cubicBezTo>
                  <a:lnTo>
                    <a:pt x="345" y="976"/>
                  </a:lnTo>
                  <a:cubicBezTo>
                    <a:pt x="378" y="998"/>
                    <a:pt x="427" y="1012"/>
                    <a:pt x="475" y="1012"/>
                  </a:cubicBezTo>
                  <a:cubicBezTo>
                    <a:pt x="492" y="1012"/>
                    <a:pt x="509" y="1010"/>
                    <a:pt x="525" y="1006"/>
                  </a:cubicBezTo>
                  <a:cubicBezTo>
                    <a:pt x="571" y="1006"/>
                    <a:pt x="616" y="1006"/>
                    <a:pt x="661" y="976"/>
                  </a:cubicBezTo>
                  <a:cubicBezTo>
                    <a:pt x="706" y="961"/>
                    <a:pt x="751" y="931"/>
                    <a:pt x="781" y="901"/>
                  </a:cubicBezTo>
                  <a:cubicBezTo>
                    <a:pt x="811" y="856"/>
                    <a:pt x="841" y="811"/>
                    <a:pt x="856" y="766"/>
                  </a:cubicBezTo>
                  <a:cubicBezTo>
                    <a:pt x="871" y="721"/>
                    <a:pt x="871" y="676"/>
                    <a:pt x="871" y="631"/>
                  </a:cubicBezTo>
                  <a:cubicBezTo>
                    <a:pt x="871" y="571"/>
                    <a:pt x="841" y="511"/>
                    <a:pt x="811" y="451"/>
                  </a:cubicBezTo>
                  <a:cubicBezTo>
                    <a:pt x="781" y="391"/>
                    <a:pt x="751" y="330"/>
                    <a:pt x="706" y="270"/>
                  </a:cubicBezTo>
                  <a:cubicBezTo>
                    <a:pt x="691" y="240"/>
                    <a:pt x="661" y="210"/>
                    <a:pt x="646" y="180"/>
                  </a:cubicBezTo>
                  <a:cubicBezTo>
                    <a:pt x="631" y="150"/>
                    <a:pt x="601" y="120"/>
                    <a:pt x="571" y="105"/>
                  </a:cubicBezTo>
                  <a:lnTo>
                    <a:pt x="495" y="45"/>
                  </a:lnTo>
                  <a:lnTo>
                    <a:pt x="480" y="30"/>
                  </a:lnTo>
                  <a:cubicBezTo>
                    <a:pt x="420" y="0"/>
                    <a:pt x="345" y="0"/>
                    <a:pt x="285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689624" y="-391629"/>
              <a:ext cx="57065" cy="67216"/>
            </a:xfrm>
            <a:custGeom>
              <a:avLst/>
              <a:gdLst/>
              <a:ahLst/>
              <a:cxnLst/>
              <a:rect l="l" t="t" r="r" b="b"/>
              <a:pathLst>
                <a:path w="916" h="1079" extrusionOk="0">
                  <a:moveTo>
                    <a:pt x="311" y="0"/>
                  </a:moveTo>
                  <a:cubicBezTo>
                    <a:pt x="250" y="0"/>
                    <a:pt x="188" y="16"/>
                    <a:pt x="136" y="42"/>
                  </a:cubicBezTo>
                  <a:cubicBezTo>
                    <a:pt x="90" y="73"/>
                    <a:pt x="60" y="118"/>
                    <a:pt x="30" y="163"/>
                  </a:cubicBezTo>
                  <a:cubicBezTo>
                    <a:pt x="0" y="208"/>
                    <a:pt x="0" y="268"/>
                    <a:pt x="0" y="328"/>
                  </a:cubicBezTo>
                  <a:lnTo>
                    <a:pt x="0" y="373"/>
                  </a:lnTo>
                  <a:cubicBezTo>
                    <a:pt x="0" y="448"/>
                    <a:pt x="15" y="523"/>
                    <a:pt x="60" y="583"/>
                  </a:cubicBezTo>
                  <a:cubicBezTo>
                    <a:pt x="75" y="613"/>
                    <a:pt x="106" y="658"/>
                    <a:pt x="121" y="703"/>
                  </a:cubicBezTo>
                  <a:lnTo>
                    <a:pt x="181" y="808"/>
                  </a:lnTo>
                  <a:cubicBezTo>
                    <a:pt x="196" y="853"/>
                    <a:pt x="211" y="883"/>
                    <a:pt x="241" y="928"/>
                  </a:cubicBezTo>
                  <a:cubicBezTo>
                    <a:pt x="256" y="958"/>
                    <a:pt x="301" y="1003"/>
                    <a:pt x="331" y="1018"/>
                  </a:cubicBezTo>
                  <a:cubicBezTo>
                    <a:pt x="376" y="1048"/>
                    <a:pt x="421" y="1078"/>
                    <a:pt x="466" y="1078"/>
                  </a:cubicBezTo>
                  <a:lnTo>
                    <a:pt x="556" y="1078"/>
                  </a:lnTo>
                  <a:cubicBezTo>
                    <a:pt x="601" y="1078"/>
                    <a:pt x="646" y="1063"/>
                    <a:pt x="691" y="1048"/>
                  </a:cubicBezTo>
                  <a:cubicBezTo>
                    <a:pt x="721" y="1033"/>
                    <a:pt x="751" y="1018"/>
                    <a:pt x="766" y="988"/>
                  </a:cubicBezTo>
                  <a:cubicBezTo>
                    <a:pt x="811" y="958"/>
                    <a:pt x="841" y="928"/>
                    <a:pt x="871" y="883"/>
                  </a:cubicBezTo>
                  <a:cubicBezTo>
                    <a:pt x="901" y="793"/>
                    <a:pt x="916" y="703"/>
                    <a:pt x="886" y="613"/>
                  </a:cubicBezTo>
                  <a:cubicBezTo>
                    <a:pt x="871" y="568"/>
                    <a:pt x="841" y="523"/>
                    <a:pt x="826" y="478"/>
                  </a:cubicBezTo>
                  <a:lnTo>
                    <a:pt x="781" y="418"/>
                  </a:lnTo>
                  <a:lnTo>
                    <a:pt x="706" y="313"/>
                  </a:lnTo>
                  <a:lnTo>
                    <a:pt x="646" y="208"/>
                  </a:lnTo>
                  <a:lnTo>
                    <a:pt x="631" y="193"/>
                  </a:lnTo>
                  <a:cubicBezTo>
                    <a:pt x="586" y="133"/>
                    <a:pt x="541" y="88"/>
                    <a:pt x="481" y="58"/>
                  </a:cubicBezTo>
                  <a:lnTo>
                    <a:pt x="436" y="27"/>
                  </a:lnTo>
                  <a:cubicBezTo>
                    <a:pt x="398" y="9"/>
                    <a:pt x="355" y="0"/>
                    <a:pt x="31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604527" y="-342290"/>
              <a:ext cx="59930" cy="60862"/>
            </a:xfrm>
            <a:custGeom>
              <a:avLst/>
              <a:gdLst/>
              <a:ahLst/>
              <a:cxnLst/>
              <a:rect l="l" t="t" r="r" b="b"/>
              <a:pathLst>
                <a:path w="962" h="977" extrusionOk="0">
                  <a:moveTo>
                    <a:pt x="286" y="1"/>
                  </a:moveTo>
                  <a:cubicBezTo>
                    <a:pt x="241" y="1"/>
                    <a:pt x="211" y="16"/>
                    <a:pt x="166" y="31"/>
                  </a:cubicBezTo>
                  <a:cubicBezTo>
                    <a:pt x="136" y="46"/>
                    <a:pt x="106" y="61"/>
                    <a:pt x="76" y="91"/>
                  </a:cubicBezTo>
                  <a:cubicBezTo>
                    <a:pt x="31" y="151"/>
                    <a:pt x="1" y="226"/>
                    <a:pt x="1" y="316"/>
                  </a:cubicBezTo>
                  <a:lnTo>
                    <a:pt x="16" y="346"/>
                  </a:lnTo>
                  <a:cubicBezTo>
                    <a:pt x="16" y="376"/>
                    <a:pt x="16" y="406"/>
                    <a:pt x="31" y="436"/>
                  </a:cubicBezTo>
                  <a:cubicBezTo>
                    <a:pt x="31" y="451"/>
                    <a:pt x="31" y="466"/>
                    <a:pt x="46" y="481"/>
                  </a:cubicBezTo>
                  <a:cubicBezTo>
                    <a:pt x="61" y="526"/>
                    <a:pt x="91" y="556"/>
                    <a:pt x="121" y="586"/>
                  </a:cubicBezTo>
                  <a:lnTo>
                    <a:pt x="196" y="661"/>
                  </a:lnTo>
                  <a:lnTo>
                    <a:pt x="286" y="751"/>
                  </a:lnTo>
                  <a:lnTo>
                    <a:pt x="301" y="766"/>
                  </a:lnTo>
                  <a:cubicBezTo>
                    <a:pt x="316" y="811"/>
                    <a:pt x="346" y="856"/>
                    <a:pt x="376" y="886"/>
                  </a:cubicBezTo>
                  <a:cubicBezTo>
                    <a:pt x="406" y="916"/>
                    <a:pt x="451" y="946"/>
                    <a:pt x="496" y="946"/>
                  </a:cubicBezTo>
                  <a:cubicBezTo>
                    <a:pt x="526" y="961"/>
                    <a:pt x="586" y="976"/>
                    <a:pt x="631" y="976"/>
                  </a:cubicBezTo>
                  <a:cubicBezTo>
                    <a:pt x="721" y="961"/>
                    <a:pt x="796" y="931"/>
                    <a:pt x="856" y="856"/>
                  </a:cubicBezTo>
                  <a:cubicBezTo>
                    <a:pt x="916" y="796"/>
                    <a:pt x="961" y="706"/>
                    <a:pt x="946" y="616"/>
                  </a:cubicBezTo>
                  <a:cubicBezTo>
                    <a:pt x="946" y="571"/>
                    <a:pt x="946" y="541"/>
                    <a:pt x="931" y="511"/>
                  </a:cubicBezTo>
                  <a:lnTo>
                    <a:pt x="931" y="496"/>
                  </a:lnTo>
                  <a:cubicBezTo>
                    <a:pt x="916" y="451"/>
                    <a:pt x="901" y="406"/>
                    <a:pt x="871" y="376"/>
                  </a:cubicBezTo>
                  <a:cubicBezTo>
                    <a:pt x="841" y="331"/>
                    <a:pt x="811" y="301"/>
                    <a:pt x="781" y="271"/>
                  </a:cubicBezTo>
                  <a:lnTo>
                    <a:pt x="721" y="226"/>
                  </a:lnTo>
                  <a:lnTo>
                    <a:pt x="616" y="121"/>
                  </a:lnTo>
                  <a:lnTo>
                    <a:pt x="586" y="106"/>
                  </a:lnTo>
                  <a:cubicBezTo>
                    <a:pt x="586" y="91"/>
                    <a:pt x="571" y="91"/>
                    <a:pt x="571" y="91"/>
                  </a:cubicBezTo>
                  <a:cubicBezTo>
                    <a:pt x="556" y="76"/>
                    <a:pt x="541" y="61"/>
                    <a:pt x="526" y="61"/>
                  </a:cubicBezTo>
                  <a:cubicBezTo>
                    <a:pt x="511" y="46"/>
                    <a:pt x="481" y="31"/>
                    <a:pt x="451" y="16"/>
                  </a:cubicBezTo>
                  <a:cubicBezTo>
                    <a:pt x="421" y="1"/>
                    <a:pt x="391" y="1"/>
                    <a:pt x="36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525972" y="-278001"/>
              <a:ext cx="72078" cy="55318"/>
            </a:xfrm>
            <a:custGeom>
              <a:avLst/>
              <a:gdLst/>
              <a:ahLst/>
              <a:cxnLst/>
              <a:rect l="l" t="t" r="r" b="b"/>
              <a:pathLst>
                <a:path w="1157" h="888" extrusionOk="0">
                  <a:moveTo>
                    <a:pt x="305" y="1"/>
                  </a:moveTo>
                  <a:cubicBezTo>
                    <a:pt x="284" y="1"/>
                    <a:pt x="262" y="2"/>
                    <a:pt x="241" y="5"/>
                  </a:cubicBezTo>
                  <a:cubicBezTo>
                    <a:pt x="196" y="5"/>
                    <a:pt x="151" y="20"/>
                    <a:pt x="106" y="35"/>
                  </a:cubicBezTo>
                  <a:cubicBezTo>
                    <a:pt x="61" y="65"/>
                    <a:pt x="31" y="110"/>
                    <a:pt x="16" y="155"/>
                  </a:cubicBezTo>
                  <a:cubicBezTo>
                    <a:pt x="1" y="200"/>
                    <a:pt x="1" y="245"/>
                    <a:pt x="1" y="290"/>
                  </a:cubicBezTo>
                  <a:cubicBezTo>
                    <a:pt x="16" y="350"/>
                    <a:pt x="46" y="395"/>
                    <a:pt x="76" y="440"/>
                  </a:cubicBezTo>
                  <a:cubicBezTo>
                    <a:pt x="151" y="500"/>
                    <a:pt x="226" y="560"/>
                    <a:pt x="316" y="590"/>
                  </a:cubicBezTo>
                  <a:cubicBezTo>
                    <a:pt x="361" y="605"/>
                    <a:pt x="391" y="635"/>
                    <a:pt x="421" y="665"/>
                  </a:cubicBezTo>
                  <a:cubicBezTo>
                    <a:pt x="466" y="740"/>
                    <a:pt x="541" y="800"/>
                    <a:pt x="616" y="845"/>
                  </a:cubicBezTo>
                  <a:cubicBezTo>
                    <a:pt x="669" y="874"/>
                    <a:pt x="725" y="887"/>
                    <a:pt x="780" y="887"/>
                  </a:cubicBezTo>
                  <a:cubicBezTo>
                    <a:pt x="897" y="887"/>
                    <a:pt x="1010" y="827"/>
                    <a:pt x="1082" y="725"/>
                  </a:cubicBezTo>
                  <a:cubicBezTo>
                    <a:pt x="1127" y="665"/>
                    <a:pt x="1157" y="575"/>
                    <a:pt x="1157" y="500"/>
                  </a:cubicBezTo>
                  <a:cubicBezTo>
                    <a:pt x="1142" y="410"/>
                    <a:pt x="1097" y="305"/>
                    <a:pt x="1037" y="245"/>
                  </a:cubicBezTo>
                  <a:cubicBezTo>
                    <a:pt x="961" y="185"/>
                    <a:pt x="886" y="155"/>
                    <a:pt x="796" y="125"/>
                  </a:cubicBezTo>
                  <a:lnTo>
                    <a:pt x="721" y="125"/>
                  </a:lnTo>
                  <a:cubicBezTo>
                    <a:pt x="676" y="110"/>
                    <a:pt x="631" y="80"/>
                    <a:pt x="586" y="65"/>
                  </a:cubicBezTo>
                  <a:cubicBezTo>
                    <a:pt x="500" y="27"/>
                    <a:pt x="403" y="1"/>
                    <a:pt x="305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480184" y="-201065"/>
              <a:ext cx="76751" cy="50521"/>
            </a:xfrm>
            <a:custGeom>
              <a:avLst/>
              <a:gdLst/>
              <a:ahLst/>
              <a:cxnLst/>
              <a:rect l="l" t="t" r="r" b="b"/>
              <a:pathLst>
                <a:path w="1232" h="811" extrusionOk="0">
                  <a:moveTo>
                    <a:pt x="706" y="0"/>
                  </a:moveTo>
                  <a:cubicBezTo>
                    <a:pt x="661" y="15"/>
                    <a:pt x="631" y="15"/>
                    <a:pt x="586" y="30"/>
                  </a:cubicBezTo>
                  <a:lnTo>
                    <a:pt x="571" y="30"/>
                  </a:lnTo>
                  <a:cubicBezTo>
                    <a:pt x="496" y="30"/>
                    <a:pt x="406" y="15"/>
                    <a:pt x="331" y="15"/>
                  </a:cubicBezTo>
                  <a:lnTo>
                    <a:pt x="286" y="15"/>
                  </a:lnTo>
                  <a:cubicBezTo>
                    <a:pt x="226" y="15"/>
                    <a:pt x="181" y="30"/>
                    <a:pt x="136" y="60"/>
                  </a:cubicBezTo>
                  <a:cubicBezTo>
                    <a:pt x="46" y="105"/>
                    <a:pt x="1" y="195"/>
                    <a:pt x="1" y="285"/>
                  </a:cubicBezTo>
                  <a:cubicBezTo>
                    <a:pt x="1" y="315"/>
                    <a:pt x="16" y="360"/>
                    <a:pt x="46" y="405"/>
                  </a:cubicBezTo>
                  <a:cubicBezTo>
                    <a:pt x="76" y="435"/>
                    <a:pt x="106" y="480"/>
                    <a:pt x="151" y="495"/>
                  </a:cubicBezTo>
                  <a:cubicBezTo>
                    <a:pt x="196" y="526"/>
                    <a:pt x="241" y="541"/>
                    <a:pt x="301" y="541"/>
                  </a:cubicBezTo>
                  <a:cubicBezTo>
                    <a:pt x="346" y="556"/>
                    <a:pt x="391" y="571"/>
                    <a:pt x="421" y="586"/>
                  </a:cubicBezTo>
                  <a:cubicBezTo>
                    <a:pt x="436" y="601"/>
                    <a:pt x="451" y="616"/>
                    <a:pt x="466" y="631"/>
                  </a:cubicBezTo>
                  <a:lnTo>
                    <a:pt x="496" y="661"/>
                  </a:lnTo>
                  <a:cubicBezTo>
                    <a:pt x="511" y="676"/>
                    <a:pt x="526" y="691"/>
                    <a:pt x="541" y="706"/>
                  </a:cubicBezTo>
                  <a:cubicBezTo>
                    <a:pt x="571" y="736"/>
                    <a:pt x="616" y="766"/>
                    <a:pt x="676" y="781"/>
                  </a:cubicBezTo>
                  <a:cubicBezTo>
                    <a:pt x="721" y="796"/>
                    <a:pt x="781" y="811"/>
                    <a:pt x="826" y="811"/>
                  </a:cubicBezTo>
                  <a:cubicBezTo>
                    <a:pt x="901" y="811"/>
                    <a:pt x="976" y="796"/>
                    <a:pt x="1051" y="766"/>
                  </a:cubicBezTo>
                  <a:lnTo>
                    <a:pt x="1126" y="691"/>
                  </a:lnTo>
                  <a:cubicBezTo>
                    <a:pt x="1171" y="661"/>
                    <a:pt x="1186" y="601"/>
                    <a:pt x="1201" y="556"/>
                  </a:cubicBezTo>
                  <a:cubicBezTo>
                    <a:pt x="1216" y="526"/>
                    <a:pt x="1231" y="480"/>
                    <a:pt x="1231" y="450"/>
                  </a:cubicBezTo>
                  <a:cubicBezTo>
                    <a:pt x="1231" y="405"/>
                    <a:pt x="1231" y="345"/>
                    <a:pt x="1216" y="300"/>
                  </a:cubicBezTo>
                  <a:cubicBezTo>
                    <a:pt x="1186" y="225"/>
                    <a:pt x="1156" y="165"/>
                    <a:pt x="1096" y="105"/>
                  </a:cubicBezTo>
                  <a:cubicBezTo>
                    <a:pt x="1051" y="75"/>
                    <a:pt x="1006" y="45"/>
                    <a:pt x="961" y="30"/>
                  </a:cubicBezTo>
                  <a:cubicBezTo>
                    <a:pt x="901" y="0"/>
                    <a:pt x="856" y="0"/>
                    <a:pt x="79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448413" y="-98214"/>
              <a:ext cx="84164" cy="52390"/>
            </a:xfrm>
            <a:custGeom>
              <a:avLst/>
              <a:gdLst/>
              <a:ahLst/>
              <a:cxnLst/>
              <a:rect l="l" t="t" r="r" b="b"/>
              <a:pathLst>
                <a:path w="1351" h="841" extrusionOk="0">
                  <a:moveTo>
                    <a:pt x="901" y="0"/>
                  </a:moveTo>
                  <a:lnTo>
                    <a:pt x="751" y="30"/>
                  </a:lnTo>
                  <a:cubicBezTo>
                    <a:pt x="736" y="45"/>
                    <a:pt x="706" y="45"/>
                    <a:pt x="691" y="60"/>
                  </a:cubicBezTo>
                  <a:cubicBezTo>
                    <a:pt x="676" y="60"/>
                    <a:pt x="646" y="75"/>
                    <a:pt x="631" y="90"/>
                  </a:cubicBezTo>
                  <a:lnTo>
                    <a:pt x="616" y="105"/>
                  </a:lnTo>
                  <a:cubicBezTo>
                    <a:pt x="556" y="120"/>
                    <a:pt x="511" y="135"/>
                    <a:pt x="465" y="150"/>
                  </a:cubicBezTo>
                  <a:cubicBezTo>
                    <a:pt x="405" y="180"/>
                    <a:pt x="345" y="195"/>
                    <a:pt x="285" y="225"/>
                  </a:cubicBezTo>
                  <a:cubicBezTo>
                    <a:pt x="255" y="240"/>
                    <a:pt x="210" y="270"/>
                    <a:pt x="180" y="300"/>
                  </a:cubicBezTo>
                  <a:lnTo>
                    <a:pt x="150" y="345"/>
                  </a:lnTo>
                  <a:cubicBezTo>
                    <a:pt x="0" y="510"/>
                    <a:pt x="75" y="766"/>
                    <a:pt x="300" y="811"/>
                  </a:cubicBezTo>
                  <a:lnTo>
                    <a:pt x="345" y="826"/>
                  </a:lnTo>
                  <a:cubicBezTo>
                    <a:pt x="368" y="833"/>
                    <a:pt x="390" y="837"/>
                    <a:pt x="413" y="837"/>
                  </a:cubicBezTo>
                  <a:cubicBezTo>
                    <a:pt x="435" y="837"/>
                    <a:pt x="458" y="833"/>
                    <a:pt x="480" y="826"/>
                  </a:cubicBezTo>
                  <a:lnTo>
                    <a:pt x="586" y="811"/>
                  </a:lnTo>
                  <a:lnTo>
                    <a:pt x="721" y="811"/>
                  </a:lnTo>
                  <a:lnTo>
                    <a:pt x="766" y="826"/>
                  </a:lnTo>
                  <a:cubicBezTo>
                    <a:pt x="811" y="841"/>
                    <a:pt x="856" y="841"/>
                    <a:pt x="886" y="841"/>
                  </a:cubicBezTo>
                  <a:lnTo>
                    <a:pt x="931" y="841"/>
                  </a:lnTo>
                  <a:cubicBezTo>
                    <a:pt x="976" y="841"/>
                    <a:pt x="1021" y="841"/>
                    <a:pt x="1066" y="826"/>
                  </a:cubicBezTo>
                  <a:cubicBezTo>
                    <a:pt x="1126" y="796"/>
                    <a:pt x="1201" y="751"/>
                    <a:pt x="1246" y="691"/>
                  </a:cubicBezTo>
                  <a:cubicBezTo>
                    <a:pt x="1321" y="616"/>
                    <a:pt x="1351" y="510"/>
                    <a:pt x="1351" y="405"/>
                  </a:cubicBezTo>
                  <a:cubicBezTo>
                    <a:pt x="1351" y="285"/>
                    <a:pt x="1306" y="180"/>
                    <a:pt x="1216" y="105"/>
                  </a:cubicBezTo>
                  <a:cubicBezTo>
                    <a:pt x="1201" y="90"/>
                    <a:pt x="1186" y="90"/>
                    <a:pt x="1171" y="75"/>
                  </a:cubicBezTo>
                  <a:cubicBezTo>
                    <a:pt x="1126" y="45"/>
                    <a:pt x="1081" y="15"/>
                    <a:pt x="102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481118" y="9559"/>
              <a:ext cx="66471" cy="50646"/>
            </a:xfrm>
            <a:custGeom>
              <a:avLst/>
              <a:gdLst/>
              <a:ahLst/>
              <a:cxnLst/>
              <a:rect l="l" t="t" r="r" b="b"/>
              <a:pathLst>
                <a:path w="1067" h="813" extrusionOk="0">
                  <a:moveTo>
                    <a:pt x="698" y="0"/>
                  </a:moveTo>
                  <a:cubicBezTo>
                    <a:pt x="597" y="0"/>
                    <a:pt x="497" y="40"/>
                    <a:pt x="421" y="116"/>
                  </a:cubicBezTo>
                  <a:cubicBezTo>
                    <a:pt x="301" y="221"/>
                    <a:pt x="181" y="326"/>
                    <a:pt x="91" y="446"/>
                  </a:cubicBezTo>
                  <a:lnTo>
                    <a:pt x="76" y="491"/>
                  </a:lnTo>
                  <a:cubicBezTo>
                    <a:pt x="1" y="627"/>
                    <a:pt x="76" y="777"/>
                    <a:pt x="226" y="807"/>
                  </a:cubicBezTo>
                  <a:cubicBezTo>
                    <a:pt x="254" y="811"/>
                    <a:pt x="282" y="812"/>
                    <a:pt x="310" y="812"/>
                  </a:cubicBezTo>
                  <a:cubicBezTo>
                    <a:pt x="387" y="812"/>
                    <a:pt x="464" y="799"/>
                    <a:pt x="541" y="777"/>
                  </a:cubicBezTo>
                  <a:cubicBezTo>
                    <a:pt x="736" y="747"/>
                    <a:pt x="901" y="792"/>
                    <a:pt x="1006" y="596"/>
                  </a:cubicBezTo>
                  <a:cubicBezTo>
                    <a:pt x="1036" y="566"/>
                    <a:pt x="1066" y="521"/>
                    <a:pt x="1066" y="461"/>
                  </a:cubicBezTo>
                  <a:lnTo>
                    <a:pt x="1066" y="371"/>
                  </a:lnTo>
                  <a:cubicBezTo>
                    <a:pt x="1066" y="311"/>
                    <a:pt x="1066" y="266"/>
                    <a:pt x="1036" y="221"/>
                  </a:cubicBezTo>
                  <a:cubicBezTo>
                    <a:pt x="1021" y="191"/>
                    <a:pt x="1006" y="161"/>
                    <a:pt x="991" y="146"/>
                  </a:cubicBezTo>
                  <a:cubicBezTo>
                    <a:pt x="961" y="101"/>
                    <a:pt x="916" y="71"/>
                    <a:pt x="871" y="41"/>
                  </a:cubicBezTo>
                  <a:cubicBezTo>
                    <a:pt x="816" y="14"/>
                    <a:pt x="757" y="0"/>
                    <a:pt x="698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551264" y="106741"/>
              <a:ext cx="51458" cy="54072"/>
            </a:xfrm>
            <a:custGeom>
              <a:avLst/>
              <a:gdLst/>
              <a:ahLst/>
              <a:cxnLst/>
              <a:rect l="l" t="t" r="r" b="b"/>
              <a:pathLst>
                <a:path w="826" h="868" extrusionOk="0">
                  <a:moveTo>
                    <a:pt x="505" y="1"/>
                  </a:moveTo>
                  <a:cubicBezTo>
                    <a:pt x="484" y="1"/>
                    <a:pt x="465" y="5"/>
                    <a:pt x="450" y="12"/>
                  </a:cubicBezTo>
                  <a:cubicBezTo>
                    <a:pt x="405" y="12"/>
                    <a:pt x="360" y="27"/>
                    <a:pt x="330" y="42"/>
                  </a:cubicBezTo>
                  <a:cubicBezTo>
                    <a:pt x="285" y="72"/>
                    <a:pt x="240" y="117"/>
                    <a:pt x="210" y="177"/>
                  </a:cubicBezTo>
                  <a:lnTo>
                    <a:pt x="105" y="327"/>
                  </a:lnTo>
                  <a:lnTo>
                    <a:pt x="60" y="402"/>
                  </a:lnTo>
                  <a:cubicBezTo>
                    <a:pt x="30" y="432"/>
                    <a:pt x="15" y="462"/>
                    <a:pt x="15" y="507"/>
                  </a:cubicBezTo>
                  <a:lnTo>
                    <a:pt x="0" y="552"/>
                  </a:lnTo>
                  <a:lnTo>
                    <a:pt x="0" y="612"/>
                  </a:lnTo>
                  <a:lnTo>
                    <a:pt x="15" y="687"/>
                  </a:lnTo>
                  <a:lnTo>
                    <a:pt x="45" y="747"/>
                  </a:lnTo>
                  <a:cubicBezTo>
                    <a:pt x="60" y="777"/>
                    <a:pt x="90" y="792"/>
                    <a:pt x="120" y="823"/>
                  </a:cubicBezTo>
                  <a:cubicBezTo>
                    <a:pt x="135" y="838"/>
                    <a:pt x="150" y="838"/>
                    <a:pt x="180" y="853"/>
                  </a:cubicBezTo>
                  <a:cubicBezTo>
                    <a:pt x="225" y="868"/>
                    <a:pt x="270" y="868"/>
                    <a:pt x="315" y="868"/>
                  </a:cubicBezTo>
                  <a:cubicBezTo>
                    <a:pt x="345" y="853"/>
                    <a:pt x="375" y="838"/>
                    <a:pt x="405" y="823"/>
                  </a:cubicBezTo>
                  <a:cubicBezTo>
                    <a:pt x="420" y="823"/>
                    <a:pt x="435" y="807"/>
                    <a:pt x="450" y="807"/>
                  </a:cubicBezTo>
                  <a:lnTo>
                    <a:pt x="510" y="762"/>
                  </a:lnTo>
                  <a:lnTo>
                    <a:pt x="525" y="747"/>
                  </a:lnTo>
                  <a:lnTo>
                    <a:pt x="540" y="732"/>
                  </a:lnTo>
                  <a:lnTo>
                    <a:pt x="601" y="657"/>
                  </a:lnTo>
                  <a:lnTo>
                    <a:pt x="736" y="537"/>
                  </a:lnTo>
                  <a:cubicBezTo>
                    <a:pt x="796" y="477"/>
                    <a:pt x="826" y="387"/>
                    <a:pt x="826" y="297"/>
                  </a:cubicBezTo>
                  <a:cubicBezTo>
                    <a:pt x="811" y="252"/>
                    <a:pt x="796" y="192"/>
                    <a:pt x="766" y="147"/>
                  </a:cubicBezTo>
                  <a:cubicBezTo>
                    <a:pt x="721" y="72"/>
                    <a:pt x="646" y="27"/>
                    <a:pt x="570" y="12"/>
                  </a:cubicBezTo>
                  <a:cubicBezTo>
                    <a:pt x="548" y="5"/>
                    <a:pt x="525" y="1"/>
                    <a:pt x="505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502611" y="-378734"/>
              <a:ext cx="605033" cy="573986"/>
            </a:xfrm>
            <a:custGeom>
              <a:avLst/>
              <a:gdLst/>
              <a:ahLst/>
              <a:cxnLst/>
              <a:rect l="l" t="t" r="r" b="b"/>
              <a:pathLst>
                <a:path w="9712" h="9214" extrusionOk="0">
                  <a:moveTo>
                    <a:pt x="5613" y="497"/>
                  </a:moveTo>
                  <a:cubicBezTo>
                    <a:pt x="6431" y="497"/>
                    <a:pt x="7241" y="722"/>
                    <a:pt x="7940" y="1156"/>
                  </a:cubicBezTo>
                  <a:cubicBezTo>
                    <a:pt x="8541" y="1531"/>
                    <a:pt x="9186" y="2237"/>
                    <a:pt x="9216" y="3032"/>
                  </a:cubicBezTo>
                  <a:cubicBezTo>
                    <a:pt x="9201" y="3588"/>
                    <a:pt x="8961" y="4113"/>
                    <a:pt x="8541" y="4473"/>
                  </a:cubicBezTo>
                  <a:cubicBezTo>
                    <a:pt x="8180" y="4773"/>
                    <a:pt x="7775" y="5013"/>
                    <a:pt x="7340" y="5194"/>
                  </a:cubicBezTo>
                  <a:cubicBezTo>
                    <a:pt x="6845" y="5404"/>
                    <a:pt x="6379" y="5689"/>
                    <a:pt x="5974" y="6049"/>
                  </a:cubicBezTo>
                  <a:cubicBezTo>
                    <a:pt x="5644" y="6394"/>
                    <a:pt x="5389" y="6799"/>
                    <a:pt x="5224" y="7250"/>
                  </a:cubicBezTo>
                  <a:cubicBezTo>
                    <a:pt x="5014" y="7685"/>
                    <a:pt x="4834" y="8090"/>
                    <a:pt x="4503" y="8360"/>
                  </a:cubicBezTo>
                  <a:cubicBezTo>
                    <a:pt x="4215" y="8589"/>
                    <a:pt x="3860" y="8706"/>
                    <a:pt x="3500" y="8706"/>
                  </a:cubicBezTo>
                  <a:cubicBezTo>
                    <a:pt x="3318" y="8706"/>
                    <a:pt x="3134" y="8676"/>
                    <a:pt x="2957" y="8616"/>
                  </a:cubicBezTo>
                  <a:cubicBezTo>
                    <a:pt x="2567" y="8480"/>
                    <a:pt x="2192" y="8255"/>
                    <a:pt x="1892" y="7970"/>
                  </a:cubicBezTo>
                  <a:cubicBezTo>
                    <a:pt x="1742" y="7835"/>
                    <a:pt x="1622" y="7700"/>
                    <a:pt x="1487" y="7550"/>
                  </a:cubicBezTo>
                  <a:cubicBezTo>
                    <a:pt x="1397" y="7445"/>
                    <a:pt x="1306" y="7325"/>
                    <a:pt x="1231" y="7205"/>
                  </a:cubicBezTo>
                  <a:cubicBezTo>
                    <a:pt x="796" y="6589"/>
                    <a:pt x="541" y="5869"/>
                    <a:pt x="511" y="5119"/>
                  </a:cubicBezTo>
                  <a:cubicBezTo>
                    <a:pt x="511" y="3963"/>
                    <a:pt x="1141" y="3002"/>
                    <a:pt x="1682" y="2402"/>
                  </a:cubicBezTo>
                  <a:cubicBezTo>
                    <a:pt x="2447" y="1516"/>
                    <a:pt x="3453" y="886"/>
                    <a:pt x="4593" y="616"/>
                  </a:cubicBezTo>
                  <a:cubicBezTo>
                    <a:pt x="4929" y="536"/>
                    <a:pt x="5272" y="497"/>
                    <a:pt x="5613" y="497"/>
                  </a:cubicBezTo>
                  <a:close/>
                  <a:moveTo>
                    <a:pt x="5567" y="0"/>
                  </a:moveTo>
                  <a:cubicBezTo>
                    <a:pt x="5201" y="0"/>
                    <a:pt x="4834" y="40"/>
                    <a:pt x="4473" y="121"/>
                  </a:cubicBezTo>
                  <a:cubicBezTo>
                    <a:pt x="3243" y="436"/>
                    <a:pt x="2132" y="1111"/>
                    <a:pt x="1306" y="2087"/>
                  </a:cubicBezTo>
                  <a:cubicBezTo>
                    <a:pt x="706" y="2747"/>
                    <a:pt x="1" y="3813"/>
                    <a:pt x="1" y="5134"/>
                  </a:cubicBezTo>
                  <a:cubicBezTo>
                    <a:pt x="31" y="5989"/>
                    <a:pt x="316" y="6814"/>
                    <a:pt x="811" y="7505"/>
                  </a:cubicBezTo>
                  <a:cubicBezTo>
                    <a:pt x="901" y="7625"/>
                    <a:pt x="1006" y="7760"/>
                    <a:pt x="1111" y="7880"/>
                  </a:cubicBezTo>
                  <a:cubicBezTo>
                    <a:pt x="1547" y="8435"/>
                    <a:pt x="2147" y="8856"/>
                    <a:pt x="2822" y="9096"/>
                  </a:cubicBezTo>
                  <a:cubicBezTo>
                    <a:pt x="3044" y="9175"/>
                    <a:pt x="3276" y="9213"/>
                    <a:pt x="3507" y="9213"/>
                  </a:cubicBezTo>
                  <a:cubicBezTo>
                    <a:pt x="3980" y="9213"/>
                    <a:pt x="4451" y="9053"/>
                    <a:pt x="4834" y="8751"/>
                  </a:cubicBezTo>
                  <a:cubicBezTo>
                    <a:pt x="5239" y="8405"/>
                    <a:pt x="5464" y="7925"/>
                    <a:pt x="5674" y="7460"/>
                  </a:cubicBezTo>
                  <a:cubicBezTo>
                    <a:pt x="5824" y="7070"/>
                    <a:pt x="6049" y="6724"/>
                    <a:pt x="6319" y="6409"/>
                  </a:cubicBezTo>
                  <a:cubicBezTo>
                    <a:pt x="6695" y="6094"/>
                    <a:pt x="7100" y="5839"/>
                    <a:pt x="7550" y="5644"/>
                  </a:cubicBezTo>
                  <a:cubicBezTo>
                    <a:pt x="8045" y="5449"/>
                    <a:pt x="8481" y="5179"/>
                    <a:pt x="8886" y="4833"/>
                  </a:cubicBezTo>
                  <a:cubicBezTo>
                    <a:pt x="9411" y="4383"/>
                    <a:pt x="9711" y="3723"/>
                    <a:pt x="9711" y="3032"/>
                  </a:cubicBezTo>
                  <a:cubicBezTo>
                    <a:pt x="9666" y="2297"/>
                    <a:pt x="9321" y="1622"/>
                    <a:pt x="8751" y="1156"/>
                  </a:cubicBezTo>
                  <a:cubicBezTo>
                    <a:pt x="8586" y="991"/>
                    <a:pt x="8406" y="856"/>
                    <a:pt x="8210" y="751"/>
                  </a:cubicBezTo>
                  <a:cubicBezTo>
                    <a:pt x="7414" y="256"/>
                    <a:pt x="6494" y="0"/>
                    <a:pt x="5567" y="0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595183" y="-158392"/>
              <a:ext cx="209506" cy="216101"/>
            </a:xfrm>
            <a:custGeom>
              <a:avLst/>
              <a:gdLst/>
              <a:ahLst/>
              <a:cxnLst/>
              <a:rect l="l" t="t" r="r" b="b"/>
              <a:pathLst>
                <a:path w="3363" h="3469" extrusionOk="0">
                  <a:moveTo>
                    <a:pt x="1497" y="1"/>
                  </a:moveTo>
                  <a:cubicBezTo>
                    <a:pt x="1256" y="1"/>
                    <a:pt x="1019" y="61"/>
                    <a:pt x="811" y="186"/>
                  </a:cubicBezTo>
                  <a:cubicBezTo>
                    <a:pt x="556" y="366"/>
                    <a:pt x="346" y="621"/>
                    <a:pt x="256" y="936"/>
                  </a:cubicBezTo>
                  <a:cubicBezTo>
                    <a:pt x="1" y="1597"/>
                    <a:pt x="226" y="2272"/>
                    <a:pt x="691" y="2782"/>
                  </a:cubicBezTo>
                  <a:cubicBezTo>
                    <a:pt x="916" y="3052"/>
                    <a:pt x="1216" y="3262"/>
                    <a:pt x="1546" y="3398"/>
                  </a:cubicBezTo>
                  <a:cubicBezTo>
                    <a:pt x="1675" y="3446"/>
                    <a:pt x="1807" y="3469"/>
                    <a:pt x="1937" y="3469"/>
                  </a:cubicBezTo>
                  <a:cubicBezTo>
                    <a:pt x="2173" y="3469"/>
                    <a:pt x="2404" y="3392"/>
                    <a:pt x="2597" y="3247"/>
                  </a:cubicBezTo>
                  <a:cubicBezTo>
                    <a:pt x="2867" y="3037"/>
                    <a:pt x="3062" y="2752"/>
                    <a:pt x="3152" y="2437"/>
                  </a:cubicBezTo>
                  <a:cubicBezTo>
                    <a:pt x="3182" y="2347"/>
                    <a:pt x="3197" y="2257"/>
                    <a:pt x="3212" y="2167"/>
                  </a:cubicBezTo>
                  <a:cubicBezTo>
                    <a:pt x="3332" y="1912"/>
                    <a:pt x="3363" y="1627"/>
                    <a:pt x="3317" y="1356"/>
                  </a:cubicBezTo>
                  <a:cubicBezTo>
                    <a:pt x="3227" y="1011"/>
                    <a:pt x="3002" y="711"/>
                    <a:pt x="2717" y="501"/>
                  </a:cubicBezTo>
                  <a:cubicBezTo>
                    <a:pt x="2447" y="291"/>
                    <a:pt x="2147" y="126"/>
                    <a:pt x="1817" y="36"/>
                  </a:cubicBezTo>
                  <a:cubicBezTo>
                    <a:pt x="1711" y="13"/>
                    <a:pt x="1604" y="1"/>
                    <a:pt x="1497" y="1"/>
                  </a:cubicBezTo>
                  <a:close/>
                </a:path>
              </a:pathLst>
            </a:custGeom>
            <a:solidFill>
              <a:srgbClr val="DD9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843870" y="-185865"/>
              <a:ext cx="116932" cy="116056"/>
            </a:xfrm>
            <a:custGeom>
              <a:avLst/>
              <a:gdLst/>
              <a:ahLst/>
              <a:cxnLst/>
              <a:rect l="l" t="t" r="r" b="b"/>
              <a:pathLst>
                <a:path w="1877" h="1863" extrusionOk="0">
                  <a:moveTo>
                    <a:pt x="1228" y="1"/>
                  </a:moveTo>
                  <a:cubicBezTo>
                    <a:pt x="1170" y="1"/>
                    <a:pt x="1111" y="9"/>
                    <a:pt x="1051" y="26"/>
                  </a:cubicBezTo>
                  <a:cubicBezTo>
                    <a:pt x="901" y="86"/>
                    <a:pt x="781" y="191"/>
                    <a:pt x="691" y="327"/>
                  </a:cubicBezTo>
                  <a:cubicBezTo>
                    <a:pt x="616" y="402"/>
                    <a:pt x="541" y="477"/>
                    <a:pt x="466" y="552"/>
                  </a:cubicBezTo>
                  <a:cubicBezTo>
                    <a:pt x="361" y="627"/>
                    <a:pt x="271" y="702"/>
                    <a:pt x="196" y="807"/>
                  </a:cubicBezTo>
                  <a:cubicBezTo>
                    <a:pt x="76" y="942"/>
                    <a:pt x="1" y="1107"/>
                    <a:pt x="1" y="1287"/>
                  </a:cubicBezTo>
                  <a:cubicBezTo>
                    <a:pt x="1" y="1452"/>
                    <a:pt x="61" y="1617"/>
                    <a:pt x="196" y="1737"/>
                  </a:cubicBezTo>
                  <a:cubicBezTo>
                    <a:pt x="302" y="1822"/>
                    <a:pt x="439" y="1862"/>
                    <a:pt x="579" y="1862"/>
                  </a:cubicBezTo>
                  <a:cubicBezTo>
                    <a:pt x="636" y="1862"/>
                    <a:pt x="694" y="1856"/>
                    <a:pt x="751" y="1842"/>
                  </a:cubicBezTo>
                  <a:cubicBezTo>
                    <a:pt x="856" y="1812"/>
                    <a:pt x="946" y="1767"/>
                    <a:pt x="1036" y="1707"/>
                  </a:cubicBezTo>
                  <a:cubicBezTo>
                    <a:pt x="1066" y="1692"/>
                    <a:pt x="1097" y="1677"/>
                    <a:pt x="1127" y="1662"/>
                  </a:cubicBezTo>
                  <a:cubicBezTo>
                    <a:pt x="1247" y="1587"/>
                    <a:pt x="1367" y="1497"/>
                    <a:pt x="1472" y="1407"/>
                  </a:cubicBezTo>
                  <a:cubicBezTo>
                    <a:pt x="1697" y="1212"/>
                    <a:pt x="1847" y="942"/>
                    <a:pt x="1877" y="642"/>
                  </a:cubicBezTo>
                  <a:cubicBezTo>
                    <a:pt x="1864" y="283"/>
                    <a:pt x="1567" y="1"/>
                    <a:pt x="1228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751360" y="-232836"/>
              <a:ext cx="81361" cy="83600"/>
            </a:xfrm>
            <a:custGeom>
              <a:avLst/>
              <a:gdLst/>
              <a:ahLst/>
              <a:cxnLst/>
              <a:rect l="l" t="t" r="r" b="b"/>
              <a:pathLst>
                <a:path w="1306" h="1342" extrusionOk="0">
                  <a:moveTo>
                    <a:pt x="660" y="1"/>
                  </a:moveTo>
                  <a:cubicBezTo>
                    <a:pt x="488" y="1"/>
                    <a:pt x="314" y="68"/>
                    <a:pt x="195" y="210"/>
                  </a:cubicBezTo>
                  <a:cubicBezTo>
                    <a:pt x="120" y="285"/>
                    <a:pt x="75" y="390"/>
                    <a:pt x="45" y="495"/>
                  </a:cubicBezTo>
                  <a:cubicBezTo>
                    <a:pt x="45" y="495"/>
                    <a:pt x="60" y="510"/>
                    <a:pt x="60" y="510"/>
                  </a:cubicBezTo>
                  <a:cubicBezTo>
                    <a:pt x="45" y="540"/>
                    <a:pt x="30" y="570"/>
                    <a:pt x="30" y="600"/>
                  </a:cubicBezTo>
                  <a:cubicBezTo>
                    <a:pt x="15" y="660"/>
                    <a:pt x="0" y="705"/>
                    <a:pt x="15" y="765"/>
                  </a:cubicBezTo>
                  <a:cubicBezTo>
                    <a:pt x="15" y="825"/>
                    <a:pt x="15" y="885"/>
                    <a:pt x="45" y="945"/>
                  </a:cubicBezTo>
                  <a:cubicBezTo>
                    <a:pt x="75" y="1036"/>
                    <a:pt x="120" y="1111"/>
                    <a:pt x="195" y="1171"/>
                  </a:cubicBezTo>
                  <a:lnTo>
                    <a:pt x="225" y="1201"/>
                  </a:lnTo>
                  <a:cubicBezTo>
                    <a:pt x="255" y="1231"/>
                    <a:pt x="300" y="1261"/>
                    <a:pt x="345" y="1276"/>
                  </a:cubicBezTo>
                  <a:cubicBezTo>
                    <a:pt x="425" y="1322"/>
                    <a:pt x="514" y="1341"/>
                    <a:pt x="606" y="1341"/>
                  </a:cubicBezTo>
                  <a:cubicBezTo>
                    <a:pt x="634" y="1341"/>
                    <a:pt x="662" y="1339"/>
                    <a:pt x="690" y="1336"/>
                  </a:cubicBezTo>
                  <a:cubicBezTo>
                    <a:pt x="780" y="1336"/>
                    <a:pt x="871" y="1306"/>
                    <a:pt x="961" y="1261"/>
                  </a:cubicBezTo>
                  <a:cubicBezTo>
                    <a:pt x="1006" y="1231"/>
                    <a:pt x="1051" y="1186"/>
                    <a:pt x="1096" y="1141"/>
                  </a:cubicBezTo>
                  <a:cubicBezTo>
                    <a:pt x="1126" y="1126"/>
                    <a:pt x="1141" y="1111"/>
                    <a:pt x="1156" y="1096"/>
                  </a:cubicBezTo>
                  <a:cubicBezTo>
                    <a:pt x="1186" y="1051"/>
                    <a:pt x="1231" y="990"/>
                    <a:pt x="1246" y="930"/>
                  </a:cubicBezTo>
                  <a:cubicBezTo>
                    <a:pt x="1276" y="900"/>
                    <a:pt x="1291" y="855"/>
                    <a:pt x="1291" y="810"/>
                  </a:cubicBezTo>
                  <a:cubicBezTo>
                    <a:pt x="1306" y="795"/>
                    <a:pt x="1306" y="780"/>
                    <a:pt x="1306" y="765"/>
                  </a:cubicBezTo>
                  <a:cubicBezTo>
                    <a:pt x="1306" y="720"/>
                    <a:pt x="1306" y="675"/>
                    <a:pt x="1306" y="630"/>
                  </a:cubicBezTo>
                  <a:cubicBezTo>
                    <a:pt x="1306" y="615"/>
                    <a:pt x="1306" y="600"/>
                    <a:pt x="1306" y="585"/>
                  </a:cubicBezTo>
                  <a:cubicBezTo>
                    <a:pt x="1291" y="495"/>
                    <a:pt x="1261" y="405"/>
                    <a:pt x="1216" y="330"/>
                  </a:cubicBezTo>
                  <a:cubicBezTo>
                    <a:pt x="1186" y="270"/>
                    <a:pt x="1141" y="225"/>
                    <a:pt x="1111" y="180"/>
                  </a:cubicBezTo>
                  <a:cubicBezTo>
                    <a:pt x="1021" y="105"/>
                    <a:pt x="916" y="45"/>
                    <a:pt x="795" y="15"/>
                  </a:cubicBezTo>
                  <a:cubicBezTo>
                    <a:pt x="751" y="5"/>
                    <a:pt x="705" y="1"/>
                    <a:pt x="660" y="1"/>
                  </a:cubicBezTo>
                  <a:close/>
                </a:path>
              </a:pathLst>
            </a:custGeom>
            <a:solidFill>
              <a:srgbClr val="F7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834587" y="-291831"/>
              <a:ext cx="157114" cy="95311"/>
            </a:xfrm>
            <a:custGeom>
              <a:avLst/>
              <a:gdLst/>
              <a:ahLst/>
              <a:cxnLst/>
              <a:rect l="l" t="t" r="r" b="b"/>
              <a:pathLst>
                <a:path w="2522" h="1530" extrusionOk="0">
                  <a:moveTo>
                    <a:pt x="930" y="1"/>
                  </a:moveTo>
                  <a:cubicBezTo>
                    <a:pt x="825" y="1"/>
                    <a:pt x="720" y="12"/>
                    <a:pt x="615" y="31"/>
                  </a:cubicBezTo>
                  <a:cubicBezTo>
                    <a:pt x="510" y="61"/>
                    <a:pt x="405" y="106"/>
                    <a:pt x="315" y="166"/>
                  </a:cubicBezTo>
                  <a:cubicBezTo>
                    <a:pt x="225" y="227"/>
                    <a:pt x="150" y="302"/>
                    <a:pt x="105" y="392"/>
                  </a:cubicBezTo>
                  <a:cubicBezTo>
                    <a:pt x="75" y="437"/>
                    <a:pt x="45" y="497"/>
                    <a:pt x="30" y="557"/>
                  </a:cubicBezTo>
                  <a:cubicBezTo>
                    <a:pt x="1" y="745"/>
                    <a:pt x="139" y="933"/>
                    <a:pt x="324" y="933"/>
                  </a:cubicBezTo>
                  <a:cubicBezTo>
                    <a:pt x="331" y="933"/>
                    <a:pt x="338" y="932"/>
                    <a:pt x="345" y="932"/>
                  </a:cubicBezTo>
                  <a:lnTo>
                    <a:pt x="465" y="932"/>
                  </a:lnTo>
                  <a:cubicBezTo>
                    <a:pt x="495" y="932"/>
                    <a:pt x="525" y="932"/>
                    <a:pt x="570" y="917"/>
                  </a:cubicBezTo>
                  <a:lnTo>
                    <a:pt x="615" y="917"/>
                  </a:lnTo>
                  <a:lnTo>
                    <a:pt x="675" y="902"/>
                  </a:lnTo>
                  <a:lnTo>
                    <a:pt x="825" y="902"/>
                  </a:lnTo>
                  <a:lnTo>
                    <a:pt x="915" y="917"/>
                  </a:lnTo>
                  <a:cubicBezTo>
                    <a:pt x="960" y="932"/>
                    <a:pt x="1020" y="947"/>
                    <a:pt x="1080" y="962"/>
                  </a:cubicBezTo>
                  <a:cubicBezTo>
                    <a:pt x="1201" y="1002"/>
                    <a:pt x="1309" y="1066"/>
                    <a:pt x="1416" y="1132"/>
                  </a:cubicBezTo>
                  <a:lnTo>
                    <a:pt x="1416" y="1132"/>
                  </a:lnTo>
                  <a:lnTo>
                    <a:pt x="1478" y="1180"/>
                  </a:lnTo>
                  <a:lnTo>
                    <a:pt x="1478" y="1180"/>
                  </a:lnTo>
                  <a:cubicBezTo>
                    <a:pt x="1465" y="1172"/>
                    <a:pt x="1453" y="1164"/>
                    <a:pt x="1441" y="1157"/>
                  </a:cubicBezTo>
                  <a:lnTo>
                    <a:pt x="1441" y="1157"/>
                  </a:lnTo>
                  <a:lnTo>
                    <a:pt x="1546" y="1232"/>
                  </a:lnTo>
                  <a:lnTo>
                    <a:pt x="1478" y="1180"/>
                  </a:lnTo>
                  <a:lnTo>
                    <a:pt x="1478" y="1180"/>
                  </a:lnTo>
                  <a:cubicBezTo>
                    <a:pt x="1544" y="1221"/>
                    <a:pt x="1615" y="1272"/>
                    <a:pt x="1666" y="1322"/>
                  </a:cubicBezTo>
                  <a:cubicBezTo>
                    <a:pt x="1752" y="1456"/>
                    <a:pt x="1893" y="1529"/>
                    <a:pt x="2039" y="1529"/>
                  </a:cubicBezTo>
                  <a:cubicBezTo>
                    <a:pt x="2121" y="1529"/>
                    <a:pt x="2205" y="1506"/>
                    <a:pt x="2281" y="1457"/>
                  </a:cubicBezTo>
                  <a:cubicBezTo>
                    <a:pt x="2431" y="1367"/>
                    <a:pt x="2521" y="1202"/>
                    <a:pt x="2506" y="1037"/>
                  </a:cubicBezTo>
                  <a:cubicBezTo>
                    <a:pt x="2491" y="887"/>
                    <a:pt x="2431" y="767"/>
                    <a:pt x="2326" y="662"/>
                  </a:cubicBezTo>
                  <a:cubicBezTo>
                    <a:pt x="2236" y="602"/>
                    <a:pt x="2161" y="527"/>
                    <a:pt x="2071" y="467"/>
                  </a:cubicBezTo>
                  <a:cubicBezTo>
                    <a:pt x="1846" y="287"/>
                    <a:pt x="1606" y="151"/>
                    <a:pt x="1336" y="61"/>
                  </a:cubicBezTo>
                  <a:cubicBezTo>
                    <a:pt x="1200" y="19"/>
                    <a:pt x="1065" y="1"/>
                    <a:pt x="930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7"/>
          <p:cNvGrpSpPr/>
          <p:nvPr/>
        </p:nvGrpSpPr>
        <p:grpSpPr>
          <a:xfrm rot="-2166121" flipH="1">
            <a:off x="6650311" y="3633357"/>
            <a:ext cx="1018329" cy="515317"/>
            <a:chOff x="7244995" y="-511798"/>
            <a:chExt cx="498442" cy="252232"/>
          </a:xfrm>
        </p:grpSpPr>
        <p:sp>
          <p:nvSpPr>
            <p:cNvPr id="557" name="Google Shape;557;p7"/>
            <p:cNvSpPr/>
            <p:nvPr/>
          </p:nvSpPr>
          <p:spPr>
            <a:xfrm>
              <a:off x="7244995" y="-511798"/>
              <a:ext cx="498442" cy="252232"/>
            </a:xfrm>
            <a:custGeom>
              <a:avLst/>
              <a:gdLst/>
              <a:ahLst/>
              <a:cxnLst/>
              <a:rect l="l" t="t" r="r" b="b"/>
              <a:pathLst>
                <a:path w="8001" h="4049" extrusionOk="0">
                  <a:moveTo>
                    <a:pt x="1281" y="0"/>
                  </a:moveTo>
                  <a:cubicBezTo>
                    <a:pt x="1090" y="0"/>
                    <a:pt x="896" y="50"/>
                    <a:pt x="721" y="155"/>
                  </a:cubicBezTo>
                  <a:cubicBezTo>
                    <a:pt x="181" y="471"/>
                    <a:pt x="1" y="1161"/>
                    <a:pt x="316" y="1701"/>
                  </a:cubicBezTo>
                  <a:cubicBezTo>
                    <a:pt x="736" y="2497"/>
                    <a:pt x="1201" y="3172"/>
                    <a:pt x="2027" y="3622"/>
                  </a:cubicBezTo>
                  <a:cubicBezTo>
                    <a:pt x="2553" y="3903"/>
                    <a:pt x="3130" y="4049"/>
                    <a:pt x="3719" y="4049"/>
                  </a:cubicBezTo>
                  <a:cubicBezTo>
                    <a:pt x="3920" y="4049"/>
                    <a:pt x="4121" y="4032"/>
                    <a:pt x="4323" y="3998"/>
                  </a:cubicBezTo>
                  <a:cubicBezTo>
                    <a:pt x="5344" y="3833"/>
                    <a:pt x="8000" y="2782"/>
                    <a:pt x="7025" y="1341"/>
                  </a:cubicBezTo>
                  <a:cubicBezTo>
                    <a:pt x="6822" y="1023"/>
                    <a:pt x="6466" y="830"/>
                    <a:pt x="6078" y="830"/>
                  </a:cubicBezTo>
                  <a:cubicBezTo>
                    <a:pt x="6063" y="830"/>
                    <a:pt x="6049" y="830"/>
                    <a:pt x="6034" y="831"/>
                  </a:cubicBezTo>
                  <a:cubicBezTo>
                    <a:pt x="5824" y="861"/>
                    <a:pt x="5629" y="921"/>
                    <a:pt x="5464" y="1041"/>
                  </a:cubicBezTo>
                  <a:cubicBezTo>
                    <a:pt x="5209" y="1191"/>
                    <a:pt x="4983" y="1386"/>
                    <a:pt x="4728" y="1521"/>
                  </a:cubicBezTo>
                  <a:cubicBezTo>
                    <a:pt x="4419" y="1690"/>
                    <a:pt x="4070" y="1793"/>
                    <a:pt x="3719" y="1793"/>
                  </a:cubicBezTo>
                  <a:cubicBezTo>
                    <a:pt x="3695" y="1793"/>
                    <a:pt x="3671" y="1792"/>
                    <a:pt x="3648" y="1791"/>
                  </a:cubicBezTo>
                  <a:cubicBezTo>
                    <a:pt x="3333" y="1761"/>
                    <a:pt x="3032" y="1641"/>
                    <a:pt x="2792" y="1431"/>
                  </a:cubicBezTo>
                  <a:cubicBezTo>
                    <a:pt x="2657" y="1311"/>
                    <a:pt x="2552" y="1191"/>
                    <a:pt x="2477" y="1041"/>
                  </a:cubicBezTo>
                  <a:cubicBezTo>
                    <a:pt x="2402" y="876"/>
                    <a:pt x="2342" y="711"/>
                    <a:pt x="2252" y="561"/>
                  </a:cubicBezTo>
                  <a:cubicBezTo>
                    <a:pt x="2042" y="200"/>
                    <a:pt x="1665" y="0"/>
                    <a:pt x="128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7273963" y="-481896"/>
              <a:ext cx="410541" cy="210308"/>
            </a:xfrm>
            <a:custGeom>
              <a:avLst/>
              <a:gdLst/>
              <a:ahLst/>
              <a:cxnLst/>
              <a:rect l="l" t="t" r="r" b="b"/>
              <a:pathLst>
                <a:path w="6590" h="3376" extrusionOk="0">
                  <a:moveTo>
                    <a:pt x="899" y="0"/>
                  </a:moveTo>
                  <a:cubicBezTo>
                    <a:pt x="516" y="0"/>
                    <a:pt x="152" y="199"/>
                    <a:pt x="76" y="636"/>
                  </a:cubicBezTo>
                  <a:cubicBezTo>
                    <a:pt x="0" y="1053"/>
                    <a:pt x="328" y="1395"/>
                    <a:pt x="711" y="1395"/>
                  </a:cubicBezTo>
                  <a:cubicBezTo>
                    <a:pt x="783" y="1395"/>
                    <a:pt x="857" y="1383"/>
                    <a:pt x="931" y="1356"/>
                  </a:cubicBezTo>
                  <a:cubicBezTo>
                    <a:pt x="1050" y="1317"/>
                    <a:pt x="1318" y="1070"/>
                    <a:pt x="1463" y="1070"/>
                  </a:cubicBezTo>
                  <a:cubicBezTo>
                    <a:pt x="1484" y="1070"/>
                    <a:pt x="1502" y="1075"/>
                    <a:pt x="1517" y="1086"/>
                  </a:cubicBezTo>
                  <a:cubicBezTo>
                    <a:pt x="1652" y="1161"/>
                    <a:pt x="1682" y="1356"/>
                    <a:pt x="1562" y="1446"/>
                  </a:cubicBezTo>
                  <a:cubicBezTo>
                    <a:pt x="1502" y="1491"/>
                    <a:pt x="1427" y="1537"/>
                    <a:pt x="1367" y="1582"/>
                  </a:cubicBezTo>
                  <a:cubicBezTo>
                    <a:pt x="1172" y="1717"/>
                    <a:pt x="1066" y="1942"/>
                    <a:pt x="1112" y="2182"/>
                  </a:cubicBezTo>
                  <a:cubicBezTo>
                    <a:pt x="1180" y="2513"/>
                    <a:pt x="1469" y="2712"/>
                    <a:pt x="1771" y="2712"/>
                  </a:cubicBezTo>
                  <a:cubicBezTo>
                    <a:pt x="1934" y="2712"/>
                    <a:pt x="2100" y="2654"/>
                    <a:pt x="2237" y="2527"/>
                  </a:cubicBezTo>
                  <a:cubicBezTo>
                    <a:pt x="2312" y="2452"/>
                    <a:pt x="2372" y="2362"/>
                    <a:pt x="2417" y="2257"/>
                  </a:cubicBezTo>
                  <a:cubicBezTo>
                    <a:pt x="2450" y="2202"/>
                    <a:pt x="2618" y="1846"/>
                    <a:pt x="2764" y="1846"/>
                  </a:cubicBezTo>
                  <a:cubicBezTo>
                    <a:pt x="2819" y="1846"/>
                    <a:pt x="2872" y="1897"/>
                    <a:pt x="2913" y="2032"/>
                  </a:cubicBezTo>
                  <a:cubicBezTo>
                    <a:pt x="2958" y="2182"/>
                    <a:pt x="2792" y="2482"/>
                    <a:pt x="2777" y="2632"/>
                  </a:cubicBezTo>
                  <a:cubicBezTo>
                    <a:pt x="2762" y="2767"/>
                    <a:pt x="2777" y="2887"/>
                    <a:pt x="2822" y="3007"/>
                  </a:cubicBezTo>
                  <a:cubicBezTo>
                    <a:pt x="2914" y="3249"/>
                    <a:pt x="3131" y="3375"/>
                    <a:pt x="3349" y="3375"/>
                  </a:cubicBezTo>
                  <a:cubicBezTo>
                    <a:pt x="3524" y="3375"/>
                    <a:pt x="3700" y="3294"/>
                    <a:pt x="3813" y="3127"/>
                  </a:cubicBezTo>
                  <a:cubicBezTo>
                    <a:pt x="4008" y="2857"/>
                    <a:pt x="3948" y="2647"/>
                    <a:pt x="3903" y="2377"/>
                  </a:cubicBezTo>
                  <a:cubicBezTo>
                    <a:pt x="3888" y="2287"/>
                    <a:pt x="3888" y="2212"/>
                    <a:pt x="3888" y="2122"/>
                  </a:cubicBezTo>
                  <a:cubicBezTo>
                    <a:pt x="3888" y="2082"/>
                    <a:pt x="3924" y="1873"/>
                    <a:pt x="4029" y="1873"/>
                  </a:cubicBezTo>
                  <a:cubicBezTo>
                    <a:pt x="4041" y="1873"/>
                    <a:pt x="4054" y="1875"/>
                    <a:pt x="4068" y="1882"/>
                  </a:cubicBezTo>
                  <a:cubicBezTo>
                    <a:pt x="4173" y="1912"/>
                    <a:pt x="4293" y="2392"/>
                    <a:pt x="4368" y="2512"/>
                  </a:cubicBezTo>
                  <a:cubicBezTo>
                    <a:pt x="4514" y="2743"/>
                    <a:pt x="4747" y="2896"/>
                    <a:pt x="4973" y="2896"/>
                  </a:cubicBezTo>
                  <a:cubicBezTo>
                    <a:pt x="5144" y="2896"/>
                    <a:pt x="5311" y="2809"/>
                    <a:pt x="5434" y="2602"/>
                  </a:cubicBezTo>
                  <a:cubicBezTo>
                    <a:pt x="5569" y="2377"/>
                    <a:pt x="5464" y="2092"/>
                    <a:pt x="5359" y="1882"/>
                  </a:cubicBezTo>
                  <a:cubicBezTo>
                    <a:pt x="5254" y="1732"/>
                    <a:pt x="5164" y="1567"/>
                    <a:pt x="5074" y="1401"/>
                  </a:cubicBezTo>
                  <a:cubicBezTo>
                    <a:pt x="5023" y="1221"/>
                    <a:pt x="5077" y="1152"/>
                    <a:pt x="5166" y="1152"/>
                  </a:cubicBezTo>
                  <a:cubicBezTo>
                    <a:pt x="5263" y="1152"/>
                    <a:pt x="5401" y="1232"/>
                    <a:pt x="5494" y="1341"/>
                  </a:cubicBezTo>
                  <a:cubicBezTo>
                    <a:pt x="5653" y="1559"/>
                    <a:pt x="5785" y="1943"/>
                    <a:pt x="6144" y="1943"/>
                  </a:cubicBezTo>
                  <a:cubicBezTo>
                    <a:pt x="6157" y="1943"/>
                    <a:pt x="6171" y="1943"/>
                    <a:pt x="6184" y="1942"/>
                  </a:cubicBezTo>
                  <a:cubicBezTo>
                    <a:pt x="6425" y="1912"/>
                    <a:pt x="6590" y="1717"/>
                    <a:pt x="6560" y="1491"/>
                  </a:cubicBezTo>
                  <a:cubicBezTo>
                    <a:pt x="6545" y="1385"/>
                    <a:pt x="6467" y="1335"/>
                    <a:pt x="6389" y="1335"/>
                  </a:cubicBezTo>
                  <a:cubicBezTo>
                    <a:pt x="6302" y="1335"/>
                    <a:pt x="6214" y="1396"/>
                    <a:pt x="6214" y="1507"/>
                  </a:cubicBezTo>
                  <a:cubicBezTo>
                    <a:pt x="6218" y="1574"/>
                    <a:pt x="6200" y="1600"/>
                    <a:pt x="6171" y="1600"/>
                  </a:cubicBezTo>
                  <a:cubicBezTo>
                    <a:pt x="6087" y="1600"/>
                    <a:pt x="5908" y="1386"/>
                    <a:pt x="5900" y="1386"/>
                  </a:cubicBezTo>
                  <a:cubicBezTo>
                    <a:pt x="5899" y="1386"/>
                    <a:pt x="5899" y="1386"/>
                    <a:pt x="5899" y="1386"/>
                  </a:cubicBezTo>
                  <a:cubicBezTo>
                    <a:pt x="5854" y="1311"/>
                    <a:pt x="5824" y="1221"/>
                    <a:pt x="5779" y="1146"/>
                  </a:cubicBezTo>
                  <a:cubicBezTo>
                    <a:pt x="5719" y="1056"/>
                    <a:pt x="5644" y="966"/>
                    <a:pt x="5554" y="876"/>
                  </a:cubicBezTo>
                  <a:cubicBezTo>
                    <a:pt x="5454" y="799"/>
                    <a:pt x="5330" y="754"/>
                    <a:pt x="5205" y="754"/>
                  </a:cubicBezTo>
                  <a:cubicBezTo>
                    <a:pt x="5161" y="754"/>
                    <a:pt x="5117" y="759"/>
                    <a:pt x="5074" y="771"/>
                  </a:cubicBezTo>
                  <a:cubicBezTo>
                    <a:pt x="4714" y="876"/>
                    <a:pt x="4624" y="1236"/>
                    <a:pt x="4759" y="1537"/>
                  </a:cubicBezTo>
                  <a:cubicBezTo>
                    <a:pt x="4834" y="1747"/>
                    <a:pt x="4984" y="1912"/>
                    <a:pt x="5074" y="2107"/>
                  </a:cubicBezTo>
                  <a:cubicBezTo>
                    <a:pt x="5132" y="2239"/>
                    <a:pt x="5162" y="2543"/>
                    <a:pt x="4926" y="2543"/>
                  </a:cubicBezTo>
                  <a:cubicBezTo>
                    <a:pt x="4920" y="2543"/>
                    <a:pt x="4915" y="2542"/>
                    <a:pt x="4909" y="2542"/>
                  </a:cubicBezTo>
                  <a:cubicBezTo>
                    <a:pt x="4759" y="2542"/>
                    <a:pt x="4609" y="2257"/>
                    <a:pt x="4563" y="2137"/>
                  </a:cubicBezTo>
                  <a:cubicBezTo>
                    <a:pt x="4454" y="1882"/>
                    <a:pt x="4305" y="1440"/>
                    <a:pt x="4006" y="1440"/>
                  </a:cubicBezTo>
                  <a:cubicBezTo>
                    <a:pt x="3936" y="1440"/>
                    <a:pt x="3857" y="1464"/>
                    <a:pt x="3768" y="1522"/>
                  </a:cubicBezTo>
                  <a:cubicBezTo>
                    <a:pt x="3618" y="1642"/>
                    <a:pt x="3528" y="1822"/>
                    <a:pt x="3543" y="2002"/>
                  </a:cubicBezTo>
                  <a:cubicBezTo>
                    <a:pt x="3528" y="2257"/>
                    <a:pt x="3678" y="2647"/>
                    <a:pt x="3558" y="2872"/>
                  </a:cubicBezTo>
                  <a:cubicBezTo>
                    <a:pt x="3505" y="2972"/>
                    <a:pt x="3432" y="3015"/>
                    <a:pt x="3361" y="3015"/>
                  </a:cubicBezTo>
                  <a:cubicBezTo>
                    <a:pt x="3271" y="3015"/>
                    <a:pt x="3186" y="2945"/>
                    <a:pt x="3153" y="2827"/>
                  </a:cubicBezTo>
                  <a:cubicBezTo>
                    <a:pt x="3123" y="2662"/>
                    <a:pt x="3153" y="2482"/>
                    <a:pt x="3213" y="2332"/>
                  </a:cubicBezTo>
                  <a:cubicBezTo>
                    <a:pt x="3288" y="2122"/>
                    <a:pt x="3273" y="1897"/>
                    <a:pt x="3168" y="1702"/>
                  </a:cubicBezTo>
                  <a:cubicBezTo>
                    <a:pt x="3070" y="1564"/>
                    <a:pt x="2934" y="1507"/>
                    <a:pt x="2794" y="1507"/>
                  </a:cubicBezTo>
                  <a:cubicBezTo>
                    <a:pt x="2613" y="1507"/>
                    <a:pt x="2424" y="1603"/>
                    <a:pt x="2297" y="1747"/>
                  </a:cubicBezTo>
                  <a:cubicBezTo>
                    <a:pt x="2147" y="1927"/>
                    <a:pt x="2117" y="2272"/>
                    <a:pt x="1877" y="2347"/>
                  </a:cubicBezTo>
                  <a:cubicBezTo>
                    <a:pt x="1845" y="2356"/>
                    <a:pt x="1812" y="2361"/>
                    <a:pt x="1780" y="2361"/>
                  </a:cubicBezTo>
                  <a:cubicBezTo>
                    <a:pt x="1560" y="2361"/>
                    <a:pt x="1373" y="2150"/>
                    <a:pt x="1517" y="1927"/>
                  </a:cubicBezTo>
                  <a:cubicBezTo>
                    <a:pt x="1607" y="1822"/>
                    <a:pt x="1772" y="1762"/>
                    <a:pt x="1877" y="1657"/>
                  </a:cubicBezTo>
                  <a:cubicBezTo>
                    <a:pt x="2207" y="1371"/>
                    <a:pt x="2042" y="816"/>
                    <a:pt x="1592" y="756"/>
                  </a:cubicBezTo>
                  <a:cubicBezTo>
                    <a:pt x="1553" y="748"/>
                    <a:pt x="1517" y="745"/>
                    <a:pt x="1483" y="745"/>
                  </a:cubicBezTo>
                  <a:cubicBezTo>
                    <a:pt x="1251" y="745"/>
                    <a:pt x="1109" y="905"/>
                    <a:pt x="886" y="996"/>
                  </a:cubicBezTo>
                  <a:cubicBezTo>
                    <a:pt x="829" y="1022"/>
                    <a:pt x="774" y="1033"/>
                    <a:pt x="723" y="1033"/>
                  </a:cubicBezTo>
                  <a:cubicBezTo>
                    <a:pt x="504" y="1033"/>
                    <a:pt x="360" y="822"/>
                    <a:pt x="481" y="591"/>
                  </a:cubicBezTo>
                  <a:cubicBezTo>
                    <a:pt x="565" y="415"/>
                    <a:pt x="723" y="353"/>
                    <a:pt x="885" y="353"/>
                  </a:cubicBezTo>
                  <a:cubicBezTo>
                    <a:pt x="984" y="353"/>
                    <a:pt x="1086" y="377"/>
                    <a:pt x="1172" y="411"/>
                  </a:cubicBezTo>
                  <a:cubicBezTo>
                    <a:pt x="1200" y="422"/>
                    <a:pt x="1227" y="426"/>
                    <a:pt x="1252" y="426"/>
                  </a:cubicBezTo>
                  <a:cubicBezTo>
                    <a:pt x="1439" y="426"/>
                    <a:pt x="1522" y="160"/>
                    <a:pt x="1337" y="81"/>
                  </a:cubicBezTo>
                  <a:lnTo>
                    <a:pt x="1322" y="81"/>
                  </a:lnTo>
                  <a:cubicBezTo>
                    <a:pt x="1187" y="28"/>
                    <a:pt x="1042" y="0"/>
                    <a:pt x="899" y="0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7"/>
          <p:cNvSpPr txBox="1">
            <a:spLocks noGrp="1"/>
          </p:cNvSpPr>
          <p:nvPr>
            <p:ph type="title"/>
          </p:nvPr>
        </p:nvSpPr>
        <p:spPr>
          <a:xfrm>
            <a:off x="2257713" y="1715275"/>
            <a:ext cx="20616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7"/>
          <p:cNvSpPr txBox="1">
            <a:spLocks noGrp="1"/>
          </p:cNvSpPr>
          <p:nvPr>
            <p:ph type="subTitle" idx="1"/>
          </p:nvPr>
        </p:nvSpPr>
        <p:spPr>
          <a:xfrm>
            <a:off x="4559788" y="1749900"/>
            <a:ext cx="2326500" cy="17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"/>
          <p:cNvSpPr/>
          <p:nvPr/>
        </p:nvSpPr>
        <p:spPr>
          <a:xfrm>
            <a:off x="3000011" y="1449015"/>
            <a:ext cx="1248059" cy="916853"/>
          </a:xfrm>
          <a:custGeom>
            <a:avLst/>
            <a:gdLst/>
            <a:ahLst/>
            <a:cxnLst/>
            <a:rect l="l" t="t" r="r" b="b"/>
            <a:pathLst>
              <a:path w="9806" h="7204" extrusionOk="0">
                <a:moveTo>
                  <a:pt x="3922" y="1"/>
                </a:moveTo>
                <a:cubicBezTo>
                  <a:pt x="2163" y="1"/>
                  <a:pt x="0" y="483"/>
                  <a:pt x="410" y="2321"/>
                </a:cubicBezTo>
                <a:cubicBezTo>
                  <a:pt x="530" y="2891"/>
                  <a:pt x="950" y="3341"/>
                  <a:pt x="1490" y="3521"/>
                </a:cubicBezTo>
                <a:cubicBezTo>
                  <a:pt x="1661" y="3576"/>
                  <a:pt x="1838" y="3603"/>
                  <a:pt x="2013" y="3603"/>
                </a:cubicBezTo>
                <a:cubicBezTo>
                  <a:pt x="2130" y="3603"/>
                  <a:pt x="2247" y="3591"/>
                  <a:pt x="2361" y="3567"/>
                </a:cubicBezTo>
                <a:cubicBezTo>
                  <a:pt x="2781" y="3491"/>
                  <a:pt x="3201" y="3341"/>
                  <a:pt x="3621" y="3296"/>
                </a:cubicBezTo>
                <a:cubicBezTo>
                  <a:pt x="3758" y="3277"/>
                  <a:pt x="3896" y="3268"/>
                  <a:pt x="4034" y="3268"/>
                </a:cubicBezTo>
                <a:cubicBezTo>
                  <a:pt x="4440" y="3268"/>
                  <a:pt x="4846" y="3350"/>
                  <a:pt x="5227" y="3506"/>
                </a:cubicBezTo>
                <a:cubicBezTo>
                  <a:pt x="5648" y="3702"/>
                  <a:pt x="5993" y="4032"/>
                  <a:pt x="6218" y="4452"/>
                </a:cubicBezTo>
                <a:cubicBezTo>
                  <a:pt x="6338" y="4662"/>
                  <a:pt x="6413" y="4902"/>
                  <a:pt x="6443" y="5142"/>
                </a:cubicBezTo>
                <a:cubicBezTo>
                  <a:pt x="6473" y="5398"/>
                  <a:pt x="6413" y="5653"/>
                  <a:pt x="6473" y="5923"/>
                </a:cubicBezTo>
                <a:cubicBezTo>
                  <a:pt x="6649" y="6679"/>
                  <a:pt x="7322" y="7204"/>
                  <a:pt x="8077" y="7204"/>
                </a:cubicBezTo>
                <a:cubicBezTo>
                  <a:pt x="8162" y="7204"/>
                  <a:pt x="8248" y="7197"/>
                  <a:pt x="8334" y="7184"/>
                </a:cubicBezTo>
                <a:cubicBezTo>
                  <a:pt x="9205" y="7033"/>
                  <a:pt x="9805" y="6253"/>
                  <a:pt x="9715" y="5383"/>
                </a:cubicBezTo>
                <a:cubicBezTo>
                  <a:pt x="9565" y="4077"/>
                  <a:pt x="9295" y="2906"/>
                  <a:pt x="8409" y="1871"/>
                </a:cubicBezTo>
                <a:cubicBezTo>
                  <a:pt x="7659" y="1000"/>
                  <a:pt x="6638" y="385"/>
                  <a:pt x="5513" y="145"/>
                </a:cubicBezTo>
                <a:cubicBezTo>
                  <a:pt x="5123" y="62"/>
                  <a:pt x="4548" y="1"/>
                  <a:pt x="3922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9"/>
          <p:cNvSpPr txBox="1">
            <a:spLocks noGrp="1"/>
          </p:cNvSpPr>
          <p:nvPr>
            <p:ph type="title"/>
          </p:nvPr>
        </p:nvSpPr>
        <p:spPr>
          <a:xfrm>
            <a:off x="710125" y="1579625"/>
            <a:ext cx="33915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9"/>
          <p:cNvSpPr txBox="1">
            <a:spLocks noGrp="1"/>
          </p:cNvSpPr>
          <p:nvPr>
            <p:ph type="subTitle" idx="1"/>
          </p:nvPr>
        </p:nvSpPr>
        <p:spPr>
          <a:xfrm>
            <a:off x="710137" y="2304950"/>
            <a:ext cx="3391500" cy="1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9"/>
          <p:cNvSpPr/>
          <p:nvPr/>
        </p:nvSpPr>
        <p:spPr>
          <a:xfrm rot="-2700000">
            <a:off x="45046" y="3461188"/>
            <a:ext cx="365663" cy="575381"/>
          </a:xfrm>
          <a:custGeom>
            <a:avLst/>
            <a:gdLst/>
            <a:ahLst/>
            <a:cxnLst/>
            <a:rect l="l" t="t" r="r" b="b"/>
            <a:pathLst>
              <a:path w="2873" h="4521" extrusionOk="0">
                <a:moveTo>
                  <a:pt x="1433" y="0"/>
                </a:moveTo>
                <a:cubicBezTo>
                  <a:pt x="721" y="0"/>
                  <a:pt x="192" y="1282"/>
                  <a:pt x="91" y="1826"/>
                </a:cubicBezTo>
                <a:cubicBezTo>
                  <a:pt x="1" y="2337"/>
                  <a:pt x="76" y="2847"/>
                  <a:pt x="301" y="3297"/>
                </a:cubicBezTo>
                <a:cubicBezTo>
                  <a:pt x="571" y="3837"/>
                  <a:pt x="991" y="4138"/>
                  <a:pt x="1487" y="4423"/>
                </a:cubicBezTo>
                <a:cubicBezTo>
                  <a:pt x="1611" y="4491"/>
                  <a:pt x="1733" y="4521"/>
                  <a:pt x="1848" y="4521"/>
                </a:cubicBezTo>
                <a:cubicBezTo>
                  <a:pt x="2468" y="4521"/>
                  <a:pt x="2873" y="3650"/>
                  <a:pt x="2252" y="3207"/>
                </a:cubicBezTo>
                <a:cubicBezTo>
                  <a:pt x="2162" y="3147"/>
                  <a:pt x="2057" y="3102"/>
                  <a:pt x="1952" y="3057"/>
                </a:cubicBezTo>
                <a:cubicBezTo>
                  <a:pt x="1862" y="3012"/>
                  <a:pt x="1772" y="2937"/>
                  <a:pt x="1712" y="2847"/>
                </a:cubicBezTo>
                <a:cubicBezTo>
                  <a:pt x="1577" y="2697"/>
                  <a:pt x="1502" y="2502"/>
                  <a:pt x="1502" y="2292"/>
                </a:cubicBezTo>
                <a:cubicBezTo>
                  <a:pt x="1502" y="2051"/>
                  <a:pt x="1562" y="1811"/>
                  <a:pt x="1682" y="1616"/>
                </a:cubicBezTo>
                <a:cubicBezTo>
                  <a:pt x="1772" y="1451"/>
                  <a:pt x="1922" y="1301"/>
                  <a:pt x="2012" y="1151"/>
                </a:cubicBezTo>
                <a:cubicBezTo>
                  <a:pt x="2087" y="1046"/>
                  <a:pt x="2132" y="911"/>
                  <a:pt x="2147" y="791"/>
                </a:cubicBezTo>
                <a:cubicBezTo>
                  <a:pt x="2162" y="536"/>
                  <a:pt x="2042" y="295"/>
                  <a:pt x="1847" y="145"/>
                </a:cubicBezTo>
                <a:cubicBezTo>
                  <a:pt x="1704" y="44"/>
                  <a:pt x="1565" y="0"/>
                  <a:pt x="1433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9"/>
          <p:cNvSpPr/>
          <p:nvPr/>
        </p:nvSpPr>
        <p:spPr>
          <a:xfrm rot="-1574848">
            <a:off x="8009313" y="782301"/>
            <a:ext cx="365535" cy="575388"/>
          </a:xfrm>
          <a:custGeom>
            <a:avLst/>
            <a:gdLst/>
            <a:ahLst/>
            <a:cxnLst/>
            <a:rect l="l" t="t" r="r" b="b"/>
            <a:pathLst>
              <a:path w="2872" h="4521" extrusionOk="0">
                <a:moveTo>
                  <a:pt x="1439" y="0"/>
                </a:moveTo>
                <a:cubicBezTo>
                  <a:pt x="1307" y="0"/>
                  <a:pt x="1169" y="44"/>
                  <a:pt x="1026" y="145"/>
                </a:cubicBezTo>
                <a:cubicBezTo>
                  <a:pt x="831" y="295"/>
                  <a:pt x="711" y="536"/>
                  <a:pt x="726" y="791"/>
                </a:cubicBezTo>
                <a:cubicBezTo>
                  <a:pt x="741" y="911"/>
                  <a:pt x="786" y="1046"/>
                  <a:pt x="861" y="1151"/>
                </a:cubicBezTo>
                <a:cubicBezTo>
                  <a:pt x="966" y="1301"/>
                  <a:pt x="1101" y="1451"/>
                  <a:pt x="1191" y="1601"/>
                </a:cubicBezTo>
                <a:cubicBezTo>
                  <a:pt x="1311" y="1811"/>
                  <a:pt x="1371" y="2051"/>
                  <a:pt x="1371" y="2292"/>
                </a:cubicBezTo>
                <a:cubicBezTo>
                  <a:pt x="1356" y="2487"/>
                  <a:pt x="1281" y="2697"/>
                  <a:pt x="1161" y="2847"/>
                </a:cubicBezTo>
                <a:cubicBezTo>
                  <a:pt x="1086" y="2937"/>
                  <a:pt x="1011" y="3012"/>
                  <a:pt x="921" y="3057"/>
                </a:cubicBezTo>
                <a:cubicBezTo>
                  <a:pt x="816" y="3102"/>
                  <a:pt x="711" y="3147"/>
                  <a:pt x="620" y="3207"/>
                </a:cubicBezTo>
                <a:cubicBezTo>
                  <a:pt x="0" y="3650"/>
                  <a:pt x="405" y="4521"/>
                  <a:pt x="1025" y="4521"/>
                </a:cubicBezTo>
                <a:cubicBezTo>
                  <a:pt x="1139" y="4521"/>
                  <a:pt x="1262" y="4491"/>
                  <a:pt x="1386" y="4423"/>
                </a:cubicBezTo>
                <a:cubicBezTo>
                  <a:pt x="1881" y="4138"/>
                  <a:pt x="2316" y="3837"/>
                  <a:pt x="2572" y="3297"/>
                </a:cubicBezTo>
                <a:cubicBezTo>
                  <a:pt x="2797" y="2847"/>
                  <a:pt x="2872" y="2322"/>
                  <a:pt x="2782" y="1826"/>
                </a:cubicBezTo>
                <a:cubicBezTo>
                  <a:pt x="2680" y="1282"/>
                  <a:pt x="2152" y="0"/>
                  <a:pt x="143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9"/>
          <p:cNvSpPr/>
          <p:nvPr/>
        </p:nvSpPr>
        <p:spPr>
          <a:xfrm>
            <a:off x="8392326" y="2642495"/>
            <a:ext cx="773723" cy="625778"/>
          </a:xfrm>
          <a:custGeom>
            <a:avLst/>
            <a:gdLst/>
            <a:ahLst/>
            <a:cxnLst/>
            <a:rect l="l" t="t" r="r" b="b"/>
            <a:pathLst>
              <a:path w="4969" h="4019" extrusionOk="0">
                <a:moveTo>
                  <a:pt x="2348" y="0"/>
                </a:moveTo>
                <a:cubicBezTo>
                  <a:pt x="2277" y="0"/>
                  <a:pt x="2205" y="4"/>
                  <a:pt x="2132" y="11"/>
                </a:cubicBezTo>
                <a:cubicBezTo>
                  <a:pt x="1562" y="101"/>
                  <a:pt x="1081" y="491"/>
                  <a:pt x="856" y="1017"/>
                </a:cubicBezTo>
                <a:cubicBezTo>
                  <a:pt x="1" y="3103"/>
                  <a:pt x="3137" y="3898"/>
                  <a:pt x="4908" y="4018"/>
                </a:cubicBezTo>
                <a:cubicBezTo>
                  <a:pt x="4953" y="3583"/>
                  <a:pt x="4968" y="3148"/>
                  <a:pt x="4968" y="2713"/>
                </a:cubicBezTo>
                <a:cubicBezTo>
                  <a:pt x="4968" y="2037"/>
                  <a:pt x="4938" y="1377"/>
                  <a:pt x="4848" y="732"/>
                </a:cubicBezTo>
                <a:cubicBezTo>
                  <a:pt x="4623" y="702"/>
                  <a:pt x="4413" y="657"/>
                  <a:pt x="4203" y="597"/>
                </a:cubicBezTo>
                <a:cubicBezTo>
                  <a:pt x="3783" y="476"/>
                  <a:pt x="3408" y="266"/>
                  <a:pt x="3002" y="116"/>
                </a:cubicBezTo>
                <a:cubicBezTo>
                  <a:pt x="2786" y="37"/>
                  <a:pt x="2570" y="0"/>
                  <a:pt x="2348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9"/>
          <p:cNvSpPr/>
          <p:nvPr/>
        </p:nvSpPr>
        <p:spPr>
          <a:xfrm>
            <a:off x="5950248" y="-73500"/>
            <a:ext cx="1425969" cy="732974"/>
          </a:xfrm>
          <a:custGeom>
            <a:avLst/>
            <a:gdLst/>
            <a:ahLst/>
            <a:cxnLst/>
            <a:rect l="l" t="t" r="r" b="b"/>
            <a:pathLst>
              <a:path w="8871" h="4560" extrusionOk="0">
                <a:moveTo>
                  <a:pt x="4129" y="0"/>
                </a:moveTo>
                <a:cubicBezTo>
                  <a:pt x="2741" y="0"/>
                  <a:pt x="1352" y="188"/>
                  <a:pt x="0" y="561"/>
                </a:cubicBezTo>
                <a:cubicBezTo>
                  <a:pt x="165" y="696"/>
                  <a:pt x="360" y="816"/>
                  <a:pt x="571" y="891"/>
                </a:cubicBezTo>
                <a:cubicBezTo>
                  <a:pt x="749" y="938"/>
                  <a:pt x="933" y="962"/>
                  <a:pt x="1116" y="962"/>
                </a:cubicBezTo>
                <a:cubicBezTo>
                  <a:pt x="1225" y="962"/>
                  <a:pt x="1334" y="953"/>
                  <a:pt x="1441" y="936"/>
                </a:cubicBezTo>
                <a:cubicBezTo>
                  <a:pt x="1861" y="861"/>
                  <a:pt x="2282" y="711"/>
                  <a:pt x="2702" y="666"/>
                </a:cubicBezTo>
                <a:cubicBezTo>
                  <a:pt x="2853" y="641"/>
                  <a:pt x="3005" y="629"/>
                  <a:pt x="3158" y="629"/>
                </a:cubicBezTo>
                <a:cubicBezTo>
                  <a:pt x="3549" y="629"/>
                  <a:pt x="3940" y="710"/>
                  <a:pt x="4308" y="861"/>
                </a:cubicBezTo>
                <a:cubicBezTo>
                  <a:pt x="4728" y="1072"/>
                  <a:pt x="5073" y="1402"/>
                  <a:pt x="5298" y="1822"/>
                </a:cubicBezTo>
                <a:cubicBezTo>
                  <a:pt x="5403" y="2032"/>
                  <a:pt x="5478" y="2257"/>
                  <a:pt x="5508" y="2497"/>
                </a:cubicBezTo>
                <a:cubicBezTo>
                  <a:pt x="5538" y="2768"/>
                  <a:pt x="5493" y="3023"/>
                  <a:pt x="5553" y="3278"/>
                </a:cubicBezTo>
                <a:cubicBezTo>
                  <a:pt x="5715" y="4045"/>
                  <a:pt x="6396" y="4559"/>
                  <a:pt x="7152" y="4559"/>
                </a:cubicBezTo>
                <a:cubicBezTo>
                  <a:pt x="7239" y="4559"/>
                  <a:pt x="7327" y="4552"/>
                  <a:pt x="7415" y="4539"/>
                </a:cubicBezTo>
                <a:cubicBezTo>
                  <a:pt x="8270" y="4403"/>
                  <a:pt x="8870" y="3608"/>
                  <a:pt x="8780" y="2753"/>
                </a:cubicBezTo>
                <a:cubicBezTo>
                  <a:pt x="8720" y="2002"/>
                  <a:pt x="8555" y="1282"/>
                  <a:pt x="8300" y="576"/>
                </a:cubicBezTo>
                <a:cubicBezTo>
                  <a:pt x="6935" y="192"/>
                  <a:pt x="5532" y="0"/>
                  <a:pt x="412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9"/>
          <p:cNvSpPr/>
          <p:nvPr/>
        </p:nvSpPr>
        <p:spPr>
          <a:xfrm>
            <a:off x="-282060" y="484951"/>
            <a:ext cx="1387617" cy="916857"/>
          </a:xfrm>
          <a:custGeom>
            <a:avLst/>
            <a:gdLst/>
            <a:ahLst/>
            <a:cxnLst/>
            <a:rect l="l" t="t" r="r" b="b"/>
            <a:pathLst>
              <a:path w="9922" h="6556" extrusionOk="0">
                <a:moveTo>
                  <a:pt x="8125" y="0"/>
                </a:moveTo>
                <a:cubicBezTo>
                  <a:pt x="7469" y="0"/>
                  <a:pt x="6851" y="388"/>
                  <a:pt x="6590" y="1029"/>
                </a:cubicBezTo>
                <a:cubicBezTo>
                  <a:pt x="6515" y="1269"/>
                  <a:pt x="6470" y="1525"/>
                  <a:pt x="6425" y="1780"/>
                </a:cubicBezTo>
                <a:cubicBezTo>
                  <a:pt x="6364" y="2005"/>
                  <a:pt x="6244" y="2230"/>
                  <a:pt x="6094" y="2410"/>
                </a:cubicBezTo>
                <a:cubicBezTo>
                  <a:pt x="5809" y="2785"/>
                  <a:pt x="5404" y="3056"/>
                  <a:pt x="4954" y="3191"/>
                </a:cubicBezTo>
                <a:cubicBezTo>
                  <a:pt x="4739" y="3240"/>
                  <a:pt x="4517" y="3264"/>
                  <a:pt x="4295" y="3264"/>
                </a:cubicBezTo>
                <a:cubicBezTo>
                  <a:pt x="3973" y="3264"/>
                  <a:pt x="3650" y="3213"/>
                  <a:pt x="3348" y="3116"/>
                </a:cubicBezTo>
                <a:cubicBezTo>
                  <a:pt x="2943" y="2995"/>
                  <a:pt x="2552" y="2785"/>
                  <a:pt x="2147" y="2635"/>
                </a:cubicBezTo>
                <a:cubicBezTo>
                  <a:pt x="1952" y="2560"/>
                  <a:pt x="1742" y="2530"/>
                  <a:pt x="1517" y="2515"/>
                </a:cubicBezTo>
                <a:cubicBezTo>
                  <a:pt x="946" y="3236"/>
                  <a:pt x="436" y="4001"/>
                  <a:pt x="1" y="4797"/>
                </a:cubicBezTo>
                <a:cubicBezTo>
                  <a:pt x="617" y="6100"/>
                  <a:pt x="3213" y="6556"/>
                  <a:pt x="4493" y="6556"/>
                </a:cubicBezTo>
                <a:cubicBezTo>
                  <a:pt x="4555" y="6556"/>
                  <a:pt x="4613" y="6555"/>
                  <a:pt x="4669" y="6553"/>
                </a:cubicBezTo>
                <a:cubicBezTo>
                  <a:pt x="5824" y="6507"/>
                  <a:pt x="6935" y="6072"/>
                  <a:pt x="7820" y="5337"/>
                </a:cubicBezTo>
                <a:cubicBezTo>
                  <a:pt x="8871" y="4466"/>
                  <a:pt x="9336" y="3356"/>
                  <a:pt x="9696" y="2095"/>
                </a:cubicBezTo>
                <a:cubicBezTo>
                  <a:pt x="9922" y="1254"/>
                  <a:pt x="9471" y="369"/>
                  <a:pt x="8646" y="84"/>
                </a:cubicBezTo>
                <a:cubicBezTo>
                  <a:pt x="8474" y="27"/>
                  <a:pt x="8298" y="0"/>
                  <a:pt x="8125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9"/>
          <p:cNvSpPr/>
          <p:nvPr/>
        </p:nvSpPr>
        <p:spPr>
          <a:xfrm>
            <a:off x="-219367" y="4399203"/>
            <a:ext cx="1141657" cy="833491"/>
          </a:xfrm>
          <a:custGeom>
            <a:avLst/>
            <a:gdLst/>
            <a:ahLst/>
            <a:cxnLst/>
            <a:rect l="l" t="t" r="r" b="b"/>
            <a:pathLst>
              <a:path w="8970" h="6549" extrusionOk="0">
                <a:moveTo>
                  <a:pt x="1" y="1"/>
                </a:moveTo>
                <a:lnTo>
                  <a:pt x="1" y="1"/>
                </a:lnTo>
                <a:cubicBezTo>
                  <a:pt x="46" y="2087"/>
                  <a:pt x="526" y="4158"/>
                  <a:pt x="1412" y="6049"/>
                </a:cubicBezTo>
                <a:cubicBezTo>
                  <a:pt x="2027" y="6350"/>
                  <a:pt x="2702" y="6515"/>
                  <a:pt x="3378" y="6545"/>
                </a:cubicBezTo>
                <a:cubicBezTo>
                  <a:pt x="3434" y="6547"/>
                  <a:pt x="3495" y="6548"/>
                  <a:pt x="3558" y="6548"/>
                </a:cubicBezTo>
                <a:cubicBezTo>
                  <a:pt x="5182" y="6548"/>
                  <a:pt x="8970" y="5796"/>
                  <a:pt x="8045" y="3528"/>
                </a:cubicBezTo>
                <a:cubicBezTo>
                  <a:pt x="7820" y="3003"/>
                  <a:pt x="7340" y="2612"/>
                  <a:pt x="6770" y="2522"/>
                </a:cubicBezTo>
                <a:cubicBezTo>
                  <a:pt x="6697" y="2515"/>
                  <a:pt x="6625" y="2511"/>
                  <a:pt x="6554" y="2511"/>
                </a:cubicBezTo>
                <a:cubicBezTo>
                  <a:pt x="6331" y="2511"/>
                  <a:pt x="6115" y="2548"/>
                  <a:pt x="5899" y="2627"/>
                </a:cubicBezTo>
                <a:cubicBezTo>
                  <a:pt x="5494" y="2778"/>
                  <a:pt x="5119" y="2988"/>
                  <a:pt x="4698" y="3108"/>
                </a:cubicBezTo>
                <a:cubicBezTo>
                  <a:pt x="4397" y="3205"/>
                  <a:pt x="4079" y="3256"/>
                  <a:pt x="3758" y="3256"/>
                </a:cubicBezTo>
                <a:cubicBezTo>
                  <a:pt x="3536" y="3256"/>
                  <a:pt x="3313" y="3232"/>
                  <a:pt x="3093" y="3183"/>
                </a:cubicBezTo>
                <a:cubicBezTo>
                  <a:pt x="2642" y="3048"/>
                  <a:pt x="2252" y="2778"/>
                  <a:pt x="1967" y="2402"/>
                </a:cubicBezTo>
                <a:cubicBezTo>
                  <a:pt x="1817" y="2222"/>
                  <a:pt x="1697" y="1997"/>
                  <a:pt x="1637" y="1772"/>
                </a:cubicBezTo>
                <a:cubicBezTo>
                  <a:pt x="1562" y="1517"/>
                  <a:pt x="1577" y="1262"/>
                  <a:pt x="1472" y="1022"/>
                </a:cubicBezTo>
                <a:cubicBezTo>
                  <a:pt x="1216" y="406"/>
                  <a:pt x="646" y="16"/>
                  <a:pt x="1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9"/>
          <p:cNvSpPr/>
          <p:nvPr/>
        </p:nvSpPr>
        <p:spPr>
          <a:xfrm>
            <a:off x="7515861" y="3301158"/>
            <a:ext cx="773705" cy="1310626"/>
          </a:xfrm>
          <a:custGeom>
            <a:avLst/>
            <a:gdLst/>
            <a:ahLst/>
            <a:cxnLst/>
            <a:rect l="l" t="t" r="r" b="b"/>
            <a:pathLst>
              <a:path w="6079" h="10298" extrusionOk="0">
                <a:moveTo>
                  <a:pt x="3276" y="0"/>
                </a:moveTo>
                <a:cubicBezTo>
                  <a:pt x="1666" y="0"/>
                  <a:pt x="466" y="2926"/>
                  <a:pt x="226" y="4178"/>
                </a:cubicBezTo>
                <a:cubicBezTo>
                  <a:pt x="0" y="5318"/>
                  <a:pt x="166" y="6489"/>
                  <a:pt x="691" y="7525"/>
                </a:cubicBezTo>
                <a:cubicBezTo>
                  <a:pt x="1306" y="8740"/>
                  <a:pt x="2267" y="9461"/>
                  <a:pt x="3422" y="10091"/>
                </a:cubicBezTo>
                <a:cubicBezTo>
                  <a:pt x="3672" y="10231"/>
                  <a:pt x="3945" y="10297"/>
                  <a:pt x="4217" y="10297"/>
                </a:cubicBezTo>
                <a:cubicBezTo>
                  <a:pt x="4764" y="10297"/>
                  <a:pt x="5303" y="10027"/>
                  <a:pt x="5614" y="9536"/>
                </a:cubicBezTo>
                <a:cubicBezTo>
                  <a:pt x="6079" y="8800"/>
                  <a:pt x="5884" y="7825"/>
                  <a:pt x="5163" y="7315"/>
                </a:cubicBezTo>
                <a:cubicBezTo>
                  <a:pt x="4938" y="7195"/>
                  <a:pt x="4698" y="7074"/>
                  <a:pt x="4458" y="6984"/>
                </a:cubicBezTo>
                <a:cubicBezTo>
                  <a:pt x="4248" y="6864"/>
                  <a:pt x="4068" y="6699"/>
                  <a:pt x="3918" y="6504"/>
                </a:cubicBezTo>
                <a:cubicBezTo>
                  <a:pt x="3618" y="6144"/>
                  <a:pt x="3452" y="5694"/>
                  <a:pt x="3422" y="5228"/>
                </a:cubicBezTo>
                <a:cubicBezTo>
                  <a:pt x="3422" y="4673"/>
                  <a:pt x="3588" y="4148"/>
                  <a:pt x="3858" y="3667"/>
                </a:cubicBezTo>
                <a:cubicBezTo>
                  <a:pt x="4068" y="3292"/>
                  <a:pt x="4368" y="2977"/>
                  <a:pt x="4593" y="2617"/>
                </a:cubicBezTo>
                <a:cubicBezTo>
                  <a:pt x="4773" y="2377"/>
                  <a:pt x="4878" y="2092"/>
                  <a:pt x="4908" y="1791"/>
                </a:cubicBezTo>
                <a:cubicBezTo>
                  <a:pt x="4938" y="1221"/>
                  <a:pt x="4683" y="666"/>
                  <a:pt x="4218" y="336"/>
                </a:cubicBezTo>
                <a:cubicBezTo>
                  <a:pt x="3892" y="102"/>
                  <a:pt x="3577" y="0"/>
                  <a:pt x="3276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9"/>
          <p:cNvSpPr/>
          <p:nvPr/>
        </p:nvSpPr>
        <p:spPr>
          <a:xfrm>
            <a:off x="6754324" y="1834084"/>
            <a:ext cx="1248568" cy="916853"/>
          </a:xfrm>
          <a:custGeom>
            <a:avLst/>
            <a:gdLst/>
            <a:ahLst/>
            <a:cxnLst/>
            <a:rect l="l" t="t" r="r" b="b"/>
            <a:pathLst>
              <a:path w="9810" h="7204" extrusionOk="0">
                <a:moveTo>
                  <a:pt x="5890" y="1"/>
                </a:moveTo>
                <a:cubicBezTo>
                  <a:pt x="5266" y="1"/>
                  <a:pt x="4694" y="62"/>
                  <a:pt x="4308" y="144"/>
                </a:cubicBezTo>
                <a:cubicBezTo>
                  <a:pt x="3167" y="385"/>
                  <a:pt x="2147" y="1000"/>
                  <a:pt x="1396" y="1870"/>
                </a:cubicBezTo>
                <a:cubicBezTo>
                  <a:pt x="511" y="2906"/>
                  <a:pt x="241" y="4077"/>
                  <a:pt x="106" y="5382"/>
                </a:cubicBezTo>
                <a:cubicBezTo>
                  <a:pt x="1" y="6253"/>
                  <a:pt x="601" y="7033"/>
                  <a:pt x="1471" y="7183"/>
                </a:cubicBezTo>
                <a:cubicBezTo>
                  <a:pt x="1558" y="7197"/>
                  <a:pt x="1643" y="7204"/>
                  <a:pt x="1728" y="7204"/>
                </a:cubicBezTo>
                <a:cubicBezTo>
                  <a:pt x="2487" y="7204"/>
                  <a:pt x="3171" y="6677"/>
                  <a:pt x="3333" y="5908"/>
                </a:cubicBezTo>
                <a:cubicBezTo>
                  <a:pt x="3393" y="5653"/>
                  <a:pt x="3333" y="5397"/>
                  <a:pt x="3363" y="5142"/>
                </a:cubicBezTo>
                <a:cubicBezTo>
                  <a:pt x="3393" y="4902"/>
                  <a:pt x="3468" y="4662"/>
                  <a:pt x="3588" y="4452"/>
                </a:cubicBezTo>
                <a:cubicBezTo>
                  <a:pt x="3813" y="4032"/>
                  <a:pt x="4158" y="3702"/>
                  <a:pt x="4593" y="3506"/>
                </a:cubicBezTo>
                <a:cubicBezTo>
                  <a:pt x="4963" y="3349"/>
                  <a:pt x="5367" y="3268"/>
                  <a:pt x="5772" y="3268"/>
                </a:cubicBezTo>
                <a:cubicBezTo>
                  <a:pt x="5910" y="3268"/>
                  <a:pt x="6047" y="3277"/>
                  <a:pt x="6184" y="3296"/>
                </a:cubicBezTo>
                <a:cubicBezTo>
                  <a:pt x="6604" y="3341"/>
                  <a:pt x="7025" y="3491"/>
                  <a:pt x="7445" y="3566"/>
                </a:cubicBezTo>
                <a:cubicBezTo>
                  <a:pt x="7559" y="3590"/>
                  <a:pt x="7678" y="3602"/>
                  <a:pt x="7798" y="3602"/>
                </a:cubicBezTo>
                <a:cubicBezTo>
                  <a:pt x="7977" y="3602"/>
                  <a:pt x="8159" y="3575"/>
                  <a:pt x="8330" y="3521"/>
                </a:cubicBezTo>
                <a:cubicBezTo>
                  <a:pt x="8871" y="3341"/>
                  <a:pt x="9276" y="2891"/>
                  <a:pt x="9411" y="2321"/>
                </a:cubicBezTo>
                <a:cubicBezTo>
                  <a:pt x="9810" y="483"/>
                  <a:pt x="7644" y="1"/>
                  <a:pt x="5890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9"/>
          <p:cNvSpPr/>
          <p:nvPr/>
        </p:nvSpPr>
        <p:spPr>
          <a:xfrm rot="-8100000">
            <a:off x="4552287" y="3385195"/>
            <a:ext cx="365663" cy="577290"/>
          </a:xfrm>
          <a:custGeom>
            <a:avLst/>
            <a:gdLst/>
            <a:ahLst/>
            <a:cxnLst/>
            <a:rect l="l" t="t" r="r" b="b"/>
            <a:pathLst>
              <a:path w="2873" h="4536" extrusionOk="0">
                <a:moveTo>
                  <a:pt x="1436" y="1"/>
                </a:moveTo>
                <a:cubicBezTo>
                  <a:pt x="722" y="1"/>
                  <a:pt x="192" y="1296"/>
                  <a:pt x="91" y="1841"/>
                </a:cubicBezTo>
                <a:cubicBezTo>
                  <a:pt x="1" y="2336"/>
                  <a:pt x="76" y="2846"/>
                  <a:pt x="301" y="3312"/>
                </a:cubicBezTo>
                <a:cubicBezTo>
                  <a:pt x="571" y="3837"/>
                  <a:pt x="991" y="4152"/>
                  <a:pt x="1487" y="4437"/>
                </a:cubicBezTo>
                <a:cubicBezTo>
                  <a:pt x="1611" y="4505"/>
                  <a:pt x="1733" y="4535"/>
                  <a:pt x="1848" y="4535"/>
                </a:cubicBezTo>
                <a:cubicBezTo>
                  <a:pt x="2467" y="4535"/>
                  <a:pt x="2873" y="3662"/>
                  <a:pt x="2252" y="3207"/>
                </a:cubicBezTo>
                <a:cubicBezTo>
                  <a:pt x="2162" y="3162"/>
                  <a:pt x="2057" y="3117"/>
                  <a:pt x="1952" y="3071"/>
                </a:cubicBezTo>
                <a:cubicBezTo>
                  <a:pt x="1862" y="3011"/>
                  <a:pt x="1772" y="2951"/>
                  <a:pt x="1712" y="2861"/>
                </a:cubicBezTo>
                <a:cubicBezTo>
                  <a:pt x="1577" y="2696"/>
                  <a:pt x="1502" y="2501"/>
                  <a:pt x="1502" y="2291"/>
                </a:cubicBezTo>
                <a:cubicBezTo>
                  <a:pt x="1502" y="2066"/>
                  <a:pt x="1562" y="1826"/>
                  <a:pt x="1682" y="1616"/>
                </a:cubicBezTo>
                <a:cubicBezTo>
                  <a:pt x="1772" y="1451"/>
                  <a:pt x="1922" y="1315"/>
                  <a:pt x="2012" y="1150"/>
                </a:cubicBezTo>
                <a:cubicBezTo>
                  <a:pt x="2087" y="1045"/>
                  <a:pt x="2132" y="925"/>
                  <a:pt x="2147" y="790"/>
                </a:cubicBezTo>
                <a:cubicBezTo>
                  <a:pt x="2162" y="535"/>
                  <a:pt x="2042" y="295"/>
                  <a:pt x="1847" y="145"/>
                </a:cubicBezTo>
                <a:cubicBezTo>
                  <a:pt x="1705" y="45"/>
                  <a:pt x="1567" y="1"/>
                  <a:pt x="1436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9"/>
          <p:cNvSpPr/>
          <p:nvPr/>
        </p:nvSpPr>
        <p:spPr>
          <a:xfrm>
            <a:off x="8825075" y="782292"/>
            <a:ext cx="382207" cy="277576"/>
          </a:xfrm>
          <a:custGeom>
            <a:avLst/>
            <a:gdLst/>
            <a:ahLst/>
            <a:cxnLst/>
            <a:rect l="l" t="t" r="r" b="b"/>
            <a:pathLst>
              <a:path w="3003" h="2181" extrusionOk="0">
                <a:moveTo>
                  <a:pt x="2343" y="1"/>
                </a:moveTo>
                <a:cubicBezTo>
                  <a:pt x="2298" y="196"/>
                  <a:pt x="2177" y="376"/>
                  <a:pt x="2012" y="496"/>
                </a:cubicBezTo>
                <a:cubicBezTo>
                  <a:pt x="1802" y="631"/>
                  <a:pt x="1577" y="706"/>
                  <a:pt x="1337" y="721"/>
                </a:cubicBezTo>
                <a:cubicBezTo>
                  <a:pt x="1298" y="724"/>
                  <a:pt x="1260" y="725"/>
                  <a:pt x="1221" y="725"/>
                </a:cubicBezTo>
                <a:cubicBezTo>
                  <a:pt x="1069" y="725"/>
                  <a:pt x="923" y="706"/>
                  <a:pt x="767" y="706"/>
                </a:cubicBezTo>
                <a:cubicBezTo>
                  <a:pt x="647" y="706"/>
                  <a:pt x="512" y="736"/>
                  <a:pt x="391" y="796"/>
                </a:cubicBezTo>
                <a:cubicBezTo>
                  <a:pt x="181" y="916"/>
                  <a:pt x="31" y="1157"/>
                  <a:pt x="16" y="1412"/>
                </a:cubicBezTo>
                <a:cubicBezTo>
                  <a:pt x="0" y="2002"/>
                  <a:pt x="501" y="2181"/>
                  <a:pt x="1067" y="2181"/>
                </a:cubicBezTo>
                <a:cubicBezTo>
                  <a:pt x="1565" y="2181"/>
                  <a:pt x="2114" y="2042"/>
                  <a:pt x="2403" y="1922"/>
                </a:cubicBezTo>
                <a:cubicBezTo>
                  <a:pt x="2613" y="1832"/>
                  <a:pt x="2823" y="1712"/>
                  <a:pt x="3003" y="1547"/>
                </a:cubicBezTo>
                <a:cubicBezTo>
                  <a:pt x="2808" y="1021"/>
                  <a:pt x="2598" y="511"/>
                  <a:pt x="2343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9"/>
          <p:cNvSpPr/>
          <p:nvPr/>
        </p:nvSpPr>
        <p:spPr>
          <a:xfrm>
            <a:off x="6026223" y="4225226"/>
            <a:ext cx="657248" cy="1072377"/>
          </a:xfrm>
          <a:custGeom>
            <a:avLst/>
            <a:gdLst/>
            <a:ahLst/>
            <a:cxnLst/>
            <a:rect l="l" t="t" r="r" b="b"/>
            <a:pathLst>
              <a:path w="5164" h="8426" extrusionOk="0">
                <a:moveTo>
                  <a:pt x="1887" y="0"/>
                </a:moveTo>
                <a:cubicBezTo>
                  <a:pt x="1586" y="0"/>
                  <a:pt x="1271" y="102"/>
                  <a:pt x="946" y="336"/>
                </a:cubicBezTo>
                <a:cubicBezTo>
                  <a:pt x="480" y="666"/>
                  <a:pt x="225" y="1221"/>
                  <a:pt x="270" y="1792"/>
                </a:cubicBezTo>
                <a:cubicBezTo>
                  <a:pt x="300" y="2092"/>
                  <a:pt x="390" y="2377"/>
                  <a:pt x="570" y="2617"/>
                </a:cubicBezTo>
                <a:cubicBezTo>
                  <a:pt x="796" y="2977"/>
                  <a:pt x="1096" y="3307"/>
                  <a:pt x="1306" y="3668"/>
                </a:cubicBezTo>
                <a:cubicBezTo>
                  <a:pt x="1576" y="4148"/>
                  <a:pt x="1741" y="4673"/>
                  <a:pt x="1741" y="5229"/>
                </a:cubicBezTo>
                <a:cubicBezTo>
                  <a:pt x="1711" y="5694"/>
                  <a:pt x="1546" y="6144"/>
                  <a:pt x="1246" y="6504"/>
                </a:cubicBezTo>
                <a:cubicBezTo>
                  <a:pt x="1096" y="6699"/>
                  <a:pt x="916" y="6865"/>
                  <a:pt x="690" y="6985"/>
                </a:cubicBezTo>
                <a:cubicBezTo>
                  <a:pt x="465" y="7105"/>
                  <a:pt x="210" y="7165"/>
                  <a:pt x="0" y="7315"/>
                </a:cubicBezTo>
                <a:cubicBezTo>
                  <a:pt x="1246" y="7855"/>
                  <a:pt x="2552" y="8230"/>
                  <a:pt x="3887" y="8425"/>
                </a:cubicBezTo>
                <a:cubicBezTo>
                  <a:pt x="4127" y="8140"/>
                  <a:pt x="4308" y="7840"/>
                  <a:pt x="4473" y="7525"/>
                </a:cubicBezTo>
                <a:cubicBezTo>
                  <a:pt x="4998" y="6489"/>
                  <a:pt x="5163" y="5319"/>
                  <a:pt x="4938" y="4178"/>
                </a:cubicBezTo>
                <a:cubicBezTo>
                  <a:pt x="4698" y="2926"/>
                  <a:pt x="3498" y="0"/>
                  <a:pt x="1887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9"/>
          <p:cNvSpPr/>
          <p:nvPr/>
        </p:nvSpPr>
        <p:spPr>
          <a:xfrm rot="5400000">
            <a:off x="4597911" y="384712"/>
            <a:ext cx="923705" cy="796775"/>
          </a:xfrm>
          <a:custGeom>
            <a:avLst/>
            <a:gdLst/>
            <a:ahLst/>
            <a:cxnLst/>
            <a:rect l="l" t="t" r="r" b="b"/>
            <a:pathLst>
              <a:path w="4273" h="3686" extrusionOk="0">
                <a:moveTo>
                  <a:pt x="1491" y="0"/>
                </a:moveTo>
                <a:cubicBezTo>
                  <a:pt x="1292" y="0"/>
                  <a:pt x="1090" y="21"/>
                  <a:pt x="881" y="54"/>
                </a:cubicBezTo>
                <a:cubicBezTo>
                  <a:pt x="0" y="173"/>
                  <a:pt x="84" y="1480"/>
                  <a:pt x="971" y="1480"/>
                </a:cubicBezTo>
                <a:cubicBezTo>
                  <a:pt x="976" y="1480"/>
                  <a:pt x="981" y="1480"/>
                  <a:pt x="986" y="1480"/>
                </a:cubicBezTo>
                <a:cubicBezTo>
                  <a:pt x="1106" y="1465"/>
                  <a:pt x="1211" y="1435"/>
                  <a:pt x="1316" y="1405"/>
                </a:cubicBezTo>
                <a:cubicBezTo>
                  <a:pt x="1344" y="1401"/>
                  <a:pt x="1372" y="1399"/>
                  <a:pt x="1401" y="1399"/>
                </a:cubicBezTo>
                <a:cubicBezTo>
                  <a:pt x="1478" y="1399"/>
                  <a:pt x="1554" y="1413"/>
                  <a:pt x="1631" y="1435"/>
                </a:cubicBezTo>
                <a:cubicBezTo>
                  <a:pt x="1841" y="1480"/>
                  <a:pt x="2022" y="1600"/>
                  <a:pt x="2142" y="1750"/>
                </a:cubicBezTo>
                <a:cubicBezTo>
                  <a:pt x="2292" y="1945"/>
                  <a:pt x="2382" y="2170"/>
                  <a:pt x="2397" y="2410"/>
                </a:cubicBezTo>
                <a:cubicBezTo>
                  <a:pt x="2427" y="2605"/>
                  <a:pt x="2397" y="2785"/>
                  <a:pt x="2412" y="2981"/>
                </a:cubicBezTo>
                <a:cubicBezTo>
                  <a:pt x="2412" y="3116"/>
                  <a:pt x="2457" y="3236"/>
                  <a:pt x="2532" y="3356"/>
                </a:cubicBezTo>
                <a:cubicBezTo>
                  <a:pt x="2667" y="3566"/>
                  <a:pt x="2892" y="3686"/>
                  <a:pt x="3147" y="3686"/>
                </a:cubicBezTo>
                <a:cubicBezTo>
                  <a:pt x="4273" y="3671"/>
                  <a:pt x="3838" y="1885"/>
                  <a:pt x="3552" y="1285"/>
                </a:cubicBezTo>
                <a:cubicBezTo>
                  <a:pt x="3327" y="834"/>
                  <a:pt x="2967" y="459"/>
                  <a:pt x="2502" y="234"/>
                </a:cubicBezTo>
                <a:cubicBezTo>
                  <a:pt x="2169" y="63"/>
                  <a:pt x="1836" y="0"/>
                  <a:pt x="1491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9"/>
          <p:cNvSpPr/>
          <p:nvPr/>
        </p:nvSpPr>
        <p:spPr>
          <a:xfrm>
            <a:off x="3856937" y="4814105"/>
            <a:ext cx="521700" cy="418591"/>
          </a:xfrm>
          <a:custGeom>
            <a:avLst/>
            <a:gdLst/>
            <a:ahLst/>
            <a:cxnLst/>
            <a:rect l="l" t="t" r="r" b="b"/>
            <a:pathLst>
              <a:path w="4099" h="3289" extrusionOk="0">
                <a:moveTo>
                  <a:pt x="1169" y="0"/>
                </a:moveTo>
                <a:cubicBezTo>
                  <a:pt x="1155" y="0"/>
                  <a:pt x="1141" y="1"/>
                  <a:pt x="1127" y="2"/>
                </a:cubicBezTo>
                <a:cubicBezTo>
                  <a:pt x="1" y="62"/>
                  <a:pt x="496" y="1833"/>
                  <a:pt x="796" y="2418"/>
                </a:cubicBezTo>
                <a:cubicBezTo>
                  <a:pt x="992" y="2763"/>
                  <a:pt x="1262" y="3063"/>
                  <a:pt x="1607" y="3288"/>
                </a:cubicBezTo>
                <a:cubicBezTo>
                  <a:pt x="2447" y="3153"/>
                  <a:pt x="3288" y="2958"/>
                  <a:pt x="4098" y="2703"/>
                </a:cubicBezTo>
                <a:cubicBezTo>
                  <a:pt x="4028" y="2377"/>
                  <a:pt x="3743" y="2145"/>
                  <a:pt x="3421" y="2145"/>
                </a:cubicBezTo>
                <a:cubicBezTo>
                  <a:pt x="3402" y="2145"/>
                  <a:pt x="3382" y="2146"/>
                  <a:pt x="3363" y="2148"/>
                </a:cubicBezTo>
                <a:cubicBezTo>
                  <a:pt x="3243" y="2163"/>
                  <a:pt x="3138" y="2178"/>
                  <a:pt x="3033" y="2223"/>
                </a:cubicBezTo>
                <a:cubicBezTo>
                  <a:pt x="2998" y="2227"/>
                  <a:pt x="2964" y="2229"/>
                  <a:pt x="2931" y="2229"/>
                </a:cubicBezTo>
                <a:cubicBezTo>
                  <a:pt x="2851" y="2229"/>
                  <a:pt x="2777" y="2218"/>
                  <a:pt x="2703" y="2208"/>
                </a:cubicBezTo>
                <a:cubicBezTo>
                  <a:pt x="2507" y="2163"/>
                  <a:pt x="2327" y="2058"/>
                  <a:pt x="2192" y="1908"/>
                </a:cubicBezTo>
                <a:cubicBezTo>
                  <a:pt x="2042" y="1713"/>
                  <a:pt x="1952" y="1487"/>
                  <a:pt x="1922" y="1247"/>
                </a:cubicBezTo>
                <a:cubicBezTo>
                  <a:pt x="1892" y="1067"/>
                  <a:pt x="1907" y="872"/>
                  <a:pt x="1877" y="692"/>
                </a:cubicBezTo>
                <a:cubicBezTo>
                  <a:pt x="1877" y="557"/>
                  <a:pt x="1832" y="422"/>
                  <a:pt x="1757" y="317"/>
                </a:cubicBezTo>
                <a:cubicBezTo>
                  <a:pt x="1629" y="118"/>
                  <a:pt x="1408" y="0"/>
                  <a:pt x="116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9"/>
          <p:cNvGrpSpPr/>
          <p:nvPr/>
        </p:nvGrpSpPr>
        <p:grpSpPr>
          <a:xfrm rot="-6662589">
            <a:off x="6273577" y="525175"/>
            <a:ext cx="1025852" cy="555160"/>
            <a:chOff x="6756032" y="379063"/>
            <a:chExt cx="502118" cy="271731"/>
          </a:xfrm>
        </p:grpSpPr>
        <p:sp>
          <p:nvSpPr>
            <p:cNvPr id="616" name="Google Shape;616;p9"/>
            <p:cNvSpPr/>
            <p:nvPr/>
          </p:nvSpPr>
          <p:spPr>
            <a:xfrm>
              <a:off x="6756032" y="379063"/>
              <a:ext cx="502118" cy="271731"/>
            </a:xfrm>
            <a:custGeom>
              <a:avLst/>
              <a:gdLst/>
              <a:ahLst/>
              <a:cxnLst/>
              <a:rect l="l" t="t" r="r" b="b"/>
              <a:pathLst>
                <a:path w="8060" h="4362" extrusionOk="0">
                  <a:moveTo>
                    <a:pt x="5980" y="0"/>
                  </a:moveTo>
                  <a:cubicBezTo>
                    <a:pt x="5800" y="0"/>
                    <a:pt x="5618" y="42"/>
                    <a:pt x="5448" y="127"/>
                  </a:cubicBezTo>
                  <a:cubicBezTo>
                    <a:pt x="5268" y="232"/>
                    <a:pt x="5118" y="382"/>
                    <a:pt x="5013" y="547"/>
                  </a:cubicBezTo>
                  <a:cubicBezTo>
                    <a:pt x="4848" y="787"/>
                    <a:pt x="4728" y="1072"/>
                    <a:pt x="4563" y="1297"/>
                  </a:cubicBezTo>
                  <a:cubicBezTo>
                    <a:pt x="4338" y="1598"/>
                    <a:pt x="4052" y="1853"/>
                    <a:pt x="3707" y="2003"/>
                  </a:cubicBezTo>
                  <a:cubicBezTo>
                    <a:pt x="3536" y="2071"/>
                    <a:pt x="3354" y="2106"/>
                    <a:pt x="3172" y="2106"/>
                  </a:cubicBezTo>
                  <a:cubicBezTo>
                    <a:pt x="3035" y="2106"/>
                    <a:pt x="2897" y="2086"/>
                    <a:pt x="2762" y="2048"/>
                  </a:cubicBezTo>
                  <a:cubicBezTo>
                    <a:pt x="2597" y="2003"/>
                    <a:pt x="2446" y="1928"/>
                    <a:pt x="2311" y="1838"/>
                  </a:cubicBezTo>
                  <a:cubicBezTo>
                    <a:pt x="2191" y="1718"/>
                    <a:pt x="2056" y="1598"/>
                    <a:pt x="1906" y="1492"/>
                  </a:cubicBezTo>
                  <a:cubicBezTo>
                    <a:pt x="1716" y="1358"/>
                    <a:pt x="1500" y="1295"/>
                    <a:pt x="1286" y="1295"/>
                  </a:cubicBezTo>
                  <a:cubicBezTo>
                    <a:pt x="926" y="1295"/>
                    <a:pt x="571" y="1473"/>
                    <a:pt x="345" y="1793"/>
                  </a:cubicBezTo>
                  <a:cubicBezTo>
                    <a:pt x="0" y="2303"/>
                    <a:pt x="135" y="3008"/>
                    <a:pt x="660" y="3354"/>
                  </a:cubicBezTo>
                  <a:cubicBezTo>
                    <a:pt x="1366" y="3894"/>
                    <a:pt x="2086" y="4314"/>
                    <a:pt x="3017" y="4359"/>
                  </a:cubicBezTo>
                  <a:cubicBezTo>
                    <a:pt x="3067" y="4361"/>
                    <a:pt x="3116" y="4362"/>
                    <a:pt x="3166" y="4362"/>
                  </a:cubicBezTo>
                  <a:cubicBezTo>
                    <a:pt x="3909" y="4362"/>
                    <a:pt x="4634" y="4151"/>
                    <a:pt x="5253" y="3729"/>
                  </a:cubicBezTo>
                  <a:cubicBezTo>
                    <a:pt x="6109" y="3128"/>
                    <a:pt x="8060" y="1042"/>
                    <a:pt x="6559" y="157"/>
                  </a:cubicBezTo>
                  <a:cubicBezTo>
                    <a:pt x="6384" y="53"/>
                    <a:pt x="6184" y="0"/>
                    <a:pt x="598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6783131" y="414821"/>
              <a:ext cx="403999" cy="209498"/>
            </a:xfrm>
            <a:custGeom>
              <a:avLst/>
              <a:gdLst/>
              <a:ahLst/>
              <a:cxnLst/>
              <a:rect l="l" t="t" r="r" b="b"/>
              <a:pathLst>
                <a:path w="6485" h="3363" extrusionOk="0">
                  <a:moveTo>
                    <a:pt x="5065" y="1"/>
                  </a:moveTo>
                  <a:cubicBezTo>
                    <a:pt x="4939" y="1"/>
                    <a:pt x="4814" y="49"/>
                    <a:pt x="4713" y="138"/>
                  </a:cubicBezTo>
                  <a:cubicBezTo>
                    <a:pt x="4428" y="378"/>
                    <a:pt x="4503" y="738"/>
                    <a:pt x="4758" y="963"/>
                  </a:cubicBezTo>
                  <a:cubicBezTo>
                    <a:pt x="4908" y="1114"/>
                    <a:pt x="5133" y="1204"/>
                    <a:pt x="5283" y="1339"/>
                  </a:cubicBezTo>
                  <a:cubicBezTo>
                    <a:pt x="5403" y="1444"/>
                    <a:pt x="5554" y="1714"/>
                    <a:pt x="5328" y="1804"/>
                  </a:cubicBezTo>
                  <a:cubicBezTo>
                    <a:pt x="5309" y="1812"/>
                    <a:pt x="5288" y="1815"/>
                    <a:pt x="5266" y="1815"/>
                  </a:cubicBezTo>
                  <a:cubicBezTo>
                    <a:pt x="5118" y="1815"/>
                    <a:pt x="4925" y="1657"/>
                    <a:pt x="4833" y="1579"/>
                  </a:cubicBezTo>
                  <a:cubicBezTo>
                    <a:pt x="4658" y="1434"/>
                    <a:pt x="4397" y="1169"/>
                    <a:pt x="4158" y="1169"/>
                  </a:cubicBezTo>
                  <a:cubicBezTo>
                    <a:pt x="4050" y="1169"/>
                    <a:pt x="3947" y="1224"/>
                    <a:pt x="3858" y="1369"/>
                  </a:cubicBezTo>
                  <a:cubicBezTo>
                    <a:pt x="3767" y="1534"/>
                    <a:pt x="3767" y="1744"/>
                    <a:pt x="3858" y="1909"/>
                  </a:cubicBezTo>
                  <a:cubicBezTo>
                    <a:pt x="3948" y="2134"/>
                    <a:pt x="4263" y="2419"/>
                    <a:pt x="4248" y="2674"/>
                  </a:cubicBezTo>
                  <a:cubicBezTo>
                    <a:pt x="4239" y="2829"/>
                    <a:pt x="4152" y="2907"/>
                    <a:pt x="4052" y="2907"/>
                  </a:cubicBezTo>
                  <a:cubicBezTo>
                    <a:pt x="3987" y="2907"/>
                    <a:pt x="3917" y="2874"/>
                    <a:pt x="3858" y="2810"/>
                  </a:cubicBezTo>
                  <a:cubicBezTo>
                    <a:pt x="3767" y="2674"/>
                    <a:pt x="3707" y="2509"/>
                    <a:pt x="3707" y="2329"/>
                  </a:cubicBezTo>
                  <a:cubicBezTo>
                    <a:pt x="3677" y="2119"/>
                    <a:pt x="3572" y="1924"/>
                    <a:pt x="3392" y="1789"/>
                  </a:cubicBezTo>
                  <a:cubicBezTo>
                    <a:pt x="3312" y="1743"/>
                    <a:pt x="3233" y="1723"/>
                    <a:pt x="3158" y="1723"/>
                  </a:cubicBezTo>
                  <a:cubicBezTo>
                    <a:pt x="2912" y="1723"/>
                    <a:pt x="2711" y="1941"/>
                    <a:pt x="2642" y="2194"/>
                  </a:cubicBezTo>
                  <a:cubicBezTo>
                    <a:pt x="2582" y="2434"/>
                    <a:pt x="2702" y="2750"/>
                    <a:pt x="2507" y="2930"/>
                  </a:cubicBezTo>
                  <a:cubicBezTo>
                    <a:pt x="2445" y="2996"/>
                    <a:pt x="2370" y="3025"/>
                    <a:pt x="2297" y="3025"/>
                  </a:cubicBezTo>
                  <a:cubicBezTo>
                    <a:pt x="2139" y="3025"/>
                    <a:pt x="1991" y="2889"/>
                    <a:pt x="2011" y="2704"/>
                  </a:cubicBezTo>
                  <a:cubicBezTo>
                    <a:pt x="2026" y="2569"/>
                    <a:pt x="2162" y="2434"/>
                    <a:pt x="2207" y="2299"/>
                  </a:cubicBezTo>
                  <a:cubicBezTo>
                    <a:pt x="2362" y="1950"/>
                    <a:pt x="2093" y="1579"/>
                    <a:pt x="1747" y="1579"/>
                  </a:cubicBezTo>
                  <a:cubicBezTo>
                    <a:pt x="1692" y="1579"/>
                    <a:pt x="1634" y="1588"/>
                    <a:pt x="1576" y="1609"/>
                  </a:cubicBezTo>
                  <a:cubicBezTo>
                    <a:pt x="1276" y="1684"/>
                    <a:pt x="1231" y="1924"/>
                    <a:pt x="1036" y="2134"/>
                  </a:cubicBezTo>
                  <a:cubicBezTo>
                    <a:pt x="976" y="2227"/>
                    <a:pt x="885" y="2268"/>
                    <a:pt x="794" y="2268"/>
                  </a:cubicBezTo>
                  <a:cubicBezTo>
                    <a:pt x="634" y="2268"/>
                    <a:pt x="476" y="2140"/>
                    <a:pt x="496" y="1939"/>
                  </a:cubicBezTo>
                  <a:cubicBezTo>
                    <a:pt x="496" y="1654"/>
                    <a:pt x="796" y="1489"/>
                    <a:pt x="1051" y="1474"/>
                  </a:cubicBezTo>
                  <a:cubicBezTo>
                    <a:pt x="1286" y="1459"/>
                    <a:pt x="1277" y="1113"/>
                    <a:pt x="1064" y="1113"/>
                  </a:cubicBezTo>
                  <a:cubicBezTo>
                    <a:pt x="1060" y="1113"/>
                    <a:pt x="1056" y="1113"/>
                    <a:pt x="1051" y="1114"/>
                  </a:cubicBezTo>
                  <a:cubicBezTo>
                    <a:pt x="526" y="1159"/>
                    <a:pt x="0" y="1579"/>
                    <a:pt x="165" y="2149"/>
                  </a:cubicBezTo>
                  <a:cubicBezTo>
                    <a:pt x="250" y="2451"/>
                    <a:pt x="519" y="2622"/>
                    <a:pt x="793" y="2622"/>
                  </a:cubicBezTo>
                  <a:cubicBezTo>
                    <a:pt x="954" y="2622"/>
                    <a:pt x="1118" y="2563"/>
                    <a:pt x="1246" y="2434"/>
                  </a:cubicBezTo>
                  <a:cubicBezTo>
                    <a:pt x="1349" y="2331"/>
                    <a:pt x="1510" y="1939"/>
                    <a:pt x="1658" y="1939"/>
                  </a:cubicBezTo>
                  <a:cubicBezTo>
                    <a:pt x="1661" y="1939"/>
                    <a:pt x="1664" y="1939"/>
                    <a:pt x="1666" y="1939"/>
                  </a:cubicBezTo>
                  <a:cubicBezTo>
                    <a:pt x="1801" y="1969"/>
                    <a:pt x="1921" y="2104"/>
                    <a:pt x="1846" y="2254"/>
                  </a:cubicBezTo>
                  <a:cubicBezTo>
                    <a:pt x="1816" y="2329"/>
                    <a:pt x="1771" y="2389"/>
                    <a:pt x="1726" y="2449"/>
                  </a:cubicBezTo>
                  <a:cubicBezTo>
                    <a:pt x="1606" y="2659"/>
                    <a:pt x="1621" y="2915"/>
                    <a:pt x="1756" y="3095"/>
                  </a:cubicBezTo>
                  <a:cubicBezTo>
                    <a:pt x="1892" y="3276"/>
                    <a:pt x="2089" y="3362"/>
                    <a:pt x="2285" y="3362"/>
                  </a:cubicBezTo>
                  <a:cubicBezTo>
                    <a:pt x="2544" y="3362"/>
                    <a:pt x="2801" y="3211"/>
                    <a:pt x="2912" y="2930"/>
                  </a:cubicBezTo>
                  <a:cubicBezTo>
                    <a:pt x="2942" y="2840"/>
                    <a:pt x="2972" y="2719"/>
                    <a:pt x="2972" y="2614"/>
                  </a:cubicBezTo>
                  <a:cubicBezTo>
                    <a:pt x="2972" y="2555"/>
                    <a:pt x="2972" y="2087"/>
                    <a:pt x="3138" y="2087"/>
                  </a:cubicBezTo>
                  <a:cubicBezTo>
                    <a:pt x="3181" y="2087"/>
                    <a:pt x="3235" y="2117"/>
                    <a:pt x="3302" y="2194"/>
                  </a:cubicBezTo>
                  <a:cubicBezTo>
                    <a:pt x="3407" y="2314"/>
                    <a:pt x="3392" y="2659"/>
                    <a:pt x="3452" y="2810"/>
                  </a:cubicBezTo>
                  <a:cubicBezTo>
                    <a:pt x="3482" y="2930"/>
                    <a:pt x="3557" y="3035"/>
                    <a:pt x="3632" y="3125"/>
                  </a:cubicBezTo>
                  <a:cubicBezTo>
                    <a:pt x="3749" y="3231"/>
                    <a:pt x="3889" y="3279"/>
                    <a:pt x="4026" y="3279"/>
                  </a:cubicBezTo>
                  <a:cubicBezTo>
                    <a:pt x="4296" y="3279"/>
                    <a:pt x="4553" y="3093"/>
                    <a:pt x="4593" y="2795"/>
                  </a:cubicBezTo>
                  <a:cubicBezTo>
                    <a:pt x="4653" y="2479"/>
                    <a:pt x="4503" y="2314"/>
                    <a:pt x="4353" y="2059"/>
                  </a:cubicBezTo>
                  <a:cubicBezTo>
                    <a:pt x="4293" y="1999"/>
                    <a:pt x="4248" y="1924"/>
                    <a:pt x="4218" y="1849"/>
                  </a:cubicBezTo>
                  <a:cubicBezTo>
                    <a:pt x="4203" y="1819"/>
                    <a:pt x="4128" y="1564"/>
                    <a:pt x="4278" y="1549"/>
                  </a:cubicBezTo>
                  <a:cubicBezTo>
                    <a:pt x="4383" y="1549"/>
                    <a:pt x="4698" y="1924"/>
                    <a:pt x="4818" y="2014"/>
                  </a:cubicBezTo>
                  <a:cubicBezTo>
                    <a:pt x="4955" y="2098"/>
                    <a:pt x="5111" y="2144"/>
                    <a:pt x="5258" y="2144"/>
                  </a:cubicBezTo>
                  <a:cubicBezTo>
                    <a:pt x="5529" y="2144"/>
                    <a:pt x="5770" y="1989"/>
                    <a:pt x="5809" y="1639"/>
                  </a:cubicBezTo>
                  <a:cubicBezTo>
                    <a:pt x="5839" y="1369"/>
                    <a:pt x="5629" y="1159"/>
                    <a:pt x="5433" y="1009"/>
                  </a:cubicBezTo>
                  <a:cubicBezTo>
                    <a:pt x="5268" y="918"/>
                    <a:pt x="5118" y="813"/>
                    <a:pt x="4983" y="693"/>
                  </a:cubicBezTo>
                  <a:cubicBezTo>
                    <a:pt x="4803" y="493"/>
                    <a:pt x="4903" y="406"/>
                    <a:pt x="5065" y="406"/>
                  </a:cubicBezTo>
                  <a:cubicBezTo>
                    <a:pt x="5147" y="406"/>
                    <a:pt x="5243" y="428"/>
                    <a:pt x="5328" y="468"/>
                  </a:cubicBezTo>
                  <a:cubicBezTo>
                    <a:pt x="5546" y="571"/>
                    <a:pt x="5746" y="779"/>
                    <a:pt x="5981" y="779"/>
                  </a:cubicBezTo>
                  <a:cubicBezTo>
                    <a:pt x="6055" y="779"/>
                    <a:pt x="6132" y="758"/>
                    <a:pt x="6214" y="708"/>
                  </a:cubicBezTo>
                  <a:cubicBezTo>
                    <a:pt x="6424" y="588"/>
                    <a:pt x="6484" y="333"/>
                    <a:pt x="6364" y="138"/>
                  </a:cubicBezTo>
                  <a:cubicBezTo>
                    <a:pt x="6326" y="76"/>
                    <a:pt x="6271" y="51"/>
                    <a:pt x="6218" y="51"/>
                  </a:cubicBezTo>
                  <a:cubicBezTo>
                    <a:pt x="6102" y="51"/>
                    <a:pt x="5992" y="170"/>
                    <a:pt x="6064" y="303"/>
                  </a:cubicBezTo>
                  <a:cubicBezTo>
                    <a:pt x="6106" y="388"/>
                    <a:pt x="6076" y="415"/>
                    <a:pt x="6019" y="415"/>
                  </a:cubicBezTo>
                  <a:cubicBezTo>
                    <a:pt x="5919" y="415"/>
                    <a:pt x="5738" y="332"/>
                    <a:pt x="5720" y="332"/>
                  </a:cubicBezTo>
                  <a:cubicBezTo>
                    <a:pt x="5719" y="332"/>
                    <a:pt x="5719" y="333"/>
                    <a:pt x="5719" y="333"/>
                  </a:cubicBezTo>
                  <a:cubicBezTo>
                    <a:pt x="5644" y="288"/>
                    <a:pt x="5584" y="213"/>
                    <a:pt x="5508" y="168"/>
                  </a:cubicBezTo>
                  <a:cubicBezTo>
                    <a:pt x="5403" y="108"/>
                    <a:pt x="5298" y="63"/>
                    <a:pt x="5193" y="18"/>
                  </a:cubicBezTo>
                  <a:cubicBezTo>
                    <a:pt x="5151" y="6"/>
                    <a:pt x="5108" y="1"/>
                    <a:pt x="5065" y="1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9"/>
          <p:cNvGrpSpPr/>
          <p:nvPr/>
        </p:nvGrpSpPr>
        <p:grpSpPr>
          <a:xfrm rot="-2032231">
            <a:off x="7682915" y="3416178"/>
            <a:ext cx="1018317" cy="515311"/>
            <a:chOff x="7244995" y="-511798"/>
            <a:chExt cx="498442" cy="252232"/>
          </a:xfrm>
        </p:grpSpPr>
        <p:sp>
          <p:nvSpPr>
            <p:cNvPr id="619" name="Google Shape;619;p9"/>
            <p:cNvSpPr/>
            <p:nvPr/>
          </p:nvSpPr>
          <p:spPr>
            <a:xfrm>
              <a:off x="7244995" y="-511798"/>
              <a:ext cx="498442" cy="252232"/>
            </a:xfrm>
            <a:custGeom>
              <a:avLst/>
              <a:gdLst/>
              <a:ahLst/>
              <a:cxnLst/>
              <a:rect l="l" t="t" r="r" b="b"/>
              <a:pathLst>
                <a:path w="8001" h="4049" extrusionOk="0">
                  <a:moveTo>
                    <a:pt x="1281" y="0"/>
                  </a:moveTo>
                  <a:cubicBezTo>
                    <a:pt x="1090" y="0"/>
                    <a:pt x="896" y="50"/>
                    <a:pt x="721" y="155"/>
                  </a:cubicBezTo>
                  <a:cubicBezTo>
                    <a:pt x="181" y="471"/>
                    <a:pt x="1" y="1161"/>
                    <a:pt x="316" y="1701"/>
                  </a:cubicBezTo>
                  <a:cubicBezTo>
                    <a:pt x="736" y="2497"/>
                    <a:pt x="1201" y="3172"/>
                    <a:pt x="2027" y="3622"/>
                  </a:cubicBezTo>
                  <a:cubicBezTo>
                    <a:pt x="2553" y="3903"/>
                    <a:pt x="3130" y="4049"/>
                    <a:pt x="3719" y="4049"/>
                  </a:cubicBezTo>
                  <a:cubicBezTo>
                    <a:pt x="3920" y="4049"/>
                    <a:pt x="4121" y="4032"/>
                    <a:pt x="4323" y="3998"/>
                  </a:cubicBezTo>
                  <a:cubicBezTo>
                    <a:pt x="5344" y="3833"/>
                    <a:pt x="8000" y="2782"/>
                    <a:pt x="7025" y="1341"/>
                  </a:cubicBezTo>
                  <a:cubicBezTo>
                    <a:pt x="6822" y="1023"/>
                    <a:pt x="6466" y="830"/>
                    <a:pt x="6078" y="830"/>
                  </a:cubicBezTo>
                  <a:cubicBezTo>
                    <a:pt x="6063" y="830"/>
                    <a:pt x="6049" y="830"/>
                    <a:pt x="6034" y="831"/>
                  </a:cubicBezTo>
                  <a:cubicBezTo>
                    <a:pt x="5824" y="861"/>
                    <a:pt x="5629" y="921"/>
                    <a:pt x="5464" y="1041"/>
                  </a:cubicBezTo>
                  <a:cubicBezTo>
                    <a:pt x="5209" y="1191"/>
                    <a:pt x="4983" y="1386"/>
                    <a:pt x="4728" y="1521"/>
                  </a:cubicBezTo>
                  <a:cubicBezTo>
                    <a:pt x="4419" y="1690"/>
                    <a:pt x="4070" y="1793"/>
                    <a:pt x="3719" y="1793"/>
                  </a:cubicBezTo>
                  <a:cubicBezTo>
                    <a:pt x="3695" y="1793"/>
                    <a:pt x="3671" y="1792"/>
                    <a:pt x="3648" y="1791"/>
                  </a:cubicBezTo>
                  <a:cubicBezTo>
                    <a:pt x="3333" y="1761"/>
                    <a:pt x="3032" y="1641"/>
                    <a:pt x="2792" y="1431"/>
                  </a:cubicBezTo>
                  <a:cubicBezTo>
                    <a:pt x="2657" y="1311"/>
                    <a:pt x="2552" y="1191"/>
                    <a:pt x="2477" y="1041"/>
                  </a:cubicBezTo>
                  <a:cubicBezTo>
                    <a:pt x="2402" y="876"/>
                    <a:pt x="2342" y="711"/>
                    <a:pt x="2252" y="561"/>
                  </a:cubicBezTo>
                  <a:cubicBezTo>
                    <a:pt x="2042" y="200"/>
                    <a:pt x="1665" y="0"/>
                    <a:pt x="128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7273963" y="-481896"/>
              <a:ext cx="410541" cy="210308"/>
            </a:xfrm>
            <a:custGeom>
              <a:avLst/>
              <a:gdLst/>
              <a:ahLst/>
              <a:cxnLst/>
              <a:rect l="l" t="t" r="r" b="b"/>
              <a:pathLst>
                <a:path w="6590" h="3376" extrusionOk="0">
                  <a:moveTo>
                    <a:pt x="899" y="0"/>
                  </a:moveTo>
                  <a:cubicBezTo>
                    <a:pt x="516" y="0"/>
                    <a:pt x="152" y="199"/>
                    <a:pt x="76" y="636"/>
                  </a:cubicBezTo>
                  <a:cubicBezTo>
                    <a:pt x="0" y="1053"/>
                    <a:pt x="328" y="1395"/>
                    <a:pt x="711" y="1395"/>
                  </a:cubicBezTo>
                  <a:cubicBezTo>
                    <a:pt x="783" y="1395"/>
                    <a:pt x="857" y="1383"/>
                    <a:pt x="931" y="1356"/>
                  </a:cubicBezTo>
                  <a:cubicBezTo>
                    <a:pt x="1050" y="1317"/>
                    <a:pt x="1318" y="1070"/>
                    <a:pt x="1463" y="1070"/>
                  </a:cubicBezTo>
                  <a:cubicBezTo>
                    <a:pt x="1484" y="1070"/>
                    <a:pt x="1502" y="1075"/>
                    <a:pt x="1517" y="1086"/>
                  </a:cubicBezTo>
                  <a:cubicBezTo>
                    <a:pt x="1652" y="1161"/>
                    <a:pt x="1682" y="1356"/>
                    <a:pt x="1562" y="1446"/>
                  </a:cubicBezTo>
                  <a:cubicBezTo>
                    <a:pt x="1502" y="1491"/>
                    <a:pt x="1427" y="1537"/>
                    <a:pt x="1367" y="1582"/>
                  </a:cubicBezTo>
                  <a:cubicBezTo>
                    <a:pt x="1172" y="1717"/>
                    <a:pt x="1066" y="1942"/>
                    <a:pt x="1112" y="2182"/>
                  </a:cubicBezTo>
                  <a:cubicBezTo>
                    <a:pt x="1180" y="2513"/>
                    <a:pt x="1469" y="2712"/>
                    <a:pt x="1771" y="2712"/>
                  </a:cubicBezTo>
                  <a:cubicBezTo>
                    <a:pt x="1934" y="2712"/>
                    <a:pt x="2100" y="2654"/>
                    <a:pt x="2237" y="2527"/>
                  </a:cubicBezTo>
                  <a:cubicBezTo>
                    <a:pt x="2312" y="2452"/>
                    <a:pt x="2372" y="2362"/>
                    <a:pt x="2417" y="2257"/>
                  </a:cubicBezTo>
                  <a:cubicBezTo>
                    <a:pt x="2450" y="2202"/>
                    <a:pt x="2618" y="1846"/>
                    <a:pt x="2764" y="1846"/>
                  </a:cubicBezTo>
                  <a:cubicBezTo>
                    <a:pt x="2819" y="1846"/>
                    <a:pt x="2872" y="1897"/>
                    <a:pt x="2913" y="2032"/>
                  </a:cubicBezTo>
                  <a:cubicBezTo>
                    <a:pt x="2958" y="2182"/>
                    <a:pt x="2792" y="2482"/>
                    <a:pt x="2777" y="2632"/>
                  </a:cubicBezTo>
                  <a:cubicBezTo>
                    <a:pt x="2762" y="2767"/>
                    <a:pt x="2777" y="2887"/>
                    <a:pt x="2822" y="3007"/>
                  </a:cubicBezTo>
                  <a:cubicBezTo>
                    <a:pt x="2914" y="3249"/>
                    <a:pt x="3131" y="3375"/>
                    <a:pt x="3349" y="3375"/>
                  </a:cubicBezTo>
                  <a:cubicBezTo>
                    <a:pt x="3524" y="3375"/>
                    <a:pt x="3700" y="3294"/>
                    <a:pt x="3813" y="3127"/>
                  </a:cubicBezTo>
                  <a:cubicBezTo>
                    <a:pt x="4008" y="2857"/>
                    <a:pt x="3948" y="2647"/>
                    <a:pt x="3903" y="2377"/>
                  </a:cubicBezTo>
                  <a:cubicBezTo>
                    <a:pt x="3888" y="2287"/>
                    <a:pt x="3888" y="2212"/>
                    <a:pt x="3888" y="2122"/>
                  </a:cubicBezTo>
                  <a:cubicBezTo>
                    <a:pt x="3888" y="2082"/>
                    <a:pt x="3924" y="1873"/>
                    <a:pt x="4029" y="1873"/>
                  </a:cubicBezTo>
                  <a:cubicBezTo>
                    <a:pt x="4041" y="1873"/>
                    <a:pt x="4054" y="1875"/>
                    <a:pt x="4068" y="1882"/>
                  </a:cubicBezTo>
                  <a:cubicBezTo>
                    <a:pt x="4173" y="1912"/>
                    <a:pt x="4293" y="2392"/>
                    <a:pt x="4368" y="2512"/>
                  </a:cubicBezTo>
                  <a:cubicBezTo>
                    <a:pt x="4514" y="2743"/>
                    <a:pt x="4747" y="2896"/>
                    <a:pt x="4973" y="2896"/>
                  </a:cubicBezTo>
                  <a:cubicBezTo>
                    <a:pt x="5144" y="2896"/>
                    <a:pt x="5311" y="2809"/>
                    <a:pt x="5434" y="2602"/>
                  </a:cubicBezTo>
                  <a:cubicBezTo>
                    <a:pt x="5569" y="2377"/>
                    <a:pt x="5464" y="2092"/>
                    <a:pt x="5359" y="1882"/>
                  </a:cubicBezTo>
                  <a:cubicBezTo>
                    <a:pt x="5254" y="1732"/>
                    <a:pt x="5164" y="1567"/>
                    <a:pt x="5074" y="1401"/>
                  </a:cubicBezTo>
                  <a:cubicBezTo>
                    <a:pt x="5023" y="1221"/>
                    <a:pt x="5077" y="1152"/>
                    <a:pt x="5166" y="1152"/>
                  </a:cubicBezTo>
                  <a:cubicBezTo>
                    <a:pt x="5263" y="1152"/>
                    <a:pt x="5401" y="1232"/>
                    <a:pt x="5494" y="1341"/>
                  </a:cubicBezTo>
                  <a:cubicBezTo>
                    <a:pt x="5653" y="1559"/>
                    <a:pt x="5785" y="1943"/>
                    <a:pt x="6144" y="1943"/>
                  </a:cubicBezTo>
                  <a:cubicBezTo>
                    <a:pt x="6157" y="1943"/>
                    <a:pt x="6171" y="1943"/>
                    <a:pt x="6184" y="1942"/>
                  </a:cubicBezTo>
                  <a:cubicBezTo>
                    <a:pt x="6425" y="1912"/>
                    <a:pt x="6590" y="1717"/>
                    <a:pt x="6560" y="1491"/>
                  </a:cubicBezTo>
                  <a:cubicBezTo>
                    <a:pt x="6545" y="1385"/>
                    <a:pt x="6467" y="1335"/>
                    <a:pt x="6389" y="1335"/>
                  </a:cubicBezTo>
                  <a:cubicBezTo>
                    <a:pt x="6302" y="1335"/>
                    <a:pt x="6214" y="1396"/>
                    <a:pt x="6214" y="1507"/>
                  </a:cubicBezTo>
                  <a:cubicBezTo>
                    <a:pt x="6218" y="1574"/>
                    <a:pt x="6200" y="1600"/>
                    <a:pt x="6171" y="1600"/>
                  </a:cubicBezTo>
                  <a:cubicBezTo>
                    <a:pt x="6087" y="1600"/>
                    <a:pt x="5908" y="1386"/>
                    <a:pt x="5900" y="1386"/>
                  </a:cubicBezTo>
                  <a:cubicBezTo>
                    <a:pt x="5899" y="1386"/>
                    <a:pt x="5899" y="1386"/>
                    <a:pt x="5899" y="1386"/>
                  </a:cubicBezTo>
                  <a:cubicBezTo>
                    <a:pt x="5854" y="1311"/>
                    <a:pt x="5824" y="1221"/>
                    <a:pt x="5779" y="1146"/>
                  </a:cubicBezTo>
                  <a:cubicBezTo>
                    <a:pt x="5719" y="1056"/>
                    <a:pt x="5644" y="966"/>
                    <a:pt x="5554" y="876"/>
                  </a:cubicBezTo>
                  <a:cubicBezTo>
                    <a:pt x="5454" y="799"/>
                    <a:pt x="5330" y="754"/>
                    <a:pt x="5205" y="754"/>
                  </a:cubicBezTo>
                  <a:cubicBezTo>
                    <a:pt x="5161" y="754"/>
                    <a:pt x="5117" y="759"/>
                    <a:pt x="5074" y="771"/>
                  </a:cubicBezTo>
                  <a:cubicBezTo>
                    <a:pt x="4714" y="876"/>
                    <a:pt x="4624" y="1236"/>
                    <a:pt x="4759" y="1537"/>
                  </a:cubicBezTo>
                  <a:cubicBezTo>
                    <a:pt x="4834" y="1747"/>
                    <a:pt x="4984" y="1912"/>
                    <a:pt x="5074" y="2107"/>
                  </a:cubicBezTo>
                  <a:cubicBezTo>
                    <a:pt x="5132" y="2239"/>
                    <a:pt x="5162" y="2543"/>
                    <a:pt x="4926" y="2543"/>
                  </a:cubicBezTo>
                  <a:cubicBezTo>
                    <a:pt x="4920" y="2543"/>
                    <a:pt x="4915" y="2542"/>
                    <a:pt x="4909" y="2542"/>
                  </a:cubicBezTo>
                  <a:cubicBezTo>
                    <a:pt x="4759" y="2542"/>
                    <a:pt x="4609" y="2257"/>
                    <a:pt x="4563" y="2137"/>
                  </a:cubicBezTo>
                  <a:cubicBezTo>
                    <a:pt x="4454" y="1882"/>
                    <a:pt x="4305" y="1440"/>
                    <a:pt x="4006" y="1440"/>
                  </a:cubicBezTo>
                  <a:cubicBezTo>
                    <a:pt x="3936" y="1440"/>
                    <a:pt x="3857" y="1464"/>
                    <a:pt x="3768" y="1522"/>
                  </a:cubicBezTo>
                  <a:cubicBezTo>
                    <a:pt x="3618" y="1642"/>
                    <a:pt x="3528" y="1822"/>
                    <a:pt x="3543" y="2002"/>
                  </a:cubicBezTo>
                  <a:cubicBezTo>
                    <a:pt x="3528" y="2257"/>
                    <a:pt x="3678" y="2647"/>
                    <a:pt x="3558" y="2872"/>
                  </a:cubicBezTo>
                  <a:cubicBezTo>
                    <a:pt x="3505" y="2972"/>
                    <a:pt x="3432" y="3015"/>
                    <a:pt x="3361" y="3015"/>
                  </a:cubicBezTo>
                  <a:cubicBezTo>
                    <a:pt x="3271" y="3015"/>
                    <a:pt x="3186" y="2945"/>
                    <a:pt x="3153" y="2827"/>
                  </a:cubicBezTo>
                  <a:cubicBezTo>
                    <a:pt x="3123" y="2662"/>
                    <a:pt x="3153" y="2482"/>
                    <a:pt x="3213" y="2332"/>
                  </a:cubicBezTo>
                  <a:cubicBezTo>
                    <a:pt x="3288" y="2122"/>
                    <a:pt x="3273" y="1897"/>
                    <a:pt x="3168" y="1702"/>
                  </a:cubicBezTo>
                  <a:cubicBezTo>
                    <a:pt x="3070" y="1564"/>
                    <a:pt x="2934" y="1507"/>
                    <a:pt x="2794" y="1507"/>
                  </a:cubicBezTo>
                  <a:cubicBezTo>
                    <a:pt x="2613" y="1507"/>
                    <a:pt x="2424" y="1603"/>
                    <a:pt x="2297" y="1747"/>
                  </a:cubicBezTo>
                  <a:cubicBezTo>
                    <a:pt x="2147" y="1927"/>
                    <a:pt x="2117" y="2272"/>
                    <a:pt x="1877" y="2347"/>
                  </a:cubicBezTo>
                  <a:cubicBezTo>
                    <a:pt x="1845" y="2356"/>
                    <a:pt x="1812" y="2361"/>
                    <a:pt x="1780" y="2361"/>
                  </a:cubicBezTo>
                  <a:cubicBezTo>
                    <a:pt x="1560" y="2361"/>
                    <a:pt x="1373" y="2150"/>
                    <a:pt x="1517" y="1927"/>
                  </a:cubicBezTo>
                  <a:cubicBezTo>
                    <a:pt x="1607" y="1822"/>
                    <a:pt x="1772" y="1762"/>
                    <a:pt x="1877" y="1657"/>
                  </a:cubicBezTo>
                  <a:cubicBezTo>
                    <a:pt x="2207" y="1371"/>
                    <a:pt x="2042" y="816"/>
                    <a:pt x="1592" y="756"/>
                  </a:cubicBezTo>
                  <a:cubicBezTo>
                    <a:pt x="1553" y="748"/>
                    <a:pt x="1517" y="745"/>
                    <a:pt x="1483" y="745"/>
                  </a:cubicBezTo>
                  <a:cubicBezTo>
                    <a:pt x="1251" y="745"/>
                    <a:pt x="1109" y="905"/>
                    <a:pt x="886" y="996"/>
                  </a:cubicBezTo>
                  <a:cubicBezTo>
                    <a:pt x="829" y="1022"/>
                    <a:pt x="774" y="1033"/>
                    <a:pt x="723" y="1033"/>
                  </a:cubicBezTo>
                  <a:cubicBezTo>
                    <a:pt x="504" y="1033"/>
                    <a:pt x="360" y="822"/>
                    <a:pt x="481" y="591"/>
                  </a:cubicBezTo>
                  <a:cubicBezTo>
                    <a:pt x="565" y="415"/>
                    <a:pt x="723" y="353"/>
                    <a:pt x="885" y="353"/>
                  </a:cubicBezTo>
                  <a:cubicBezTo>
                    <a:pt x="984" y="353"/>
                    <a:pt x="1086" y="377"/>
                    <a:pt x="1172" y="411"/>
                  </a:cubicBezTo>
                  <a:cubicBezTo>
                    <a:pt x="1200" y="422"/>
                    <a:pt x="1227" y="426"/>
                    <a:pt x="1252" y="426"/>
                  </a:cubicBezTo>
                  <a:cubicBezTo>
                    <a:pt x="1439" y="426"/>
                    <a:pt x="1522" y="160"/>
                    <a:pt x="1337" y="81"/>
                  </a:cubicBezTo>
                  <a:lnTo>
                    <a:pt x="1322" y="81"/>
                  </a:lnTo>
                  <a:cubicBezTo>
                    <a:pt x="1187" y="28"/>
                    <a:pt x="1042" y="0"/>
                    <a:pt x="899" y="0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9"/>
          <p:cNvGrpSpPr/>
          <p:nvPr/>
        </p:nvGrpSpPr>
        <p:grpSpPr>
          <a:xfrm>
            <a:off x="5068510" y="2079068"/>
            <a:ext cx="1108026" cy="1312036"/>
            <a:chOff x="7308600" y="-20468"/>
            <a:chExt cx="542353" cy="642211"/>
          </a:xfrm>
        </p:grpSpPr>
        <p:sp>
          <p:nvSpPr>
            <p:cNvPr id="622" name="Google Shape;622;p9"/>
            <p:cNvSpPr/>
            <p:nvPr/>
          </p:nvSpPr>
          <p:spPr>
            <a:xfrm>
              <a:off x="7308600" y="127112"/>
              <a:ext cx="53327" cy="36505"/>
            </a:xfrm>
            <a:custGeom>
              <a:avLst/>
              <a:gdLst/>
              <a:ahLst/>
              <a:cxnLst/>
              <a:rect l="l" t="t" r="r" b="b"/>
              <a:pathLst>
                <a:path w="856" h="586" extrusionOk="0">
                  <a:moveTo>
                    <a:pt x="165" y="0"/>
                  </a:moveTo>
                  <a:cubicBezTo>
                    <a:pt x="120" y="0"/>
                    <a:pt x="90" y="15"/>
                    <a:pt x="60" y="30"/>
                  </a:cubicBezTo>
                  <a:cubicBezTo>
                    <a:pt x="45" y="45"/>
                    <a:pt x="30" y="60"/>
                    <a:pt x="15" y="75"/>
                  </a:cubicBezTo>
                  <a:cubicBezTo>
                    <a:pt x="0" y="105"/>
                    <a:pt x="0" y="120"/>
                    <a:pt x="0" y="150"/>
                  </a:cubicBezTo>
                  <a:cubicBezTo>
                    <a:pt x="0" y="165"/>
                    <a:pt x="0" y="180"/>
                    <a:pt x="0" y="195"/>
                  </a:cubicBezTo>
                  <a:cubicBezTo>
                    <a:pt x="13" y="220"/>
                    <a:pt x="36" y="245"/>
                    <a:pt x="60" y="270"/>
                  </a:cubicBezTo>
                  <a:lnTo>
                    <a:pt x="60" y="270"/>
                  </a:lnTo>
                  <a:cubicBezTo>
                    <a:pt x="56" y="266"/>
                    <a:pt x="51" y="261"/>
                    <a:pt x="46" y="256"/>
                  </a:cubicBezTo>
                  <a:lnTo>
                    <a:pt x="46" y="256"/>
                  </a:lnTo>
                  <a:lnTo>
                    <a:pt x="75" y="285"/>
                  </a:lnTo>
                  <a:lnTo>
                    <a:pt x="75" y="285"/>
                  </a:lnTo>
                  <a:cubicBezTo>
                    <a:pt x="70" y="280"/>
                    <a:pt x="65" y="275"/>
                    <a:pt x="60" y="270"/>
                  </a:cubicBezTo>
                  <a:lnTo>
                    <a:pt x="60" y="270"/>
                  </a:lnTo>
                  <a:cubicBezTo>
                    <a:pt x="86" y="295"/>
                    <a:pt x="113" y="320"/>
                    <a:pt x="150" y="345"/>
                  </a:cubicBezTo>
                  <a:lnTo>
                    <a:pt x="240" y="390"/>
                  </a:lnTo>
                  <a:lnTo>
                    <a:pt x="345" y="450"/>
                  </a:lnTo>
                  <a:lnTo>
                    <a:pt x="390" y="496"/>
                  </a:lnTo>
                  <a:cubicBezTo>
                    <a:pt x="435" y="541"/>
                    <a:pt x="480" y="571"/>
                    <a:pt x="540" y="586"/>
                  </a:cubicBezTo>
                  <a:lnTo>
                    <a:pt x="616" y="586"/>
                  </a:lnTo>
                  <a:cubicBezTo>
                    <a:pt x="631" y="586"/>
                    <a:pt x="661" y="571"/>
                    <a:pt x="676" y="571"/>
                  </a:cubicBezTo>
                  <a:cubicBezTo>
                    <a:pt x="706" y="556"/>
                    <a:pt x="721" y="541"/>
                    <a:pt x="736" y="526"/>
                  </a:cubicBezTo>
                  <a:cubicBezTo>
                    <a:pt x="766" y="511"/>
                    <a:pt x="796" y="480"/>
                    <a:pt x="811" y="450"/>
                  </a:cubicBezTo>
                  <a:cubicBezTo>
                    <a:pt x="841" y="420"/>
                    <a:pt x="856" y="375"/>
                    <a:pt x="856" y="330"/>
                  </a:cubicBezTo>
                  <a:lnTo>
                    <a:pt x="856" y="270"/>
                  </a:lnTo>
                  <a:lnTo>
                    <a:pt x="826" y="195"/>
                  </a:lnTo>
                  <a:lnTo>
                    <a:pt x="796" y="135"/>
                  </a:lnTo>
                  <a:cubicBezTo>
                    <a:pt x="766" y="120"/>
                    <a:pt x="736" y="90"/>
                    <a:pt x="706" y="90"/>
                  </a:cubicBezTo>
                  <a:cubicBezTo>
                    <a:pt x="676" y="75"/>
                    <a:pt x="661" y="60"/>
                    <a:pt x="646" y="60"/>
                  </a:cubicBezTo>
                  <a:lnTo>
                    <a:pt x="556" y="60"/>
                  </a:lnTo>
                  <a:cubicBezTo>
                    <a:pt x="495" y="45"/>
                    <a:pt x="435" y="15"/>
                    <a:pt x="36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7308600" y="136456"/>
              <a:ext cx="62" cy="1931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1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7308600" y="13832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7463780" y="520512"/>
              <a:ext cx="60865" cy="40492"/>
            </a:xfrm>
            <a:custGeom>
              <a:avLst/>
              <a:gdLst/>
              <a:ahLst/>
              <a:cxnLst/>
              <a:rect l="l" t="t" r="r" b="b"/>
              <a:pathLst>
                <a:path w="977" h="650" extrusionOk="0">
                  <a:moveTo>
                    <a:pt x="633" y="0"/>
                  </a:moveTo>
                  <a:cubicBezTo>
                    <a:pt x="590" y="0"/>
                    <a:pt x="548" y="11"/>
                    <a:pt x="511" y="34"/>
                  </a:cubicBezTo>
                  <a:cubicBezTo>
                    <a:pt x="496" y="49"/>
                    <a:pt x="466" y="64"/>
                    <a:pt x="451" y="94"/>
                  </a:cubicBezTo>
                  <a:lnTo>
                    <a:pt x="286" y="184"/>
                  </a:lnTo>
                  <a:cubicBezTo>
                    <a:pt x="241" y="199"/>
                    <a:pt x="226" y="214"/>
                    <a:pt x="196" y="229"/>
                  </a:cubicBezTo>
                  <a:cubicBezTo>
                    <a:pt x="166" y="244"/>
                    <a:pt x="136" y="259"/>
                    <a:pt x="106" y="289"/>
                  </a:cubicBezTo>
                  <a:lnTo>
                    <a:pt x="76" y="334"/>
                  </a:lnTo>
                  <a:cubicBezTo>
                    <a:pt x="31" y="379"/>
                    <a:pt x="1" y="454"/>
                    <a:pt x="31" y="529"/>
                  </a:cubicBezTo>
                  <a:cubicBezTo>
                    <a:pt x="61" y="589"/>
                    <a:pt x="121" y="649"/>
                    <a:pt x="196" y="649"/>
                  </a:cubicBezTo>
                  <a:lnTo>
                    <a:pt x="346" y="649"/>
                  </a:lnTo>
                  <a:lnTo>
                    <a:pt x="451" y="619"/>
                  </a:lnTo>
                  <a:lnTo>
                    <a:pt x="556" y="589"/>
                  </a:lnTo>
                  <a:cubicBezTo>
                    <a:pt x="586" y="589"/>
                    <a:pt x="616" y="574"/>
                    <a:pt x="646" y="574"/>
                  </a:cubicBezTo>
                  <a:lnTo>
                    <a:pt x="706" y="574"/>
                  </a:lnTo>
                  <a:cubicBezTo>
                    <a:pt x="781" y="559"/>
                    <a:pt x="841" y="499"/>
                    <a:pt x="886" y="439"/>
                  </a:cubicBezTo>
                  <a:cubicBezTo>
                    <a:pt x="976" y="289"/>
                    <a:pt x="916" y="109"/>
                    <a:pt x="766" y="34"/>
                  </a:cubicBezTo>
                  <a:cubicBezTo>
                    <a:pt x="721" y="11"/>
                    <a:pt x="676" y="0"/>
                    <a:pt x="633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7529253" y="561378"/>
              <a:ext cx="38375" cy="50708"/>
            </a:xfrm>
            <a:custGeom>
              <a:avLst/>
              <a:gdLst/>
              <a:ahLst/>
              <a:cxnLst/>
              <a:rect l="l" t="t" r="r" b="b"/>
              <a:pathLst>
                <a:path w="616" h="814" extrusionOk="0">
                  <a:moveTo>
                    <a:pt x="338" y="1"/>
                  </a:moveTo>
                  <a:cubicBezTo>
                    <a:pt x="300" y="1"/>
                    <a:pt x="263" y="8"/>
                    <a:pt x="225" y="23"/>
                  </a:cubicBezTo>
                  <a:cubicBezTo>
                    <a:pt x="195" y="38"/>
                    <a:pt x="150" y="53"/>
                    <a:pt x="135" y="83"/>
                  </a:cubicBezTo>
                  <a:cubicBezTo>
                    <a:pt x="90" y="113"/>
                    <a:pt x="60" y="158"/>
                    <a:pt x="45" y="203"/>
                  </a:cubicBezTo>
                  <a:cubicBezTo>
                    <a:pt x="30" y="263"/>
                    <a:pt x="30" y="323"/>
                    <a:pt x="15" y="383"/>
                  </a:cubicBezTo>
                  <a:cubicBezTo>
                    <a:pt x="0" y="428"/>
                    <a:pt x="0" y="473"/>
                    <a:pt x="0" y="534"/>
                  </a:cubicBezTo>
                  <a:cubicBezTo>
                    <a:pt x="0" y="564"/>
                    <a:pt x="0" y="594"/>
                    <a:pt x="0" y="624"/>
                  </a:cubicBezTo>
                  <a:cubicBezTo>
                    <a:pt x="0" y="654"/>
                    <a:pt x="15" y="684"/>
                    <a:pt x="30" y="699"/>
                  </a:cubicBezTo>
                  <a:cubicBezTo>
                    <a:pt x="60" y="759"/>
                    <a:pt x="105" y="789"/>
                    <a:pt x="150" y="804"/>
                  </a:cubicBezTo>
                  <a:cubicBezTo>
                    <a:pt x="175" y="810"/>
                    <a:pt x="197" y="814"/>
                    <a:pt x="219" y="814"/>
                  </a:cubicBezTo>
                  <a:cubicBezTo>
                    <a:pt x="250" y="814"/>
                    <a:pt x="280" y="806"/>
                    <a:pt x="315" y="789"/>
                  </a:cubicBezTo>
                  <a:cubicBezTo>
                    <a:pt x="330" y="774"/>
                    <a:pt x="360" y="759"/>
                    <a:pt x="375" y="729"/>
                  </a:cubicBezTo>
                  <a:cubicBezTo>
                    <a:pt x="405" y="714"/>
                    <a:pt x="420" y="684"/>
                    <a:pt x="450" y="669"/>
                  </a:cubicBezTo>
                  <a:cubicBezTo>
                    <a:pt x="465" y="639"/>
                    <a:pt x="481" y="624"/>
                    <a:pt x="496" y="594"/>
                  </a:cubicBezTo>
                  <a:cubicBezTo>
                    <a:pt x="526" y="549"/>
                    <a:pt x="541" y="488"/>
                    <a:pt x="571" y="443"/>
                  </a:cubicBezTo>
                  <a:cubicBezTo>
                    <a:pt x="601" y="398"/>
                    <a:pt x="616" y="353"/>
                    <a:pt x="616" y="308"/>
                  </a:cubicBezTo>
                  <a:lnTo>
                    <a:pt x="616" y="233"/>
                  </a:lnTo>
                  <a:cubicBezTo>
                    <a:pt x="601" y="173"/>
                    <a:pt x="571" y="128"/>
                    <a:pt x="541" y="98"/>
                  </a:cubicBezTo>
                  <a:cubicBezTo>
                    <a:pt x="511" y="53"/>
                    <a:pt x="481" y="38"/>
                    <a:pt x="450" y="23"/>
                  </a:cubicBezTo>
                  <a:cubicBezTo>
                    <a:pt x="413" y="8"/>
                    <a:pt x="375" y="1"/>
                    <a:pt x="338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7600271" y="565615"/>
              <a:ext cx="44044" cy="56128"/>
            </a:xfrm>
            <a:custGeom>
              <a:avLst/>
              <a:gdLst/>
              <a:ahLst/>
              <a:cxnLst/>
              <a:rect l="l" t="t" r="r" b="b"/>
              <a:pathLst>
                <a:path w="707" h="901" extrusionOk="0">
                  <a:moveTo>
                    <a:pt x="316" y="0"/>
                  </a:moveTo>
                  <a:cubicBezTo>
                    <a:pt x="271" y="0"/>
                    <a:pt x="241" y="15"/>
                    <a:pt x="196" y="30"/>
                  </a:cubicBezTo>
                  <a:cubicBezTo>
                    <a:pt x="166" y="30"/>
                    <a:pt x="121" y="60"/>
                    <a:pt x="106" y="90"/>
                  </a:cubicBezTo>
                  <a:cubicBezTo>
                    <a:pt x="61" y="120"/>
                    <a:pt x="31" y="165"/>
                    <a:pt x="16" y="225"/>
                  </a:cubicBezTo>
                  <a:cubicBezTo>
                    <a:pt x="1" y="240"/>
                    <a:pt x="1" y="270"/>
                    <a:pt x="1" y="300"/>
                  </a:cubicBezTo>
                  <a:lnTo>
                    <a:pt x="1" y="375"/>
                  </a:lnTo>
                  <a:cubicBezTo>
                    <a:pt x="1" y="390"/>
                    <a:pt x="1" y="390"/>
                    <a:pt x="16" y="405"/>
                  </a:cubicBezTo>
                  <a:cubicBezTo>
                    <a:pt x="31" y="435"/>
                    <a:pt x="46" y="481"/>
                    <a:pt x="61" y="511"/>
                  </a:cubicBezTo>
                  <a:cubicBezTo>
                    <a:pt x="61" y="541"/>
                    <a:pt x="76" y="571"/>
                    <a:pt x="106" y="601"/>
                  </a:cubicBezTo>
                  <a:cubicBezTo>
                    <a:pt x="136" y="646"/>
                    <a:pt x="166" y="691"/>
                    <a:pt x="196" y="736"/>
                  </a:cubicBezTo>
                  <a:lnTo>
                    <a:pt x="211" y="751"/>
                  </a:lnTo>
                  <a:lnTo>
                    <a:pt x="211" y="766"/>
                  </a:lnTo>
                  <a:lnTo>
                    <a:pt x="256" y="826"/>
                  </a:lnTo>
                  <a:cubicBezTo>
                    <a:pt x="271" y="841"/>
                    <a:pt x="301" y="871"/>
                    <a:pt x="331" y="871"/>
                  </a:cubicBezTo>
                  <a:cubicBezTo>
                    <a:pt x="391" y="901"/>
                    <a:pt x="436" y="901"/>
                    <a:pt x="496" y="901"/>
                  </a:cubicBezTo>
                  <a:lnTo>
                    <a:pt x="556" y="871"/>
                  </a:lnTo>
                  <a:cubicBezTo>
                    <a:pt x="601" y="841"/>
                    <a:pt x="631" y="811"/>
                    <a:pt x="661" y="781"/>
                  </a:cubicBezTo>
                  <a:cubicBezTo>
                    <a:pt x="676" y="736"/>
                    <a:pt x="691" y="691"/>
                    <a:pt x="706" y="646"/>
                  </a:cubicBezTo>
                  <a:cubicBezTo>
                    <a:pt x="706" y="601"/>
                    <a:pt x="691" y="571"/>
                    <a:pt x="676" y="526"/>
                  </a:cubicBezTo>
                  <a:cubicBezTo>
                    <a:pt x="661" y="481"/>
                    <a:pt x="646" y="435"/>
                    <a:pt x="631" y="375"/>
                  </a:cubicBezTo>
                  <a:cubicBezTo>
                    <a:pt x="631" y="345"/>
                    <a:pt x="616" y="315"/>
                    <a:pt x="616" y="300"/>
                  </a:cubicBezTo>
                  <a:lnTo>
                    <a:pt x="601" y="255"/>
                  </a:lnTo>
                  <a:cubicBezTo>
                    <a:pt x="586" y="225"/>
                    <a:pt x="586" y="195"/>
                    <a:pt x="571" y="165"/>
                  </a:cubicBezTo>
                  <a:cubicBezTo>
                    <a:pt x="541" y="120"/>
                    <a:pt x="496" y="75"/>
                    <a:pt x="451" y="45"/>
                  </a:cubicBezTo>
                  <a:cubicBezTo>
                    <a:pt x="406" y="15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7671351" y="536585"/>
              <a:ext cx="55258" cy="59928"/>
            </a:xfrm>
            <a:custGeom>
              <a:avLst/>
              <a:gdLst/>
              <a:ahLst/>
              <a:cxnLst/>
              <a:rect l="l" t="t" r="r" b="b"/>
              <a:pathLst>
                <a:path w="887" h="962" extrusionOk="0">
                  <a:moveTo>
                    <a:pt x="346" y="0"/>
                  </a:moveTo>
                  <a:cubicBezTo>
                    <a:pt x="318" y="0"/>
                    <a:pt x="288" y="5"/>
                    <a:pt x="256" y="16"/>
                  </a:cubicBezTo>
                  <a:cubicBezTo>
                    <a:pt x="211" y="16"/>
                    <a:pt x="181" y="31"/>
                    <a:pt x="151" y="61"/>
                  </a:cubicBezTo>
                  <a:cubicBezTo>
                    <a:pt x="106" y="91"/>
                    <a:pt x="76" y="121"/>
                    <a:pt x="61" y="151"/>
                  </a:cubicBezTo>
                  <a:cubicBezTo>
                    <a:pt x="16" y="226"/>
                    <a:pt x="1" y="316"/>
                    <a:pt x="16" y="391"/>
                  </a:cubicBezTo>
                  <a:cubicBezTo>
                    <a:pt x="31" y="466"/>
                    <a:pt x="76" y="526"/>
                    <a:pt x="121" y="586"/>
                  </a:cubicBezTo>
                  <a:cubicBezTo>
                    <a:pt x="151" y="616"/>
                    <a:pt x="181" y="646"/>
                    <a:pt x="211" y="676"/>
                  </a:cubicBezTo>
                  <a:lnTo>
                    <a:pt x="301" y="781"/>
                  </a:lnTo>
                  <a:cubicBezTo>
                    <a:pt x="331" y="811"/>
                    <a:pt x="361" y="841"/>
                    <a:pt x="406" y="871"/>
                  </a:cubicBezTo>
                  <a:cubicBezTo>
                    <a:pt x="451" y="917"/>
                    <a:pt x="511" y="947"/>
                    <a:pt x="586" y="962"/>
                  </a:cubicBezTo>
                  <a:lnTo>
                    <a:pt x="661" y="962"/>
                  </a:lnTo>
                  <a:cubicBezTo>
                    <a:pt x="691" y="947"/>
                    <a:pt x="736" y="932"/>
                    <a:pt x="766" y="917"/>
                  </a:cubicBezTo>
                  <a:cubicBezTo>
                    <a:pt x="811" y="871"/>
                    <a:pt x="841" y="826"/>
                    <a:pt x="871" y="766"/>
                  </a:cubicBezTo>
                  <a:cubicBezTo>
                    <a:pt x="886" y="691"/>
                    <a:pt x="871" y="616"/>
                    <a:pt x="841" y="556"/>
                  </a:cubicBezTo>
                  <a:cubicBezTo>
                    <a:pt x="826" y="511"/>
                    <a:pt x="811" y="466"/>
                    <a:pt x="781" y="436"/>
                  </a:cubicBezTo>
                  <a:lnTo>
                    <a:pt x="706" y="316"/>
                  </a:lnTo>
                  <a:lnTo>
                    <a:pt x="646" y="211"/>
                  </a:lnTo>
                  <a:cubicBezTo>
                    <a:pt x="601" y="136"/>
                    <a:pt x="556" y="91"/>
                    <a:pt x="496" y="46"/>
                  </a:cubicBezTo>
                  <a:cubicBezTo>
                    <a:pt x="447" y="17"/>
                    <a:pt x="399" y="0"/>
                    <a:pt x="34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7400238" y="65376"/>
              <a:ext cx="355345" cy="461170"/>
            </a:xfrm>
            <a:custGeom>
              <a:avLst/>
              <a:gdLst/>
              <a:ahLst/>
              <a:cxnLst/>
              <a:rect l="l" t="t" r="r" b="b"/>
              <a:pathLst>
                <a:path w="5704" h="7403" extrusionOk="0">
                  <a:moveTo>
                    <a:pt x="2611" y="0"/>
                  </a:moveTo>
                  <a:cubicBezTo>
                    <a:pt x="2320" y="0"/>
                    <a:pt x="2030" y="49"/>
                    <a:pt x="1756" y="151"/>
                  </a:cubicBezTo>
                  <a:cubicBezTo>
                    <a:pt x="1651" y="181"/>
                    <a:pt x="1546" y="211"/>
                    <a:pt x="1441" y="256"/>
                  </a:cubicBezTo>
                  <a:cubicBezTo>
                    <a:pt x="991" y="436"/>
                    <a:pt x="615" y="751"/>
                    <a:pt x="345" y="1141"/>
                  </a:cubicBezTo>
                  <a:cubicBezTo>
                    <a:pt x="60" y="1547"/>
                    <a:pt x="0" y="2057"/>
                    <a:pt x="150" y="2507"/>
                  </a:cubicBezTo>
                  <a:cubicBezTo>
                    <a:pt x="405" y="3167"/>
                    <a:pt x="1096" y="3513"/>
                    <a:pt x="1381" y="4158"/>
                  </a:cubicBezTo>
                  <a:cubicBezTo>
                    <a:pt x="1696" y="4863"/>
                    <a:pt x="1561" y="5689"/>
                    <a:pt x="1876" y="6409"/>
                  </a:cubicBezTo>
                  <a:cubicBezTo>
                    <a:pt x="2041" y="6830"/>
                    <a:pt x="2371" y="7175"/>
                    <a:pt x="2792" y="7340"/>
                  </a:cubicBezTo>
                  <a:cubicBezTo>
                    <a:pt x="2921" y="7383"/>
                    <a:pt x="3054" y="7403"/>
                    <a:pt x="3187" y="7403"/>
                  </a:cubicBezTo>
                  <a:cubicBezTo>
                    <a:pt x="3654" y="7403"/>
                    <a:pt x="4125" y="7160"/>
                    <a:pt x="4488" y="6845"/>
                  </a:cubicBezTo>
                  <a:cubicBezTo>
                    <a:pt x="5163" y="6199"/>
                    <a:pt x="5583" y="5329"/>
                    <a:pt x="5643" y="4398"/>
                  </a:cubicBezTo>
                  <a:cubicBezTo>
                    <a:pt x="5703" y="3468"/>
                    <a:pt x="5508" y="2537"/>
                    <a:pt x="5058" y="1727"/>
                  </a:cubicBezTo>
                  <a:cubicBezTo>
                    <a:pt x="4683" y="1036"/>
                    <a:pt x="4142" y="391"/>
                    <a:pt x="3407" y="121"/>
                  </a:cubicBezTo>
                  <a:cubicBezTo>
                    <a:pt x="3148" y="42"/>
                    <a:pt x="2879" y="0"/>
                    <a:pt x="2611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7316075" y="205169"/>
              <a:ext cx="57065" cy="36754"/>
            </a:xfrm>
            <a:custGeom>
              <a:avLst/>
              <a:gdLst/>
              <a:ahLst/>
              <a:cxnLst/>
              <a:rect l="l" t="t" r="r" b="b"/>
              <a:pathLst>
                <a:path w="916" h="590" extrusionOk="0">
                  <a:moveTo>
                    <a:pt x="631" y="0"/>
                  </a:moveTo>
                  <a:cubicBezTo>
                    <a:pt x="589" y="0"/>
                    <a:pt x="548" y="8"/>
                    <a:pt x="511" y="23"/>
                  </a:cubicBezTo>
                  <a:lnTo>
                    <a:pt x="481" y="53"/>
                  </a:lnTo>
                  <a:cubicBezTo>
                    <a:pt x="420" y="68"/>
                    <a:pt x="375" y="83"/>
                    <a:pt x="330" y="83"/>
                  </a:cubicBezTo>
                  <a:cubicBezTo>
                    <a:pt x="300" y="83"/>
                    <a:pt x="270" y="98"/>
                    <a:pt x="240" y="113"/>
                  </a:cubicBezTo>
                  <a:cubicBezTo>
                    <a:pt x="210" y="113"/>
                    <a:pt x="180" y="128"/>
                    <a:pt x="150" y="143"/>
                  </a:cubicBezTo>
                  <a:lnTo>
                    <a:pt x="120" y="173"/>
                  </a:lnTo>
                  <a:cubicBezTo>
                    <a:pt x="60" y="188"/>
                    <a:pt x="30" y="248"/>
                    <a:pt x="15" y="308"/>
                  </a:cubicBezTo>
                  <a:cubicBezTo>
                    <a:pt x="0" y="368"/>
                    <a:pt x="30" y="428"/>
                    <a:pt x="60" y="458"/>
                  </a:cubicBezTo>
                  <a:cubicBezTo>
                    <a:pt x="90" y="488"/>
                    <a:pt x="120" y="518"/>
                    <a:pt x="150" y="533"/>
                  </a:cubicBezTo>
                  <a:cubicBezTo>
                    <a:pt x="165" y="548"/>
                    <a:pt x="210" y="563"/>
                    <a:pt x="240" y="563"/>
                  </a:cubicBezTo>
                  <a:cubicBezTo>
                    <a:pt x="270" y="578"/>
                    <a:pt x="315" y="578"/>
                    <a:pt x="345" y="578"/>
                  </a:cubicBezTo>
                  <a:cubicBezTo>
                    <a:pt x="360" y="586"/>
                    <a:pt x="372" y="590"/>
                    <a:pt x="381" y="590"/>
                  </a:cubicBezTo>
                  <a:cubicBezTo>
                    <a:pt x="390" y="590"/>
                    <a:pt x="398" y="586"/>
                    <a:pt x="405" y="578"/>
                  </a:cubicBezTo>
                  <a:cubicBezTo>
                    <a:pt x="511" y="578"/>
                    <a:pt x="601" y="563"/>
                    <a:pt x="706" y="533"/>
                  </a:cubicBezTo>
                  <a:cubicBezTo>
                    <a:pt x="751" y="518"/>
                    <a:pt x="796" y="503"/>
                    <a:pt x="826" y="458"/>
                  </a:cubicBezTo>
                  <a:lnTo>
                    <a:pt x="871" y="413"/>
                  </a:lnTo>
                  <a:cubicBezTo>
                    <a:pt x="886" y="368"/>
                    <a:pt x="901" y="323"/>
                    <a:pt x="901" y="278"/>
                  </a:cubicBezTo>
                  <a:cubicBezTo>
                    <a:pt x="916" y="248"/>
                    <a:pt x="901" y="203"/>
                    <a:pt x="886" y="173"/>
                  </a:cubicBezTo>
                  <a:cubicBezTo>
                    <a:pt x="871" y="143"/>
                    <a:pt x="856" y="113"/>
                    <a:pt x="841" y="83"/>
                  </a:cubicBezTo>
                  <a:cubicBezTo>
                    <a:pt x="811" y="68"/>
                    <a:pt x="781" y="38"/>
                    <a:pt x="751" y="23"/>
                  </a:cubicBezTo>
                  <a:cubicBezTo>
                    <a:pt x="713" y="8"/>
                    <a:pt x="672" y="0"/>
                    <a:pt x="63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7359994" y="273508"/>
              <a:ext cx="63668" cy="41551"/>
            </a:xfrm>
            <a:custGeom>
              <a:avLst/>
              <a:gdLst/>
              <a:ahLst/>
              <a:cxnLst/>
              <a:rect l="l" t="t" r="r" b="b"/>
              <a:pathLst>
                <a:path w="1022" h="667" extrusionOk="0">
                  <a:moveTo>
                    <a:pt x="717" y="1"/>
                  </a:moveTo>
                  <a:cubicBezTo>
                    <a:pt x="699" y="1"/>
                    <a:pt x="680" y="3"/>
                    <a:pt x="661" y="7"/>
                  </a:cubicBezTo>
                  <a:cubicBezTo>
                    <a:pt x="526" y="52"/>
                    <a:pt x="406" y="82"/>
                    <a:pt x="286" y="142"/>
                  </a:cubicBezTo>
                  <a:cubicBezTo>
                    <a:pt x="211" y="172"/>
                    <a:pt x="151" y="202"/>
                    <a:pt x="91" y="262"/>
                  </a:cubicBezTo>
                  <a:cubicBezTo>
                    <a:pt x="61" y="292"/>
                    <a:pt x="31" y="352"/>
                    <a:pt x="31" y="397"/>
                  </a:cubicBezTo>
                  <a:cubicBezTo>
                    <a:pt x="1" y="457"/>
                    <a:pt x="16" y="517"/>
                    <a:pt x="61" y="577"/>
                  </a:cubicBezTo>
                  <a:cubicBezTo>
                    <a:pt x="76" y="592"/>
                    <a:pt x="91" y="607"/>
                    <a:pt x="121" y="622"/>
                  </a:cubicBezTo>
                  <a:cubicBezTo>
                    <a:pt x="166" y="652"/>
                    <a:pt x="211" y="667"/>
                    <a:pt x="271" y="667"/>
                  </a:cubicBezTo>
                  <a:lnTo>
                    <a:pt x="346" y="667"/>
                  </a:lnTo>
                  <a:cubicBezTo>
                    <a:pt x="391" y="667"/>
                    <a:pt x="436" y="652"/>
                    <a:pt x="481" y="637"/>
                  </a:cubicBezTo>
                  <a:cubicBezTo>
                    <a:pt x="571" y="622"/>
                    <a:pt x="676" y="607"/>
                    <a:pt x="781" y="592"/>
                  </a:cubicBezTo>
                  <a:cubicBezTo>
                    <a:pt x="856" y="562"/>
                    <a:pt x="931" y="517"/>
                    <a:pt x="976" y="457"/>
                  </a:cubicBezTo>
                  <a:cubicBezTo>
                    <a:pt x="1006" y="382"/>
                    <a:pt x="1021" y="307"/>
                    <a:pt x="1006" y="232"/>
                  </a:cubicBezTo>
                  <a:cubicBezTo>
                    <a:pt x="991" y="157"/>
                    <a:pt x="946" y="82"/>
                    <a:pt x="871" y="52"/>
                  </a:cubicBezTo>
                  <a:cubicBezTo>
                    <a:pt x="826" y="18"/>
                    <a:pt x="773" y="1"/>
                    <a:pt x="717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7397434" y="366454"/>
              <a:ext cx="67344" cy="39433"/>
            </a:xfrm>
            <a:custGeom>
              <a:avLst/>
              <a:gdLst/>
              <a:ahLst/>
              <a:cxnLst/>
              <a:rect l="l" t="t" r="r" b="b"/>
              <a:pathLst>
                <a:path w="1081" h="633" extrusionOk="0">
                  <a:moveTo>
                    <a:pt x="300" y="0"/>
                  </a:moveTo>
                  <a:lnTo>
                    <a:pt x="165" y="30"/>
                  </a:lnTo>
                  <a:lnTo>
                    <a:pt x="120" y="45"/>
                  </a:lnTo>
                  <a:lnTo>
                    <a:pt x="75" y="75"/>
                  </a:lnTo>
                  <a:cubicBezTo>
                    <a:pt x="45" y="105"/>
                    <a:pt x="30" y="151"/>
                    <a:pt x="15" y="181"/>
                  </a:cubicBezTo>
                  <a:cubicBezTo>
                    <a:pt x="0" y="271"/>
                    <a:pt x="45" y="346"/>
                    <a:pt x="105" y="391"/>
                  </a:cubicBezTo>
                  <a:lnTo>
                    <a:pt x="225" y="466"/>
                  </a:lnTo>
                  <a:cubicBezTo>
                    <a:pt x="285" y="481"/>
                    <a:pt x="345" y="511"/>
                    <a:pt x="405" y="526"/>
                  </a:cubicBezTo>
                  <a:lnTo>
                    <a:pt x="540" y="571"/>
                  </a:lnTo>
                  <a:lnTo>
                    <a:pt x="675" y="616"/>
                  </a:lnTo>
                  <a:cubicBezTo>
                    <a:pt x="704" y="627"/>
                    <a:pt x="735" y="632"/>
                    <a:pt x="766" y="632"/>
                  </a:cubicBezTo>
                  <a:cubicBezTo>
                    <a:pt x="817" y="632"/>
                    <a:pt x="869" y="619"/>
                    <a:pt x="916" y="601"/>
                  </a:cubicBezTo>
                  <a:cubicBezTo>
                    <a:pt x="961" y="571"/>
                    <a:pt x="1006" y="526"/>
                    <a:pt x="1021" y="481"/>
                  </a:cubicBezTo>
                  <a:cubicBezTo>
                    <a:pt x="1066" y="406"/>
                    <a:pt x="1081" y="331"/>
                    <a:pt x="1066" y="256"/>
                  </a:cubicBezTo>
                  <a:cubicBezTo>
                    <a:pt x="1036" y="181"/>
                    <a:pt x="991" y="105"/>
                    <a:pt x="931" y="60"/>
                  </a:cubicBezTo>
                  <a:lnTo>
                    <a:pt x="916" y="45"/>
                  </a:lnTo>
                  <a:cubicBezTo>
                    <a:pt x="871" y="15"/>
                    <a:pt x="825" y="0"/>
                    <a:pt x="765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7415189" y="462764"/>
              <a:ext cx="997" cy="2866"/>
            </a:xfrm>
            <a:custGeom>
              <a:avLst/>
              <a:gdLst/>
              <a:ahLst/>
              <a:cxnLst/>
              <a:rect l="l" t="t" r="r" b="b"/>
              <a:pathLst>
                <a:path w="16" h="46" extrusionOk="0">
                  <a:moveTo>
                    <a:pt x="15" y="0"/>
                  </a:moveTo>
                  <a:cubicBezTo>
                    <a:pt x="15" y="0"/>
                    <a:pt x="0" y="45"/>
                    <a:pt x="15" y="45"/>
                  </a:cubicBezTo>
                  <a:lnTo>
                    <a:pt x="15" y="3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7414254" y="443327"/>
              <a:ext cx="64540" cy="36318"/>
            </a:xfrm>
            <a:custGeom>
              <a:avLst/>
              <a:gdLst/>
              <a:ahLst/>
              <a:cxnLst/>
              <a:rect l="l" t="t" r="r" b="b"/>
              <a:pathLst>
                <a:path w="1036" h="583" extrusionOk="0">
                  <a:moveTo>
                    <a:pt x="745" y="1"/>
                  </a:moveTo>
                  <a:cubicBezTo>
                    <a:pt x="721" y="1"/>
                    <a:pt x="698" y="5"/>
                    <a:pt x="676" y="12"/>
                  </a:cubicBezTo>
                  <a:lnTo>
                    <a:pt x="631" y="12"/>
                  </a:lnTo>
                  <a:cubicBezTo>
                    <a:pt x="555" y="12"/>
                    <a:pt x="480" y="12"/>
                    <a:pt x="390" y="27"/>
                  </a:cubicBezTo>
                  <a:cubicBezTo>
                    <a:pt x="345" y="27"/>
                    <a:pt x="300" y="42"/>
                    <a:pt x="255" y="42"/>
                  </a:cubicBezTo>
                  <a:lnTo>
                    <a:pt x="210" y="57"/>
                  </a:lnTo>
                  <a:cubicBezTo>
                    <a:pt x="165" y="69"/>
                    <a:pt x="128" y="89"/>
                    <a:pt x="100" y="111"/>
                  </a:cubicBezTo>
                  <a:lnTo>
                    <a:pt x="100" y="111"/>
                  </a:lnTo>
                  <a:cubicBezTo>
                    <a:pt x="66" y="127"/>
                    <a:pt x="43" y="154"/>
                    <a:pt x="30" y="192"/>
                  </a:cubicBezTo>
                  <a:cubicBezTo>
                    <a:pt x="15" y="207"/>
                    <a:pt x="15" y="222"/>
                    <a:pt x="15" y="222"/>
                  </a:cubicBezTo>
                  <a:cubicBezTo>
                    <a:pt x="0" y="267"/>
                    <a:pt x="0" y="312"/>
                    <a:pt x="15" y="342"/>
                  </a:cubicBezTo>
                  <a:cubicBezTo>
                    <a:pt x="30" y="387"/>
                    <a:pt x="45" y="417"/>
                    <a:pt x="75" y="447"/>
                  </a:cubicBezTo>
                  <a:cubicBezTo>
                    <a:pt x="120" y="477"/>
                    <a:pt x="165" y="507"/>
                    <a:pt x="225" y="522"/>
                  </a:cubicBezTo>
                  <a:cubicBezTo>
                    <a:pt x="300" y="537"/>
                    <a:pt x="360" y="552"/>
                    <a:pt x="435" y="567"/>
                  </a:cubicBezTo>
                  <a:cubicBezTo>
                    <a:pt x="525" y="567"/>
                    <a:pt x="616" y="582"/>
                    <a:pt x="721" y="582"/>
                  </a:cubicBezTo>
                  <a:cubicBezTo>
                    <a:pt x="796" y="582"/>
                    <a:pt x="871" y="552"/>
                    <a:pt x="931" y="492"/>
                  </a:cubicBezTo>
                  <a:cubicBezTo>
                    <a:pt x="1006" y="432"/>
                    <a:pt x="1036" y="342"/>
                    <a:pt x="1021" y="252"/>
                  </a:cubicBezTo>
                  <a:cubicBezTo>
                    <a:pt x="1021" y="177"/>
                    <a:pt x="976" y="102"/>
                    <a:pt x="916" y="57"/>
                  </a:cubicBezTo>
                  <a:cubicBezTo>
                    <a:pt x="886" y="42"/>
                    <a:pt x="856" y="12"/>
                    <a:pt x="826" y="12"/>
                  </a:cubicBezTo>
                  <a:cubicBezTo>
                    <a:pt x="796" y="5"/>
                    <a:pt x="769" y="1"/>
                    <a:pt x="745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7416123" y="465567"/>
              <a:ext cx="62" cy="997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1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7721437" y="478649"/>
              <a:ext cx="63107" cy="54259"/>
            </a:xfrm>
            <a:custGeom>
              <a:avLst/>
              <a:gdLst/>
              <a:ahLst/>
              <a:cxnLst/>
              <a:rect l="l" t="t" r="r" b="b"/>
              <a:pathLst>
                <a:path w="1013" h="871" extrusionOk="0">
                  <a:moveTo>
                    <a:pt x="344" y="0"/>
                  </a:moveTo>
                  <a:cubicBezTo>
                    <a:pt x="148" y="0"/>
                    <a:pt x="0" y="184"/>
                    <a:pt x="52" y="391"/>
                  </a:cubicBezTo>
                  <a:cubicBezTo>
                    <a:pt x="67" y="466"/>
                    <a:pt x="97" y="526"/>
                    <a:pt x="157" y="571"/>
                  </a:cubicBezTo>
                  <a:lnTo>
                    <a:pt x="277" y="661"/>
                  </a:lnTo>
                  <a:cubicBezTo>
                    <a:pt x="307" y="691"/>
                    <a:pt x="352" y="721"/>
                    <a:pt x="382" y="736"/>
                  </a:cubicBezTo>
                  <a:cubicBezTo>
                    <a:pt x="427" y="766"/>
                    <a:pt x="487" y="796"/>
                    <a:pt x="532" y="826"/>
                  </a:cubicBezTo>
                  <a:cubicBezTo>
                    <a:pt x="607" y="856"/>
                    <a:pt x="682" y="871"/>
                    <a:pt x="757" y="871"/>
                  </a:cubicBezTo>
                  <a:lnTo>
                    <a:pt x="817" y="871"/>
                  </a:lnTo>
                  <a:lnTo>
                    <a:pt x="878" y="841"/>
                  </a:lnTo>
                  <a:cubicBezTo>
                    <a:pt x="923" y="826"/>
                    <a:pt x="968" y="781"/>
                    <a:pt x="983" y="736"/>
                  </a:cubicBezTo>
                  <a:cubicBezTo>
                    <a:pt x="1013" y="646"/>
                    <a:pt x="998" y="541"/>
                    <a:pt x="938" y="466"/>
                  </a:cubicBezTo>
                  <a:cubicBezTo>
                    <a:pt x="923" y="436"/>
                    <a:pt x="893" y="421"/>
                    <a:pt x="878" y="391"/>
                  </a:cubicBezTo>
                  <a:cubicBezTo>
                    <a:pt x="863" y="361"/>
                    <a:pt x="832" y="346"/>
                    <a:pt x="802" y="331"/>
                  </a:cubicBezTo>
                  <a:cubicBezTo>
                    <a:pt x="772" y="286"/>
                    <a:pt x="727" y="256"/>
                    <a:pt x="682" y="211"/>
                  </a:cubicBezTo>
                  <a:cubicBezTo>
                    <a:pt x="667" y="196"/>
                    <a:pt x="652" y="181"/>
                    <a:pt x="622" y="151"/>
                  </a:cubicBezTo>
                  <a:lnTo>
                    <a:pt x="592" y="121"/>
                  </a:lnTo>
                  <a:cubicBezTo>
                    <a:pt x="562" y="60"/>
                    <a:pt x="502" y="30"/>
                    <a:pt x="442" y="15"/>
                  </a:cubicBezTo>
                  <a:cubicBezTo>
                    <a:pt x="409" y="5"/>
                    <a:pt x="375" y="0"/>
                    <a:pt x="344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7780743" y="424389"/>
              <a:ext cx="997" cy="62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" y="1"/>
                  </a:move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7782612" y="424389"/>
              <a:ext cx="3800" cy="99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1" y="1"/>
                  </a:moveTo>
                  <a:lnTo>
                    <a:pt x="1" y="1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761120" y="424078"/>
              <a:ext cx="59868" cy="50895"/>
            </a:xfrm>
            <a:custGeom>
              <a:avLst/>
              <a:gdLst/>
              <a:ahLst/>
              <a:cxnLst/>
              <a:rect l="l" t="t" r="r" b="b"/>
              <a:pathLst>
                <a:path w="961" h="817" extrusionOk="0">
                  <a:moveTo>
                    <a:pt x="295" y="0"/>
                  </a:moveTo>
                  <a:cubicBezTo>
                    <a:pt x="246" y="0"/>
                    <a:pt x="194" y="14"/>
                    <a:pt x="150" y="36"/>
                  </a:cubicBezTo>
                  <a:cubicBezTo>
                    <a:pt x="105" y="66"/>
                    <a:pt x="60" y="126"/>
                    <a:pt x="30" y="186"/>
                  </a:cubicBezTo>
                  <a:cubicBezTo>
                    <a:pt x="0" y="246"/>
                    <a:pt x="0" y="306"/>
                    <a:pt x="15" y="381"/>
                  </a:cubicBezTo>
                  <a:cubicBezTo>
                    <a:pt x="30" y="441"/>
                    <a:pt x="60" y="501"/>
                    <a:pt x="105" y="546"/>
                  </a:cubicBezTo>
                  <a:cubicBezTo>
                    <a:pt x="165" y="591"/>
                    <a:pt x="226" y="636"/>
                    <a:pt x="301" y="681"/>
                  </a:cubicBezTo>
                  <a:cubicBezTo>
                    <a:pt x="346" y="711"/>
                    <a:pt x="391" y="741"/>
                    <a:pt x="436" y="756"/>
                  </a:cubicBezTo>
                  <a:cubicBezTo>
                    <a:pt x="481" y="786"/>
                    <a:pt x="526" y="801"/>
                    <a:pt x="571" y="801"/>
                  </a:cubicBezTo>
                  <a:cubicBezTo>
                    <a:pt x="601" y="816"/>
                    <a:pt x="631" y="816"/>
                    <a:pt x="661" y="816"/>
                  </a:cubicBezTo>
                  <a:cubicBezTo>
                    <a:pt x="706" y="816"/>
                    <a:pt x="751" y="816"/>
                    <a:pt x="796" y="786"/>
                  </a:cubicBezTo>
                  <a:lnTo>
                    <a:pt x="826" y="771"/>
                  </a:lnTo>
                  <a:lnTo>
                    <a:pt x="886" y="741"/>
                  </a:lnTo>
                  <a:cubicBezTo>
                    <a:pt x="901" y="711"/>
                    <a:pt x="916" y="696"/>
                    <a:pt x="931" y="666"/>
                  </a:cubicBezTo>
                  <a:cubicBezTo>
                    <a:pt x="961" y="606"/>
                    <a:pt x="961" y="561"/>
                    <a:pt x="946" y="501"/>
                  </a:cubicBezTo>
                  <a:cubicBezTo>
                    <a:pt x="946" y="486"/>
                    <a:pt x="931" y="471"/>
                    <a:pt x="931" y="441"/>
                  </a:cubicBezTo>
                  <a:cubicBezTo>
                    <a:pt x="916" y="411"/>
                    <a:pt x="901" y="366"/>
                    <a:pt x="871" y="336"/>
                  </a:cubicBezTo>
                  <a:lnTo>
                    <a:pt x="856" y="336"/>
                  </a:lnTo>
                  <a:cubicBezTo>
                    <a:pt x="826" y="306"/>
                    <a:pt x="781" y="276"/>
                    <a:pt x="751" y="246"/>
                  </a:cubicBezTo>
                  <a:lnTo>
                    <a:pt x="691" y="201"/>
                  </a:lnTo>
                  <a:cubicBezTo>
                    <a:pt x="646" y="186"/>
                    <a:pt x="616" y="156"/>
                    <a:pt x="586" y="126"/>
                  </a:cubicBezTo>
                  <a:lnTo>
                    <a:pt x="571" y="126"/>
                  </a:lnTo>
                  <a:cubicBezTo>
                    <a:pt x="541" y="96"/>
                    <a:pt x="511" y="81"/>
                    <a:pt x="496" y="51"/>
                  </a:cubicBezTo>
                  <a:cubicBezTo>
                    <a:pt x="451" y="21"/>
                    <a:pt x="391" y="6"/>
                    <a:pt x="346" y="6"/>
                  </a:cubicBezTo>
                  <a:cubicBezTo>
                    <a:pt x="329" y="2"/>
                    <a:pt x="312" y="0"/>
                    <a:pt x="295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7781678" y="352437"/>
              <a:ext cx="59930" cy="41862"/>
            </a:xfrm>
            <a:custGeom>
              <a:avLst/>
              <a:gdLst/>
              <a:ahLst/>
              <a:cxnLst/>
              <a:rect l="l" t="t" r="r" b="b"/>
              <a:pathLst>
                <a:path w="962" h="672" extrusionOk="0">
                  <a:moveTo>
                    <a:pt x="496" y="0"/>
                  </a:moveTo>
                  <a:cubicBezTo>
                    <a:pt x="466" y="0"/>
                    <a:pt x="421" y="15"/>
                    <a:pt x="391" y="15"/>
                  </a:cubicBezTo>
                  <a:lnTo>
                    <a:pt x="331" y="15"/>
                  </a:lnTo>
                  <a:cubicBezTo>
                    <a:pt x="271" y="15"/>
                    <a:pt x="211" y="30"/>
                    <a:pt x="166" y="60"/>
                  </a:cubicBezTo>
                  <a:lnTo>
                    <a:pt x="91" y="105"/>
                  </a:lnTo>
                  <a:cubicBezTo>
                    <a:pt x="61" y="150"/>
                    <a:pt x="31" y="195"/>
                    <a:pt x="1" y="255"/>
                  </a:cubicBezTo>
                  <a:cubicBezTo>
                    <a:pt x="1" y="285"/>
                    <a:pt x="1" y="330"/>
                    <a:pt x="1" y="376"/>
                  </a:cubicBezTo>
                  <a:cubicBezTo>
                    <a:pt x="1" y="421"/>
                    <a:pt x="16" y="466"/>
                    <a:pt x="46" y="496"/>
                  </a:cubicBezTo>
                  <a:cubicBezTo>
                    <a:pt x="61" y="541"/>
                    <a:pt x="91" y="571"/>
                    <a:pt x="121" y="601"/>
                  </a:cubicBezTo>
                  <a:cubicBezTo>
                    <a:pt x="166" y="631"/>
                    <a:pt x="196" y="646"/>
                    <a:pt x="241" y="661"/>
                  </a:cubicBezTo>
                  <a:cubicBezTo>
                    <a:pt x="263" y="668"/>
                    <a:pt x="289" y="672"/>
                    <a:pt x="318" y="672"/>
                  </a:cubicBezTo>
                  <a:cubicBezTo>
                    <a:pt x="346" y="672"/>
                    <a:pt x="376" y="668"/>
                    <a:pt x="406" y="661"/>
                  </a:cubicBezTo>
                  <a:cubicBezTo>
                    <a:pt x="466" y="646"/>
                    <a:pt x="526" y="631"/>
                    <a:pt x="586" y="616"/>
                  </a:cubicBezTo>
                  <a:lnTo>
                    <a:pt x="691" y="601"/>
                  </a:lnTo>
                  <a:cubicBezTo>
                    <a:pt x="721" y="586"/>
                    <a:pt x="751" y="571"/>
                    <a:pt x="766" y="556"/>
                  </a:cubicBezTo>
                  <a:lnTo>
                    <a:pt x="841" y="511"/>
                  </a:lnTo>
                  <a:lnTo>
                    <a:pt x="856" y="496"/>
                  </a:lnTo>
                  <a:cubicBezTo>
                    <a:pt x="901" y="451"/>
                    <a:pt x="931" y="406"/>
                    <a:pt x="946" y="345"/>
                  </a:cubicBezTo>
                  <a:cubicBezTo>
                    <a:pt x="961" y="300"/>
                    <a:pt x="961" y="255"/>
                    <a:pt x="946" y="210"/>
                  </a:cubicBezTo>
                  <a:cubicBezTo>
                    <a:pt x="931" y="165"/>
                    <a:pt x="916" y="120"/>
                    <a:pt x="871" y="75"/>
                  </a:cubicBezTo>
                  <a:lnTo>
                    <a:pt x="826" y="75"/>
                  </a:lnTo>
                  <a:cubicBezTo>
                    <a:pt x="811" y="45"/>
                    <a:pt x="766" y="30"/>
                    <a:pt x="736" y="15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783547" y="276996"/>
              <a:ext cx="67406" cy="43669"/>
            </a:xfrm>
            <a:custGeom>
              <a:avLst/>
              <a:gdLst/>
              <a:ahLst/>
              <a:cxnLst/>
              <a:rect l="l" t="t" r="r" b="b"/>
              <a:pathLst>
                <a:path w="1082" h="701" extrusionOk="0">
                  <a:moveTo>
                    <a:pt x="661" y="1"/>
                  </a:moveTo>
                  <a:cubicBezTo>
                    <a:pt x="636" y="1"/>
                    <a:pt x="611" y="4"/>
                    <a:pt x="586" y="11"/>
                  </a:cubicBezTo>
                  <a:lnTo>
                    <a:pt x="466" y="26"/>
                  </a:lnTo>
                  <a:lnTo>
                    <a:pt x="361" y="41"/>
                  </a:lnTo>
                  <a:cubicBezTo>
                    <a:pt x="316" y="41"/>
                    <a:pt x="286" y="41"/>
                    <a:pt x="241" y="56"/>
                  </a:cubicBezTo>
                  <a:cubicBezTo>
                    <a:pt x="196" y="71"/>
                    <a:pt x="166" y="86"/>
                    <a:pt x="121" y="116"/>
                  </a:cubicBezTo>
                  <a:cubicBezTo>
                    <a:pt x="91" y="131"/>
                    <a:pt x="61" y="161"/>
                    <a:pt x="46" y="206"/>
                  </a:cubicBezTo>
                  <a:lnTo>
                    <a:pt x="1" y="281"/>
                  </a:lnTo>
                  <a:cubicBezTo>
                    <a:pt x="1" y="326"/>
                    <a:pt x="1" y="371"/>
                    <a:pt x="1" y="401"/>
                  </a:cubicBezTo>
                  <a:cubicBezTo>
                    <a:pt x="1" y="431"/>
                    <a:pt x="16" y="461"/>
                    <a:pt x="31" y="491"/>
                  </a:cubicBezTo>
                  <a:cubicBezTo>
                    <a:pt x="31" y="536"/>
                    <a:pt x="61" y="566"/>
                    <a:pt x="91" y="596"/>
                  </a:cubicBezTo>
                  <a:cubicBezTo>
                    <a:pt x="151" y="656"/>
                    <a:pt x="226" y="701"/>
                    <a:pt x="316" y="701"/>
                  </a:cubicBezTo>
                  <a:cubicBezTo>
                    <a:pt x="361" y="701"/>
                    <a:pt x="406" y="701"/>
                    <a:pt x="451" y="686"/>
                  </a:cubicBezTo>
                  <a:lnTo>
                    <a:pt x="511" y="671"/>
                  </a:lnTo>
                  <a:lnTo>
                    <a:pt x="616" y="641"/>
                  </a:lnTo>
                  <a:lnTo>
                    <a:pt x="721" y="611"/>
                  </a:lnTo>
                  <a:lnTo>
                    <a:pt x="751" y="611"/>
                  </a:lnTo>
                  <a:cubicBezTo>
                    <a:pt x="811" y="596"/>
                    <a:pt x="856" y="566"/>
                    <a:pt x="901" y="521"/>
                  </a:cubicBezTo>
                  <a:lnTo>
                    <a:pt x="946" y="491"/>
                  </a:lnTo>
                  <a:cubicBezTo>
                    <a:pt x="1081" y="341"/>
                    <a:pt x="1021" y="101"/>
                    <a:pt x="826" y="41"/>
                  </a:cubicBezTo>
                  <a:lnTo>
                    <a:pt x="766" y="26"/>
                  </a:lnTo>
                  <a:cubicBezTo>
                    <a:pt x="731" y="8"/>
                    <a:pt x="696" y="1"/>
                    <a:pt x="66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770464" y="191588"/>
              <a:ext cx="59868" cy="46846"/>
            </a:xfrm>
            <a:custGeom>
              <a:avLst/>
              <a:gdLst/>
              <a:ahLst/>
              <a:cxnLst/>
              <a:rect l="l" t="t" r="r" b="b"/>
              <a:pathLst>
                <a:path w="961" h="752" extrusionOk="0">
                  <a:moveTo>
                    <a:pt x="601" y="1"/>
                  </a:moveTo>
                  <a:cubicBezTo>
                    <a:pt x="571" y="1"/>
                    <a:pt x="526" y="16"/>
                    <a:pt x="496" y="31"/>
                  </a:cubicBezTo>
                  <a:lnTo>
                    <a:pt x="406" y="76"/>
                  </a:lnTo>
                  <a:lnTo>
                    <a:pt x="316" y="121"/>
                  </a:lnTo>
                  <a:lnTo>
                    <a:pt x="286" y="121"/>
                  </a:lnTo>
                  <a:cubicBezTo>
                    <a:pt x="241" y="121"/>
                    <a:pt x="196" y="136"/>
                    <a:pt x="166" y="166"/>
                  </a:cubicBezTo>
                  <a:cubicBezTo>
                    <a:pt x="136" y="181"/>
                    <a:pt x="91" y="211"/>
                    <a:pt x="76" y="241"/>
                  </a:cubicBezTo>
                  <a:cubicBezTo>
                    <a:pt x="45" y="271"/>
                    <a:pt x="30" y="301"/>
                    <a:pt x="15" y="346"/>
                  </a:cubicBezTo>
                  <a:cubicBezTo>
                    <a:pt x="0" y="421"/>
                    <a:pt x="0" y="511"/>
                    <a:pt x="45" y="586"/>
                  </a:cubicBezTo>
                  <a:cubicBezTo>
                    <a:pt x="76" y="646"/>
                    <a:pt x="151" y="706"/>
                    <a:pt x="226" y="736"/>
                  </a:cubicBezTo>
                  <a:cubicBezTo>
                    <a:pt x="256" y="736"/>
                    <a:pt x="286" y="751"/>
                    <a:pt x="316" y="751"/>
                  </a:cubicBezTo>
                  <a:lnTo>
                    <a:pt x="346" y="751"/>
                  </a:lnTo>
                  <a:cubicBezTo>
                    <a:pt x="376" y="751"/>
                    <a:pt x="421" y="736"/>
                    <a:pt x="451" y="736"/>
                  </a:cubicBezTo>
                  <a:cubicBezTo>
                    <a:pt x="496" y="721"/>
                    <a:pt x="526" y="706"/>
                    <a:pt x="571" y="691"/>
                  </a:cubicBezTo>
                  <a:lnTo>
                    <a:pt x="631" y="646"/>
                  </a:lnTo>
                  <a:lnTo>
                    <a:pt x="736" y="586"/>
                  </a:lnTo>
                  <a:lnTo>
                    <a:pt x="766" y="571"/>
                  </a:lnTo>
                  <a:lnTo>
                    <a:pt x="781" y="556"/>
                  </a:lnTo>
                  <a:lnTo>
                    <a:pt x="826" y="526"/>
                  </a:lnTo>
                  <a:cubicBezTo>
                    <a:pt x="841" y="526"/>
                    <a:pt x="871" y="496"/>
                    <a:pt x="871" y="481"/>
                  </a:cubicBezTo>
                  <a:cubicBezTo>
                    <a:pt x="901" y="451"/>
                    <a:pt x="916" y="436"/>
                    <a:pt x="916" y="406"/>
                  </a:cubicBezTo>
                  <a:cubicBezTo>
                    <a:pt x="916" y="391"/>
                    <a:pt x="931" y="376"/>
                    <a:pt x="946" y="361"/>
                  </a:cubicBezTo>
                  <a:lnTo>
                    <a:pt x="946" y="346"/>
                  </a:lnTo>
                  <a:cubicBezTo>
                    <a:pt x="961" y="301"/>
                    <a:pt x="961" y="271"/>
                    <a:pt x="946" y="241"/>
                  </a:cubicBezTo>
                  <a:cubicBezTo>
                    <a:pt x="946" y="196"/>
                    <a:pt x="946" y="166"/>
                    <a:pt x="916" y="136"/>
                  </a:cubicBezTo>
                  <a:cubicBezTo>
                    <a:pt x="886" y="76"/>
                    <a:pt x="826" y="31"/>
                    <a:pt x="766" y="16"/>
                  </a:cubicBezTo>
                  <a:lnTo>
                    <a:pt x="736" y="16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739628" y="107114"/>
              <a:ext cx="60802" cy="57997"/>
            </a:xfrm>
            <a:custGeom>
              <a:avLst/>
              <a:gdLst/>
              <a:ahLst/>
              <a:cxnLst/>
              <a:rect l="l" t="t" r="r" b="b"/>
              <a:pathLst>
                <a:path w="976" h="931" extrusionOk="0">
                  <a:moveTo>
                    <a:pt x="744" y="0"/>
                  </a:moveTo>
                  <a:cubicBezTo>
                    <a:pt x="711" y="0"/>
                    <a:pt x="679" y="14"/>
                    <a:pt x="646" y="36"/>
                  </a:cubicBezTo>
                  <a:cubicBezTo>
                    <a:pt x="556" y="66"/>
                    <a:pt x="495" y="111"/>
                    <a:pt x="435" y="186"/>
                  </a:cubicBezTo>
                  <a:cubicBezTo>
                    <a:pt x="405" y="201"/>
                    <a:pt x="375" y="231"/>
                    <a:pt x="345" y="261"/>
                  </a:cubicBezTo>
                  <a:cubicBezTo>
                    <a:pt x="270" y="276"/>
                    <a:pt x="195" y="306"/>
                    <a:pt x="135" y="366"/>
                  </a:cubicBezTo>
                  <a:cubicBezTo>
                    <a:pt x="15" y="471"/>
                    <a:pt x="0" y="666"/>
                    <a:pt x="90" y="801"/>
                  </a:cubicBezTo>
                  <a:cubicBezTo>
                    <a:pt x="135" y="862"/>
                    <a:pt x="195" y="907"/>
                    <a:pt x="270" y="922"/>
                  </a:cubicBezTo>
                  <a:cubicBezTo>
                    <a:pt x="298" y="927"/>
                    <a:pt x="327" y="931"/>
                    <a:pt x="358" y="931"/>
                  </a:cubicBezTo>
                  <a:cubicBezTo>
                    <a:pt x="411" y="931"/>
                    <a:pt x="468" y="920"/>
                    <a:pt x="525" y="892"/>
                  </a:cubicBezTo>
                  <a:cubicBezTo>
                    <a:pt x="586" y="862"/>
                    <a:pt x="646" y="801"/>
                    <a:pt x="676" y="741"/>
                  </a:cubicBezTo>
                  <a:cubicBezTo>
                    <a:pt x="691" y="711"/>
                    <a:pt x="706" y="696"/>
                    <a:pt x="706" y="666"/>
                  </a:cubicBezTo>
                  <a:cubicBezTo>
                    <a:pt x="736" y="636"/>
                    <a:pt x="781" y="606"/>
                    <a:pt x="811" y="576"/>
                  </a:cubicBezTo>
                  <a:cubicBezTo>
                    <a:pt x="886" y="501"/>
                    <a:pt x="946" y="396"/>
                    <a:pt x="976" y="291"/>
                  </a:cubicBezTo>
                  <a:cubicBezTo>
                    <a:pt x="976" y="261"/>
                    <a:pt x="976" y="216"/>
                    <a:pt x="976" y="186"/>
                  </a:cubicBezTo>
                  <a:cubicBezTo>
                    <a:pt x="961" y="126"/>
                    <a:pt x="931" y="81"/>
                    <a:pt x="886" y="51"/>
                  </a:cubicBezTo>
                  <a:cubicBezTo>
                    <a:pt x="856" y="21"/>
                    <a:pt x="826" y="6"/>
                    <a:pt x="781" y="6"/>
                  </a:cubicBezTo>
                  <a:cubicBezTo>
                    <a:pt x="769" y="2"/>
                    <a:pt x="757" y="0"/>
                    <a:pt x="744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690974" y="45067"/>
              <a:ext cx="54323" cy="64351"/>
            </a:xfrm>
            <a:custGeom>
              <a:avLst/>
              <a:gdLst/>
              <a:ahLst/>
              <a:cxnLst/>
              <a:rect l="l" t="t" r="r" b="b"/>
              <a:pathLst>
                <a:path w="872" h="1033" extrusionOk="0">
                  <a:moveTo>
                    <a:pt x="661" y="0"/>
                  </a:moveTo>
                  <a:cubicBezTo>
                    <a:pt x="642" y="0"/>
                    <a:pt x="624" y="4"/>
                    <a:pt x="601" y="11"/>
                  </a:cubicBezTo>
                  <a:cubicBezTo>
                    <a:pt x="556" y="26"/>
                    <a:pt x="526" y="41"/>
                    <a:pt x="481" y="72"/>
                  </a:cubicBezTo>
                  <a:cubicBezTo>
                    <a:pt x="451" y="102"/>
                    <a:pt x="421" y="147"/>
                    <a:pt x="406" y="177"/>
                  </a:cubicBezTo>
                  <a:cubicBezTo>
                    <a:pt x="376" y="222"/>
                    <a:pt x="361" y="252"/>
                    <a:pt x="331" y="282"/>
                  </a:cubicBezTo>
                  <a:cubicBezTo>
                    <a:pt x="316" y="282"/>
                    <a:pt x="301" y="297"/>
                    <a:pt x="286" y="297"/>
                  </a:cubicBezTo>
                  <a:lnTo>
                    <a:pt x="241" y="312"/>
                  </a:lnTo>
                  <a:cubicBezTo>
                    <a:pt x="226" y="327"/>
                    <a:pt x="211" y="327"/>
                    <a:pt x="196" y="342"/>
                  </a:cubicBezTo>
                  <a:cubicBezTo>
                    <a:pt x="121" y="387"/>
                    <a:pt x="46" y="462"/>
                    <a:pt x="16" y="552"/>
                  </a:cubicBezTo>
                  <a:cubicBezTo>
                    <a:pt x="1" y="627"/>
                    <a:pt x="1" y="687"/>
                    <a:pt x="31" y="747"/>
                  </a:cubicBezTo>
                  <a:lnTo>
                    <a:pt x="61" y="837"/>
                  </a:lnTo>
                  <a:cubicBezTo>
                    <a:pt x="76" y="882"/>
                    <a:pt x="121" y="927"/>
                    <a:pt x="151" y="957"/>
                  </a:cubicBezTo>
                  <a:cubicBezTo>
                    <a:pt x="181" y="972"/>
                    <a:pt x="196" y="987"/>
                    <a:pt x="241" y="1002"/>
                  </a:cubicBezTo>
                  <a:cubicBezTo>
                    <a:pt x="271" y="1017"/>
                    <a:pt x="316" y="1032"/>
                    <a:pt x="376" y="1032"/>
                  </a:cubicBezTo>
                  <a:cubicBezTo>
                    <a:pt x="436" y="1032"/>
                    <a:pt x="496" y="1017"/>
                    <a:pt x="556" y="987"/>
                  </a:cubicBezTo>
                  <a:cubicBezTo>
                    <a:pt x="646" y="942"/>
                    <a:pt x="706" y="867"/>
                    <a:pt x="751" y="762"/>
                  </a:cubicBezTo>
                  <a:lnTo>
                    <a:pt x="751" y="717"/>
                  </a:lnTo>
                  <a:cubicBezTo>
                    <a:pt x="751" y="717"/>
                    <a:pt x="751" y="702"/>
                    <a:pt x="751" y="687"/>
                  </a:cubicBezTo>
                  <a:cubicBezTo>
                    <a:pt x="766" y="642"/>
                    <a:pt x="766" y="612"/>
                    <a:pt x="766" y="582"/>
                  </a:cubicBezTo>
                  <a:cubicBezTo>
                    <a:pt x="766" y="571"/>
                    <a:pt x="774" y="552"/>
                    <a:pt x="778" y="537"/>
                  </a:cubicBezTo>
                  <a:lnTo>
                    <a:pt x="778" y="537"/>
                  </a:lnTo>
                  <a:cubicBezTo>
                    <a:pt x="804" y="475"/>
                    <a:pt x="830" y="422"/>
                    <a:pt x="856" y="357"/>
                  </a:cubicBezTo>
                  <a:cubicBezTo>
                    <a:pt x="856" y="342"/>
                    <a:pt x="856" y="327"/>
                    <a:pt x="871" y="312"/>
                  </a:cubicBezTo>
                  <a:cubicBezTo>
                    <a:pt x="871" y="267"/>
                    <a:pt x="871" y="222"/>
                    <a:pt x="871" y="177"/>
                  </a:cubicBezTo>
                  <a:cubicBezTo>
                    <a:pt x="856" y="102"/>
                    <a:pt x="796" y="26"/>
                    <a:pt x="721" y="11"/>
                  </a:cubicBezTo>
                  <a:cubicBezTo>
                    <a:pt x="699" y="4"/>
                    <a:pt x="680" y="0"/>
                    <a:pt x="66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612481" y="-13242"/>
              <a:ext cx="46785" cy="71764"/>
            </a:xfrm>
            <a:custGeom>
              <a:avLst/>
              <a:gdLst/>
              <a:ahLst/>
              <a:cxnLst/>
              <a:rect l="l" t="t" r="r" b="b"/>
              <a:pathLst>
                <a:path w="751" h="1152" extrusionOk="0">
                  <a:moveTo>
                    <a:pt x="452" y="0"/>
                  </a:moveTo>
                  <a:cubicBezTo>
                    <a:pt x="368" y="0"/>
                    <a:pt x="284" y="41"/>
                    <a:pt x="240" y="122"/>
                  </a:cubicBezTo>
                  <a:cubicBezTo>
                    <a:pt x="225" y="137"/>
                    <a:pt x="210" y="152"/>
                    <a:pt x="210" y="167"/>
                  </a:cubicBezTo>
                  <a:cubicBezTo>
                    <a:pt x="195" y="197"/>
                    <a:pt x="180" y="227"/>
                    <a:pt x="165" y="272"/>
                  </a:cubicBezTo>
                  <a:cubicBezTo>
                    <a:pt x="165" y="302"/>
                    <a:pt x="150" y="332"/>
                    <a:pt x="150" y="377"/>
                  </a:cubicBezTo>
                  <a:cubicBezTo>
                    <a:pt x="135" y="407"/>
                    <a:pt x="120" y="452"/>
                    <a:pt x="120" y="482"/>
                  </a:cubicBezTo>
                  <a:lnTo>
                    <a:pt x="90" y="527"/>
                  </a:lnTo>
                  <a:cubicBezTo>
                    <a:pt x="75" y="557"/>
                    <a:pt x="60" y="587"/>
                    <a:pt x="45" y="617"/>
                  </a:cubicBezTo>
                  <a:lnTo>
                    <a:pt x="30" y="662"/>
                  </a:lnTo>
                  <a:cubicBezTo>
                    <a:pt x="15" y="692"/>
                    <a:pt x="0" y="737"/>
                    <a:pt x="0" y="767"/>
                  </a:cubicBezTo>
                  <a:cubicBezTo>
                    <a:pt x="0" y="842"/>
                    <a:pt x="30" y="902"/>
                    <a:pt x="60" y="962"/>
                  </a:cubicBezTo>
                  <a:cubicBezTo>
                    <a:pt x="105" y="1038"/>
                    <a:pt x="180" y="1113"/>
                    <a:pt x="270" y="1143"/>
                  </a:cubicBezTo>
                  <a:cubicBezTo>
                    <a:pt x="303" y="1148"/>
                    <a:pt x="336" y="1152"/>
                    <a:pt x="369" y="1152"/>
                  </a:cubicBezTo>
                  <a:cubicBezTo>
                    <a:pt x="426" y="1152"/>
                    <a:pt x="483" y="1141"/>
                    <a:pt x="540" y="1113"/>
                  </a:cubicBezTo>
                  <a:cubicBezTo>
                    <a:pt x="555" y="1098"/>
                    <a:pt x="570" y="1098"/>
                    <a:pt x="585" y="1083"/>
                  </a:cubicBezTo>
                  <a:cubicBezTo>
                    <a:pt x="630" y="1053"/>
                    <a:pt x="660" y="1023"/>
                    <a:pt x="690" y="977"/>
                  </a:cubicBezTo>
                  <a:cubicBezTo>
                    <a:pt x="705" y="947"/>
                    <a:pt x="705" y="917"/>
                    <a:pt x="720" y="887"/>
                  </a:cubicBezTo>
                  <a:lnTo>
                    <a:pt x="720" y="872"/>
                  </a:lnTo>
                  <a:lnTo>
                    <a:pt x="750" y="752"/>
                  </a:lnTo>
                  <a:cubicBezTo>
                    <a:pt x="750" y="722"/>
                    <a:pt x="750" y="707"/>
                    <a:pt x="750" y="677"/>
                  </a:cubicBezTo>
                  <a:cubicBezTo>
                    <a:pt x="750" y="662"/>
                    <a:pt x="750" y="647"/>
                    <a:pt x="750" y="632"/>
                  </a:cubicBezTo>
                  <a:lnTo>
                    <a:pt x="750" y="602"/>
                  </a:lnTo>
                  <a:lnTo>
                    <a:pt x="750" y="467"/>
                  </a:lnTo>
                  <a:cubicBezTo>
                    <a:pt x="750" y="422"/>
                    <a:pt x="750" y="347"/>
                    <a:pt x="735" y="287"/>
                  </a:cubicBezTo>
                  <a:cubicBezTo>
                    <a:pt x="735" y="257"/>
                    <a:pt x="720" y="212"/>
                    <a:pt x="705" y="182"/>
                  </a:cubicBezTo>
                  <a:cubicBezTo>
                    <a:pt x="690" y="167"/>
                    <a:pt x="690" y="152"/>
                    <a:pt x="675" y="137"/>
                  </a:cubicBezTo>
                  <a:cubicBezTo>
                    <a:pt x="629" y="45"/>
                    <a:pt x="540" y="0"/>
                    <a:pt x="452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514302" y="-20468"/>
              <a:ext cx="48654" cy="60426"/>
            </a:xfrm>
            <a:custGeom>
              <a:avLst/>
              <a:gdLst/>
              <a:ahLst/>
              <a:cxnLst/>
              <a:rect l="l" t="t" r="r" b="b"/>
              <a:pathLst>
                <a:path w="781" h="970" extrusionOk="0">
                  <a:moveTo>
                    <a:pt x="366" y="0"/>
                  </a:moveTo>
                  <a:cubicBezTo>
                    <a:pt x="295" y="0"/>
                    <a:pt x="223" y="34"/>
                    <a:pt x="180" y="103"/>
                  </a:cubicBezTo>
                  <a:cubicBezTo>
                    <a:pt x="150" y="193"/>
                    <a:pt x="120" y="283"/>
                    <a:pt x="120" y="388"/>
                  </a:cubicBezTo>
                  <a:cubicBezTo>
                    <a:pt x="90" y="538"/>
                    <a:pt x="0" y="673"/>
                    <a:pt x="120" y="823"/>
                  </a:cubicBezTo>
                  <a:cubicBezTo>
                    <a:pt x="150" y="868"/>
                    <a:pt x="180" y="898"/>
                    <a:pt x="225" y="928"/>
                  </a:cubicBezTo>
                  <a:lnTo>
                    <a:pt x="300" y="958"/>
                  </a:lnTo>
                  <a:cubicBezTo>
                    <a:pt x="323" y="966"/>
                    <a:pt x="345" y="970"/>
                    <a:pt x="368" y="970"/>
                  </a:cubicBezTo>
                  <a:cubicBezTo>
                    <a:pt x="390" y="970"/>
                    <a:pt x="413" y="966"/>
                    <a:pt x="435" y="958"/>
                  </a:cubicBezTo>
                  <a:cubicBezTo>
                    <a:pt x="465" y="958"/>
                    <a:pt x="510" y="958"/>
                    <a:pt x="540" y="943"/>
                  </a:cubicBezTo>
                  <a:cubicBezTo>
                    <a:pt x="585" y="928"/>
                    <a:pt x="615" y="913"/>
                    <a:pt x="660" y="868"/>
                  </a:cubicBezTo>
                  <a:cubicBezTo>
                    <a:pt x="766" y="763"/>
                    <a:pt x="781" y="598"/>
                    <a:pt x="721" y="463"/>
                  </a:cubicBezTo>
                  <a:cubicBezTo>
                    <a:pt x="675" y="328"/>
                    <a:pt x="600" y="208"/>
                    <a:pt x="540" y="88"/>
                  </a:cubicBezTo>
                  <a:lnTo>
                    <a:pt x="510" y="58"/>
                  </a:lnTo>
                  <a:cubicBezTo>
                    <a:pt x="472" y="19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7418926" y="7441"/>
              <a:ext cx="42113" cy="49338"/>
            </a:xfrm>
            <a:custGeom>
              <a:avLst/>
              <a:gdLst/>
              <a:ahLst/>
              <a:cxnLst/>
              <a:rect l="l" t="t" r="r" b="b"/>
              <a:pathLst>
                <a:path w="676" h="792" extrusionOk="0">
                  <a:moveTo>
                    <a:pt x="195" y="0"/>
                  </a:moveTo>
                  <a:cubicBezTo>
                    <a:pt x="150" y="0"/>
                    <a:pt x="135" y="15"/>
                    <a:pt x="105" y="45"/>
                  </a:cubicBezTo>
                  <a:cubicBezTo>
                    <a:pt x="90" y="45"/>
                    <a:pt x="75" y="60"/>
                    <a:pt x="60" y="75"/>
                  </a:cubicBezTo>
                  <a:cubicBezTo>
                    <a:pt x="45" y="90"/>
                    <a:pt x="30" y="120"/>
                    <a:pt x="30" y="135"/>
                  </a:cubicBezTo>
                  <a:cubicBezTo>
                    <a:pt x="15" y="150"/>
                    <a:pt x="15" y="165"/>
                    <a:pt x="15" y="195"/>
                  </a:cubicBezTo>
                  <a:cubicBezTo>
                    <a:pt x="0" y="225"/>
                    <a:pt x="0" y="255"/>
                    <a:pt x="15" y="285"/>
                  </a:cubicBezTo>
                  <a:lnTo>
                    <a:pt x="15" y="330"/>
                  </a:lnTo>
                  <a:cubicBezTo>
                    <a:pt x="15" y="345"/>
                    <a:pt x="30" y="375"/>
                    <a:pt x="30" y="390"/>
                  </a:cubicBezTo>
                  <a:lnTo>
                    <a:pt x="30" y="405"/>
                  </a:lnTo>
                  <a:lnTo>
                    <a:pt x="30" y="420"/>
                  </a:lnTo>
                  <a:lnTo>
                    <a:pt x="75" y="495"/>
                  </a:lnTo>
                  <a:cubicBezTo>
                    <a:pt x="90" y="540"/>
                    <a:pt x="120" y="600"/>
                    <a:pt x="135" y="645"/>
                  </a:cubicBezTo>
                  <a:cubicBezTo>
                    <a:pt x="180" y="721"/>
                    <a:pt x="240" y="766"/>
                    <a:pt x="315" y="781"/>
                  </a:cubicBezTo>
                  <a:cubicBezTo>
                    <a:pt x="338" y="788"/>
                    <a:pt x="360" y="792"/>
                    <a:pt x="383" y="792"/>
                  </a:cubicBezTo>
                  <a:cubicBezTo>
                    <a:pt x="405" y="792"/>
                    <a:pt x="428" y="788"/>
                    <a:pt x="450" y="781"/>
                  </a:cubicBezTo>
                  <a:cubicBezTo>
                    <a:pt x="495" y="781"/>
                    <a:pt x="526" y="766"/>
                    <a:pt x="556" y="736"/>
                  </a:cubicBezTo>
                  <a:cubicBezTo>
                    <a:pt x="586" y="721"/>
                    <a:pt x="616" y="691"/>
                    <a:pt x="631" y="661"/>
                  </a:cubicBezTo>
                  <a:cubicBezTo>
                    <a:pt x="661" y="630"/>
                    <a:pt x="676" y="585"/>
                    <a:pt x="676" y="555"/>
                  </a:cubicBezTo>
                  <a:cubicBezTo>
                    <a:pt x="676" y="510"/>
                    <a:pt x="676" y="480"/>
                    <a:pt x="676" y="435"/>
                  </a:cubicBezTo>
                  <a:cubicBezTo>
                    <a:pt x="661" y="390"/>
                    <a:pt x="631" y="345"/>
                    <a:pt x="601" y="315"/>
                  </a:cubicBezTo>
                  <a:lnTo>
                    <a:pt x="511" y="180"/>
                  </a:lnTo>
                  <a:lnTo>
                    <a:pt x="465" y="120"/>
                  </a:lnTo>
                  <a:cubicBezTo>
                    <a:pt x="450" y="90"/>
                    <a:pt x="420" y="60"/>
                    <a:pt x="390" y="45"/>
                  </a:cubicBezTo>
                  <a:lnTo>
                    <a:pt x="375" y="3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7359994" y="49490"/>
              <a:ext cx="46848" cy="47531"/>
            </a:xfrm>
            <a:custGeom>
              <a:avLst/>
              <a:gdLst/>
              <a:ahLst/>
              <a:cxnLst/>
              <a:rect l="l" t="t" r="r" b="b"/>
              <a:pathLst>
                <a:path w="752" h="763" extrusionOk="0">
                  <a:moveTo>
                    <a:pt x="196" y="1"/>
                  </a:moveTo>
                  <a:cubicBezTo>
                    <a:pt x="91" y="1"/>
                    <a:pt x="16" y="76"/>
                    <a:pt x="1" y="181"/>
                  </a:cubicBezTo>
                  <a:cubicBezTo>
                    <a:pt x="1" y="196"/>
                    <a:pt x="1" y="211"/>
                    <a:pt x="1" y="211"/>
                  </a:cubicBezTo>
                  <a:cubicBezTo>
                    <a:pt x="1" y="271"/>
                    <a:pt x="16" y="316"/>
                    <a:pt x="46" y="361"/>
                  </a:cubicBezTo>
                  <a:cubicBezTo>
                    <a:pt x="61" y="391"/>
                    <a:pt x="61" y="406"/>
                    <a:pt x="76" y="436"/>
                  </a:cubicBezTo>
                  <a:cubicBezTo>
                    <a:pt x="91" y="481"/>
                    <a:pt x="106" y="496"/>
                    <a:pt x="121" y="526"/>
                  </a:cubicBezTo>
                  <a:cubicBezTo>
                    <a:pt x="151" y="601"/>
                    <a:pt x="196" y="676"/>
                    <a:pt x="271" y="706"/>
                  </a:cubicBezTo>
                  <a:lnTo>
                    <a:pt x="346" y="751"/>
                  </a:lnTo>
                  <a:cubicBezTo>
                    <a:pt x="361" y="758"/>
                    <a:pt x="380" y="762"/>
                    <a:pt x="400" y="762"/>
                  </a:cubicBezTo>
                  <a:cubicBezTo>
                    <a:pt x="421" y="762"/>
                    <a:pt x="443" y="758"/>
                    <a:pt x="466" y="751"/>
                  </a:cubicBezTo>
                  <a:cubicBezTo>
                    <a:pt x="481" y="751"/>
                    <a:pt x="511" y="751"/>
                    <a:pt x="541" y="736"/>
                  </a:cubicBezTo>
                  <a:cubicBezTo>
                    <a:pt x="586" y="721"/>
                    <a:pt x="616" y="706"/>
                    <a:pt x="646" y="676"/>
                  </a:cubicBezTo>
                  <a:cubicBezTo>
                    <a:pt x="676" y="631"/>
                    <a:pt x="706" y="586"/>
                    <a:pt x="736" y="541"/>
                  </a:cubicBezTo>
                  <a:cubicBezTo>
                    <a:pt x="736" y="496"/>
                    <a:pt x="751" y="466"/>
                    <a:pt x="736" y="421"/>
                  </a:cubicBezTo>
                  <a:cubicBezTo>
                    <a:pt x="736" y="376"/>
                    <a:pt x="721" y="331"/>
                    <a:pt x="706" y="301"/>
                  </a:cubicBezTo>
                  <a:cubicBezTo>
                    <a:pt x="676" y="241"/>
                    <a:pt x="631" y="196"/>
                    <a:pt x="571" y="166"/>
                  </a:cubicBezTo>
                  <a:lnTo>
                    <a:pt x="526" y="136"/>
                  </a:lnTo>
                  <a:lnTo>
                    <a:pt x="451" y="91"/>
                  </a:lnTo>
                  <a:lnTo>
                    <a:pt x="361" y="46"/>
                  </a:lnTo>
                  <a:lnTo>
                    <a:pt x="346" y="31"/>
                  </a:lnTo>
                  <a:cubicBezTo>
                    <a:pt x="316" y="16"/>
                    <a:pt x="286" y="1"/>
                    <a:pt x="256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7331026" y="16847"/>
              <a:ext cx="482494" cy="568442"/>
            </a:xfrm>
            <a:custGeom>
              <a:avLst/>
              <a:gdLst/>
              <a:ahLst/>
              <a:cxnLst/>
              <a:rect l="l" t="t" r="r" b="b"/>
              <a:pathLst>
                <a:path w="7745" h="9125" extrusionOk="0">
                  <a:moveTo>
                    <a:pt x="3569" y="455"/>
                  </a:moveTo>
                  <a:cubicBezTo>
                    <a:pt x="3909" y="455"/>
                    <a:pt x="4249" y="508"/>
                    <a:pt x="4578" y="615"/>
                  </a:cubicBezTo>
                  <a:cubicBezTo>
                    <a:pt x="5554" y="945"/>
                    <a:pt x="6184" y="1770"/>
                    <a:pt x="6529" y="2416"/>
                  </a:cubicBezTo>
                  <a:cubicBezTo>
                    <a:pt x="7054" y="3316"/>
                    <a:pt x="7280" y="4367"/>
                    <a:pt x="7190" y="5417"/>
                  </a:cubicBezTo>
                  <a:cubicBezTo>
                    <a:pt x="7069" y="6468"/>
                    <a:pt x="6544" y="7428"/>
                    <a:pt x="5719" y="8089"/>
                  </a:cubicBezTo>
                  <a:cubicBezTo>
                    <a:pt x="5329" y="8407"/>
                    <a:pt x="4764" y="8679"/>
                    <a:pt x="4205" y="8679"/>
                  </a:cubicBezTo>
                  <a:cubicBezTo>
                    <a:pt x="4052" y="8679"/>
                    <a:pt x="3900" y="8659"/>
                    <a:pt x="3753" y="8614"/>
                  </a:cubicBezTo>
                  <a:cubicBezTo>
                    <a:pt x="3287" y="8434"/>
                    <a:pt x="2912" y="8074"/>
                    <a:pt x="2732" y="7624"/>
                  </a:cubicBezTo>
                  <a:cubicBezTo>
                    <a:pt x="2582" y="7218"/>
                    <a:pt x="2507" y="6798"/>
                    <a:pt x="2477" y="6378"/>
                  </a:cubicBezTo>
                  <a:cubicBezTo>
                    <a:pt x="2447" y="5898"/>
                    <a:pt x="2342" y="5417"/>
                    <a:pt x="2162" y="4967"/>
                  </a:cubicBezTo>
                  <a:cubicBezTo>
                    <a:pt x="1967" y="4577"/>
                    <a:pt x="1696" y="4247"/>
                    <a:pt x="1366" y="3961"/>
                  </a:cubicBezTo>
                  <a:cubicBezTo>
                    <a:pt x="1066" y="3661"/>
                    <a:pt x="781" y="3391"/>
                    <a:pt x="646" y="3031"/>
                  </a:cubicBezTo>
                  <a:cubicBezTo>
                    <a:pt x="481" y="2551"/>
                    <a:pt x="571" y="2040"/>
                    <a:pt x="886" y="1650"/>
                  </a:cubicBezTo>
                  <a:cubicBezTo>
                    <a:pt x="1111" y="1350"/>
                    <a:pt x="1411" y="1095"/>
                    <a:pt x="1756" y="930"/>
                  </a:cubicBezTo>
                  <a:cubicBezTo>
                    <a:pt x="1906" y="840"/>
                    <a:pt x="2057" y="780"/>
                    <a:pt x="2222" y="720"/>
                  </a:cubicBezTo>
                  <a:cubicBezTo>
                    <a:pt x="2342" y="660"/>
                    <a:pt x="2462" y="630"/>
                    <a:pt x="2597" y="600"/>
                  </a:cubicBezTo>
                  <a:cubicBezTo>
                    <a:pt x="2914" y="504"/>
                    <a:pt x="3241" y="455"/>
                    <a:pt x="3569" y="455"/>
                  </a:cubicBezTo>
                  <a:close/>
                  <a:moveTo>
                    <a:pt x="3544" y="1"/>
                  </a:moveTo>
                  <a:cubicBezTo>
                    <a:pt x="3184" y="1"/>
                    <a:pt x="2826" y="50"/>
                    <a:pt x="2477" y="149"/>
                  </a:cubicBezTo>
                  <a:cubicBezTo>
                    <a:pt x="2342" y="194"/>
                    <a:pt x="2207" y="239"/>
                    <a:pt x="2072" y="284"/>
                  </a:cubicBezTo>
                  <a:cubicBezTo>
                    <a:pt x="1456" y="494"/>
                    <a:pt x="916" y="870"/>
                    <a:pt x="526" y="1380"/>
                  </a:cubicBezTo>
                  <a:cubicBezTo>
                    <a:pt x="120" y="1890"/>
                    <a:pt x="0" y="2581"/>
                    <a:pt x="226" y="3196"/>
                  </a:cubicBezTo>
                  <a:cubicBezTo>
                    <a:pt x="421" y="3616"/>
                    <a:pt x="706" y="3991"/>
                    <a:pt x="1051" y="4292"/>
                  </a:cubicBezTo>
                  <a:cubicBezTo>
                    <a:pt x="1336" y="4532"/>
                    <a:pt x="1576" y="4817"/>
                    <a:pt x="1756" y="5147"/>
                  </a:cubicBezTo>
                  <a:cubicBezTo>
                    <a:pt x="1906" y="5552"/>
                    <a:pt x="2012" y="5988"/>
                    <a:pt x="2027" y="6423"/>
                  </a:cubicBezTo>
                  <a:cubicBezTo>
                    <a:pt x="2057" y="6888"/>
                    <a:pt x="2162" y="7353"/>
                    <a:pt x="2327" y="7789"/>
                  </a:cubicBezTo>
                  <a:cubicBezTo>
                    <a:pt x="2552" y="8374"/>
                    <a:pt x="3017" y="8824"/>
                    <a:pt x="3617" y="9034"/>
                  </a:cubicBezTo>
                  <a:cubicBezTo>
                    <a:pt x="3830" y="9095"/>
                    <a:pt x="4047" y="9125"/>
                    <a:pt x="4263" y="9125"/>
                  </a:cubicBezTo>
                  <a:cubicBezTo>
                    <a:pt x="4690" y="9125"/>
                    <a:pt x="5115" y="9008"/>
                    <a:pt x="5494" y="8779"/>
                  </a:cubicBezTo>
                  <a:cubicBezTo>
                    <a:pt x="5659" y="8689"/>
                    <a:pt x="5839" y="8569"/>
                    <a:pt x="6004" y="8449"/>
                  </a:cubicBezTo>
                  <a:cubicBezTo>
                    <a:pt x="6919" y="7714"/>
                    <a:pt x="7505" y="6633"/>
                    <a:pt x="7640" y="5462"/>
                  </a:cubicBezTo>
                  <a:cubicBezTo>
                    <a:pt x="7745" y="4322"/>
                    <a:pt x="7505" y="3181"/>
                    <a:pt x="6934" y="2190"/>
                  </a:cubicBezTo>
                  <a:cubicBezTo>
                    <a:pt x="6544" y="1485"/>
                    <a:pt x="5839" y="555"/>
                    <a:pt x="4728" y="179"/>
                  </a:cubicBezTo>
                  <a:cubicBezTo>
                    <a:pt x="4341" y="61"/>
                    <a:pt x="3942" y="1"/>
                    <a:pt x="3544" y="1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7455370" y="110292"/>
              <a:ext cx="204834" cy="175921"/>
            </a:xfrm>
            <a:custGeom>
              <a:avLst/>
              <a:gdLst/>
              <a:ahLst/>
              <a:cxnLst/>
              <a:rect l="l" t="t" r="r" b="b"/>
              <a:pathLst>
                <a:path w="3288" h="2824" extrusionOk="0">
                  <a:moveTo>
                    <a:pt x="1819" y="0"/>
                  </a:moveTo>
                  <a:cubicBezTo>
                    <a:pt x="1569" y="0"/>
                    <a:pt x="1314" y="55"/>
                    <a:pt x="1066" y="150"/>
                  </a:cubicBezTo>
                  <a:cubicBezTo>
                    <a:pt x="766" y="270"/>
                    <a:pt x="496" y="465"/>
                    <a:pt x="286" y="705"/>
                  </a:cubicBezTo>
                  <a:cubicBezTo>
                    <a:pt x="61" y="961"/>
                    <a:pt x="1" y="1306"/>
                    <a:pt x="91" y="1636"/>
                  </a:cubicBezTo>
                  <a:cubicBezTo>
                    <a:pt x="196" y="1921"/>
                    <a:pt x="376" y="2176"/>
                    <a:pt x="631" y="2356"/>
                  </a:cubicBezTo>
                  <a:cubicBezTo>
                    <a:pt x="691" y="2401"/>
                    <a:pt x="751" y="2446"/>
                    <a:pt x="826" y="2476"/>
                  </a:cubicBezTo>
                  <a:cubicBezTo>
                    <a:pt x="1006" y="2657"/>
                    <a:pt x="1231" y="2777"/>
                    <a:pt x="1486" y="2822"/>
                  </a:cubicBezTo>
                  <a:cubicBezTo>
                    <a:pt x="1509" y="2823"/>
                    <a:pt x="1532" y="2823"/>
                    <a:pt x="1554" y="2823"/>
                  </a:cubicBezTo>
                  <a:cubicBezTo>
                    <a:pt x="1848" y="2823"/>
                    <a:pt x="2150" y="2733"/>
                    <a:pt x="2387" y="2552"/>
                  </a:cubicBezTo>
                  <a:cubicBezTo>
                    <a:pt x="2657" y="2401"/>
                    <a:pt x="2882" y="2191"/>
                    <a:pt x="3047" y="1936"/>
                  </a:cubicBezTo>
                  <a:cubicBezTo>
                    <a:pt x="3227" y="1666"/>
                    <a:pt x="3287" y="1351"/>
                    <a:pt x="3227" y="1036"/>
                  </a:cubicBezTo>
                  <a:cubicBezTo>
                    <a:pt x="3152" y="766"/>
                    <a:pt x="3002" y="525"/>
                    <a:pt x="2777" y="345"/>
                  </a:cubicBezTo>
                  <a:cubicBezTo>
                    <a:pt x="2491" y="103"/>
                    <a:pt x="2160" y="0"/>
                    <a:pt x="1819" y="0"/>
                  </a:cubicBezTo>
                  <a:close/>
                </a:path>
              </a:pathLst>
            </a:custGeom>
            <a:solidFill>
              <a:srgbClr val="DD9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7518974" y="329014"/>
              <a:ext cx="90705" cy="114561"/>
            </a:xfrm>
            <a:custGeom>
              <a:avLst/>
              <a:gdLst/>
              <a:ahLst/>
              <a:cxnLst/>
              <a:rect l="l" t="t" r="r" b="b"/>
              <a:pathLst>
                <a:path w="1456" h="1839" extrusionOk="0">
                  <a:moveTo>
                    <a:pt x="508" y="0"/>
                  </a:moveTo>
                  <a:cubicBezTo>
                    <a:pt x="427" y="0"/>
                    <a:pt x="346" y="19"/>
                    <a:pt x="270" y="61"/>
                  </a:cubicBezTo>
                  <a:cubicBezTo>
                    <a:pt x="120" y="166"/>
                    <a:pt x="30" y="331"/>
                    <a:pt x="15" y="511"/>
                  </a:cubicBezTo>
                  <a:cubicBezTo>
                    <a:pt x="0" y="601"/>
                    <a:pt x="15" y="691"/>
                    <a:pt x="45" y="782"/>
                  </a:cubicBezTo>
                  <a:cubicBezTo>
                    <a:pt x="45" y="812"/>
                    <a:pt x="45" y="842"/>
                    <a:pt x="45" y="872"/>
                  </a:cubicBezTo>
                  <a:cubicBezTo>
                    <a:pt x="75" y="992"/>
                    <a:pt x="105" y="1127"/>
                    <a:pt x="165" y="1247"/>
                  </a:cubicBezTo>
                  <a:cubicBezTo>
                    <a:pt x="255" y="1502"/>
                    <a:pt x="450" y="1697"/>
                    <a:pt x="691" y="1802"/>
                  </a:cubicBezTo>
                  <a:cubicBezTo>
                    <a:pt x="757" y="1827"/>
                    <a:pt x="824" y="1839"/>
                    <a:pt x="890" y="1839"/>
                  </a:cubicBezTo>
                  <a:cubicBezTo>
                    <a:pt x="1182" y="1839"/>
                    <a:pt x="1444" y="1610"/>
                    <a:pt x="1456" y="1292"/>
                  </a:cubicBezTo>
                  <a:cubicBezTo>
                    <a:pt x="1456" y="1157"/>
                    <a:pt x="1411" y="1022"/>
                    <a:pt x="1321" y="902"/>
                  </a:cubicBezTo>
                  <a:cubicBezTo>
                    <a:pt x="1261" y="812"/>
                    <a:pt x="1216" y="736"/>
                    <a:pt x="1186" y="646"/>
                  </a:cubicBezTo>
                  <a:cubicBezTo>
                    <a:pt x="1156" y="526"/>
                    <a:pt x="1111" y="436"/>
                    <a:pt x="1066" y="331"/>
                  </a:cubicBezTo>
                  <a:cubicBezTo>
                    <a:pt x="976" y="196"/>
                    <a:pt x="856" y="91"/>
                    <a:pt x="691" y="31"/>
                  </a:cubicBezTo>
                  <a:cubicBezTo>
                    <a:pt x="632" y="11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7613415" y="274816"/>
              <a:ext cx="74819" cy="74629"/>
            </a:xfrm>
            <a:custGeom>
              <a:avLst/>
              <a:gdLst/>
              <a:ahLst/>
              <a:cxnLst/>
              <a:rect l="l" t="t" r="r" b="b"/>
              <a:pathLst>
                <a:path w="1201" h="1198" extrusionOk="0">
                  <a:moveTo>
                    <a:pt x="540" y="1"/>
                  </a:moveTo>
                  <a:cubicBezTo>
                    <a:pt x="465" y="1"/>
                    <a:pt x="375" y="16"/>
                    <a:pt x="300" y="61"/>
                  </a:cubicBezTo>
                  <a:cubicBezTo>
                    <a:pt x="300" y="61"/>
                    <a:pt x="285" y="61"/>
                    <a:pt x="270" y="76"/>
                  </a:cubicBezTo>
                  <a:cubicBezTo>
                    <a:pt x="240" y="91"/>
                    <a:pt x="195" y="121"/>
                    <a:pt x="165" y="151"/>
                  </a:cubicBezTo>
                  <a:cubicBezTo>
                    <a:pt x="90" y="226"/>
                    <a:pt x="45" y="331"/>
                    <a:pt x="15" y="436"/>
                  </a:cubicBezTo>
                  <a:cubicBezTo>
                    <a:pt x="0" y="466"/>
                    <a:pt x="0" y="511"/>
                    <a:pt x="0" y="556"/>
                  </a:cubicBezTo>
                  <a:cubicBezTo>
                    <a:pt x="0" y="601"/>
                    <a:pt x="0" y="631"/>
                    <a:pt x="15" y="676"/>
                  </a:cubicBezTo>
                  <a:cubicBezTo>
                    <a:pt x="15" y="736"/>
                    <a:pt x="30" y="796"/>
                    <a:pt x="60" y="841"/>
                  </a:cubicBezTo>
                  <a:cubicBezTo>
                    <a:pt x="60" y="856"/>
                    <a:pt x="75" y="886"/>
                    <a:pt x="90" y="901"/>
                  </a:cubicBezTo>
                  <a:cubicBezTo>
                    <a:pt x="120" y="946"/>
                    <a:pt x="150" y="991"/>
                    <a:pt x="195" y="1036"/>
                  </a:cubicBezTo>
                  <a:cubicBezTo>
                    <a:pt x="225" y="1051"/>
                    <a:pt x="255" y="1081"/>
                    <a:pt x="285" y="1111"/>
                  </a:cubicBezTo>
                  <a:lnTo>
                    <a:pt x="315" y="1126"/>
                  </a:lnTo>
                  <a:cubicBezTo>
                    <a:pt x="360" y="1141"/>
                    <a:pt x="390" y="1156"/>
                    <a:pt x="435" y="1171"/>
                  </a:cubicBezTo>
                  <a:lnTo>
                    <a:pt x="465" y="1186"/>
                  </a:lnTo>
                  <a:cubicBezTo>
                    <a:pt x="510" y="1194"/>
                    <a:pt x="552" y="1198"/>
                    <a:pt x="593" y="1198"/>
                  </a:cubicBezTo>
                  <a:cubicBezTo>
                    <a:pt x="634" y="1198"/>
                    <a:pt x="675" y="1194"/>
                    <a:pt x="720" y="1186"/>
                  </a:cubicBezTo>
                  <a:cubicBezTo>
                    <a:pt x="765" y="1171"/>
                    <a:pt x="825" y="1156"/>
                    <a:pt x="871" y="1126"/>
                  </a:cubicBezTo>
                  <a:cubicBezTo>
                    <a:pt x="961" y="1081"/>
                    <a:pt x="1036" y="1006"/>
                    <a:pt x="1096" y="916"/>
                  </a:cubicBezTo>
                  <a:cubicBezTo>
                    <a:pt x="1156" y="841"/>
                    <a:pt x="1186" y="736"/>
                    <a:pt x="1186" y="646"/>
                  </a:cubicBezTo>
                  <a:cubicBezTo>
                    <a:pt x="1201" y="541"/>
                    <a:pt x="1171" y="436"/>
                    <a:pt x="1126" y="346"/>
                  </a:cubicBezTo>
                  <a:cubicBezTo>
                    <a:pt x="1066" y="271"/>
                    <a:pt x="1006" y="196"/>
                    <a:pt x="916" y="151"/>
                  </a:cubicBezTo>
                  <a:cubicBezTo>
                    <a:pt x="886" y="121"/>
                    <a:pt x="871" y="106"/>
                    <a:pt x="840" y="91"/>
                  </a:cubicBezTo>
                  <a:cubicBezTo>
                    <a:pt x="795" y="61"/>
                    <a:pt x="750" y="31"/>
                    <a:pt x="705" y="31"/>
                  </a:cubicBezTo>
                  <a:cubicBezTo>
                    <a:pt x="645" y="1"/>
                    <a:pt x="600" y="1"/>
                    <a:pt x="540" y="1"/>
                  </a:cubicBezTo>
                  <a:close/>
                </a:path>
              </a:pathLst>
            </a:custGeom>
            <a:solidFill>
              <a:srgbClr val="F7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7603074" y="366890"/>
              <a:ext cx="110391" cy="125836"/>
            </a:xfrm>
            <a:custGeom>
              <a:avLst/>
              <a:gdLst/>
              <a:ahLst/>
              <a:cxnLst/>
              <a:rect l="l" t="t" r="r" b="b"/>
              <a:pathLst>
                <a:path w="1772" h="2020" extrusionOk="0">
                  <a:moveTo>
                    <a:pt x="640" y="1003"/>
                  </a:moveTo>
                  <a:lnTo>
                    <a:pt x="556" y="1059"/>
                  </a:lnTo>
                  <a:cubicBezTo>
                    <a:pt x="585" y="1043"/>
                    <a:pt x="613" y="1024"/>
                    <a:pt x="640" y="1003"/>
                  </a:cubicBezTo>
                  <a:close/>
                  <a:moveTo>
                    <a:pt x="1308" y="0"/>
                  </a:moveTo>
                  <a:cubicBezTo>
                    <a:pt x="1184" y="0"/>
                    <a:pt x="1069" y="75"/>
                    <a:pt x="1037" y="204"/>
                  </a:cubicBezTo>
                  <a:cubicBezTo>
                    <a:pt x="1022" y="234"/>
                    <a:pt x="1006" y="264"/>
                    <a:pt x="1006" y="294"/>
                  </a:cubicBezTo>
                  <a:cubicBezTo>
                    <a:pt x="991" y="324"/>
                    <a:pt x="991" y="369"/>
                    <a:pt x="991" y="399"/>
                  </a:cubicBezTo>
                  <a:cubicBezTo>
                    <a:pt x="991" y="399"/>
                    <a:pt x="991" y="414"/>
                    <a:pt x="991" y="429"/>
                  </a:cubicBezTo>
                  <a:lnTo>
                    <a:pt x="991" y="489"/>
                  </a:lnTo>
                  <a:cubicBezTo>
                    <a:pt x="991" y="504"/>
                    <a:pt x="991" y="519"/>
                    <a:pt x="991" y="534"/>
                  </a:cubicBezTo>
                  <a:cubicBezTo>
                    <a:pt x="976" y="549"/>
                    <a:pt x="976" y="564"/>
                    <a:pt x="976" y="579"/>
                  </a:cubicBezTo>
                  <a:lnTo>
                    <a:pt x="961" y="609"/>
                  </a:lnTo>
                  <a:lnTo>
                    <a:pt x="916" y="684"/>
                  </a:lnTo>
                  <a:cubicBezTo>
                    <a:pt x="901" y="729"/>
                    <a:pt x="871" y="774"/>
                    <a:pt x="841" y="819"/>
                  </a:cubicBezTo>
                  <a:cubicBezTo>
                    <a:pt x="776" y="884"/>
                    <a:pt x="711" y="949"/>
                    <a:pt x="640" y="1003"/>
                  </a:cubicBezTo>
                  <a:lnTo>
                    <a:pt x="640" y="1003"/>
                  </a:lnTo>
                  <a:lnTo>
                    <a:pt x="646" y="999"/>
                  </a:lnTo>
                  <a:lnTo>
                    <a:pt x="481" y="1119"/>
                  </a:lnTo>
                  <a:lnTo>
                    <a:pt x="571" y="1059"/>
                  </a:lnTo>
                  <a:lnTo>
                    <a:pt x="571" y="1059"/>
                  </a:lnTo>
                  <a:cubicBezTo>
                    <a:pt x="496" y="1119"/>
                    <a:pt x="436" y="1164"/>
                    <a:pt x="361" y="1209"/>
                  </a:cubicBezTo>
                  <a:cubicBezTo>
                    <a:pt x="136" y="1239"/>
                    <a:pt x="1" y="1464"/>
                    <a:pt x="61" y="1674"/>
                  </a:cubicBezTo>
                  <a:cubicBezTo>
                    <a:pt x="91" y="1839"/>
                    <a:pt x="196" y="1960"/>
                    <a:pt x="346" y="2005"/>
                  </a:cubicBezTo>
                  <a:cubicBezTo>
                    <a:pt x="386" y="2015"/>
                    <a:pt x="428" y="2020"/>
                    <a:pt x="470" y="2020"/>
                  </a:cubicBezTo>
                  <a:cubicBezTo>
                    <a:pt x="553" y="2020"/>
                    <a:pt x="636" y="2000"/>
                    <a:pt x="706" y="1960"/>
                  </a:cubicBezTo>
                  <a:cubicBezTo>
                    <a:pt x="796" y="1915"/>
                    <a:pt x="886" y="1854"/>
                    <a:pt x="961" y="1794"/>
                  </a:cubicBezTo>
                  <a:cubicBezTo>
                    <a:pt x="1187" y="1674"/>
                    <a:pt x="1367" y="1494"/>
                    <a:pt x="1532" y="1299"/>
                  </a:cubicBezTo>
                  <a:cubicBezTo>
                    <a:pt x="1652" y="1119"/>
                    <a:pt x="1742" y="909"/>
                    <a:pt x="1757" y="699"/>
                  </a:cubicBezTo>
                  <a:cubicBezTo>
                    <a:pt x="1772" y="594"/>
                    <a:pt x="1772" y="489"/>
                    <a:pt x="1742" y="399"/>
                  </a:cubicBezTo>
                  <a:cubicBezTo>
                    <a:pt x="1727" y="309"/>
                    <a:pt x="1682" y="234"/>
                    <a:pt x="1622" y="159"/>
                  </a:cubicBezTo>
                  <a:cubicBezTo>
                    <a:pt x="1562" y="113"/>
                    <a:pt x="1517" y="83"/>
                    <a:pt x="1457" y="38"/>
                  </a:cubicBezTo>
                  <a:cubicBezTo>
                    <a:pt x="1409" y="13"/>
                    <a:pt x="1358" y="0"/>
                    <a:pt x="1308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9"/>
          <p:cNvSpPr/>
          <p:nvPr/>
        </p:nvSpPr>
        <p:spPr>
          <a:xfrm>
            <a:off x="8775564" y="921964"/>
            <a:ext cx="2036" cy="2036"/>
          </a:xfrm>
          <a:custGeom>
            <a:avLst/>
            <a:gdLst/>
            <a:ahLst/>
            <a:cxnLst/>
            <a:rect l="l" t="t" r="r" b="b"/>
            <a:pathLst>
              <a:path w="16" h="16" extrusionOk="0">
                <a:moveTo>
                  <a:pt x="16" y="0"/>
                </a:moveTo>
                <a:lnTo>
                  <a:pt x="1" y="15"/>
                </a:lnTo>
                <a:lnTo>
                  <a:pt x="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9"/>
          <p:cNvSpPr/>
          <p:nvPr/>
        </p:nvSpPr>
        <p:spPr>
          <a:xfrm>
            <a:off x="8777473" y="920055"/>
            <a:ext cx="2036" cy="2036"/>
          </a:xfrm>
          <a:custGeom>
            <a:avLst/>
            <a:gdLst/>
            <a:ahLst/>
            <a:cxnLst/>
            <a:rect l="l" t="t" r="r" b="b"/>
            <a:pathLst>
              <a:path w="16" h="16" extrusionOk="0">
                <a:moveTo>
                  <a:pt x="16" y="0"/>
                </a:moveTo>
                <a:lnTo>
                  <a:pt x="1" y="15"/>
                </a:lnTo>
                <a:lnTo>
                  <a:pt x="1" y="15"/>
                </a:ln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9"/>
          <p:cNvGrpSpPr/>
          <p:nvPr/>
        </p:nvGrpSpPr>
        <p:grpSpPr>
          <a:xfrm>
            <a:off x="710122" y="130322"/>
            <a:ext cx="1426968" cy="1344872"/>
            <a:chOff x="6448413" y="-424521"/>
            <a:chExt cx="698467" cy="658283"/>
          </a:xfrm>
        </p:grpSpPr>
        <p:sp>
          <p:nvSpPr>
            <p:cNvPr id="657" name="Google Shape;657;p9"/>
            <p:cNvSpPr/>
            <p:nvPr/>
          </p:nvSpPr>
          <p:spPr>
            <a:xfrm>
              <a:off x="6712985" y="171280"/>
              <a:ext cx="36506" cy="62482"/>
            </a:xfrm>
            <a:custGeom>
              <a:avLst/>
              <a:gdLst/>
              <a:ahLst/>
              <a:cxnLst/>
              <a:rect l="l" t="t" r="r" b="b"/>
              <a:pathLst>
                <a:path w="586" h="1003" extrusionOk="0">
                  <a:moveTo>
                    <a:pt x="271" y="0"/>
                  </a:moveTo>
                  <a:cubicBezTo>
                    <a:pt x="245" y="0"/>
                    <a:pt x="218" y="4"/>
                    <a:pt x="196" y="12"/>
                  </a:cubicBezTo>
                  <a:lnTo>
                    <a:pt x="136" y="42"/>
                  </a:lnTo>
                  <a:lnTo>
                    <a:pt x="76" y="102"/>
                  </a:lnTo>
                  <a:lnTo>
                    <a:pt x="31" y="162"/>
                  </a:lnTo>
                  <a:cubicBezTo>
                    <a:pt x="16" y="192"/>
                    <a:pt x="1" y="237"/>
                    <a:pt x="1" y="282"/>
                  </a:cubicBezTo>
                  <a:cubicBezTo>
                    <a:pt x="1" y="297"/>
                    <a:pt x="1" y="327"/>
                    <a:pt x="1" y="357"/>
                  </a:cubicBezTo>
                  <a:cubicBezTo>
                    <a:pt x="16" y="387"/>
                    <a:pt x="16" y="417"/>
                    <a:pt x="46" y="447"/>
                  </a:cubicBezTo>
                  <a:cubicBezTo>
                    <a:pt x="31" y="507"/>
                    <a:pt x="31" y="582"/>
                    <a:pt x="46" y="657"/>
                  </a:cubicBezTo>
                  <a:lnTo>
                    <a:pt x="46" y="732"/>
                  </a:lnTo>
                  <a:cubicBezTo>
                    <a:pt x="46" y="747"/>
                    <a:pt x="61" y="762"/>
                    <a:pt x="61" y="792"/>
                  </a:cubicBezTo>
                  <a:cubicBezTo>
                    <a:pt x="76" y="807"/>
                    <a:pt x="76" y="822"/>
                    <a:pt x="91" y="852"/>
                  </a:cubicBezTo>
                  <a:lnTo>
                    <a:pt x="106" y="882"/>
                  </a:lnTo>
                  <a:cubicBezTo>
                    <a:pt x="121" y="912"/>
                    <a:pt x="151" y="942"/>
                    <a:pt x="181" y="972"/>
                  </a:cubicBezTo>
                  <a:cubicBezTo>
                    <a:pt x="196" y="987"/>
                    <a:pt x="226" y="987"/>
                    <a:pt x="241" y="1002"/>
                  </a:cubicBezTo>
                  <a:cubicBezTo>
                    <a:pt x="271" y="1002"/>
                    <a:pt x="301" y="1002"/>
                    <a:pt x="331" y="987"/>
                  </a:cubicBezTo>
                  <a:cubicBezTo>
                    <a:pt x="346" y="972"/>
                    <a:pt x="361" y="972"/>
                    <a:pt x="376" y="957"/>
                  </a:cubicBezTo>
                  <a:cubicBezTo>
                    <a:pt x="406" y="927"/>
                    <a:pt x="421" y="897"/>
                    <a:pt x="436" y="852"/>
                  </a:cubicBezTo>
                  <a:lnTo>
                    <a:pt x="436" y="852"/>
                  </a:lnTo>
                  <a:lnTo>
                    <a:pt x="436" y="852"/>
                  </a:lnTo>
                  <a:cubicBezTo>
                    <a:pt x="446" y="822"/>
                    <a:pt x="456" y="792"/>
                    <a:pt x="466" y="762"/>
                  </a:cubicBezTo>
                  <a:cubicBezTo>
                    <a:pt x="466" y="717"/>
                    <a:pt x="466" y="672"/>
                    <a:pt x="481" y="642"/>
                  </a:cubicBezTo>
                  <a:lnTo>
                    <a:pt x="511" y="507"/>
                  </a:lnTo>
                  <a:lnTo>
                    <a:pt x="556" y="432"/>
                  </a:lnTo>
                  <a:cubicBezTo>
                    <a:pt x="586" y="387"/>
                    <a:pt x="586" y="312"/>
                    <a:pt x="571" y="252"/>
                  </a:cubicBezTo>
                  <a:cubicBezTo>
                    <a:pt x="571" y="222"/>
                    <a:pt x="571" y="207"/>
                    <a:pt x="556" y="177"/>
                  </a:cubicBezTo>
                  <a:cubicBezTo>
                    <a:pt x="541" y="147"/>
                    <a:pt x="526" y="132"/>
                    <a:pt x="511" y="117"/>
                  </a:cubicBezTo>
                  <a:cubicBezTo>
                    <a:pt x="496" y="87"/>
                    <a:pt x="481" y="72"/>
                    <a:pt x="451" y="57"/>
                  </a:cubicBezTo>
                  <a:cubicBezTo>
                    <a:pt x="421" y="42"/>
                    <a:pt x="391" y="12"/>
                    <a:pt x="346" y="12"/>
                  </a:cubicBezTo>
                  <a:cubicBezTo>
                    <a:pt x="323" y="4"/>
                    <a:pt x="297" y="0"/>
                    <a:pt x="27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6733543" y="232766"/>
              <a:ext cx="997" cy="62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6735412" y="23183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063589" y="-139890"/>
              <a:ext cx="56192" cy="56938"/>
            </a:xfrm>
            <a:custGeom>
              <a:avLst/>
              <a:gdLst/>
              <a:ahLst/>
              <a:cxnLst/>
              <a:rect l="l" t="t" r="r" b="b"/>
              <a:pathLst>
                <a:path w="902" h="914" extrusionOk="0">
                  <a:moveTo>
                    <a:pt x="321" y="0"/>
                  </a:moveTo>
                  <a:cubicBezTo>
                    <a:pt x="167" y="0"/>
                    <a:pt x="29" y="124"/>
                    <a:pt x="16" y="294"/>
                  </a:cubicBezTo>
                  <a:cubicBezTo>
                    <a:pt x="1" y="384"/>
                    <a:pt x="46" y="474"/>
                    <a:pt x="121" y="549"/>
                  </a:cubicBezTo>
                  <a:cubicBezTo>
                    <a:pt x="136" y="564"/>
                    <a:pt x="166" y="579"/>
                    <a:pt x="196" y="594"/>
                  </a:cubicBezTo>
                  <a:lnTo>
                    <a:pt x="346" y="744"/>
                  </a:lnTo>
                  <a:cubicBezTo>
                    <a:pt x="376" y="759"/>
                    <a:pt x="406" y="789"/>
                    <a:pt x="436" y="819"/>
                  </a:cubicBezTo>
                  <a:cubicBezTo>
                    <a:pt x="466" y="834"/>
                    <a:pt x="496" y="864"/>
                    <a:pt x="526" y="879"/>
                  </a:cubicBezTo>
                  <a:lnTo>
                    <a:pt x="586" y="894"/>
                  </a:lnTo>
                  <a:cubicBezTo>
                    <a:pt x="617" y="907"/>
                    <a:pt x="648" y="914"/>
                    <a:pt x="680" y="914"/>
                  </a:cubicBezTo>
                  <a:cubicBezTo>
                    <a:pt x="723" y="914"/>
                    <a:pt x="767" y="899"/>
                    <a:pt x="811" y="864"/>
                  </a:cubicBezTo>
                  <a:cubicBezTo>
                    <a:pt x="871" y="819"/>
                    <a:pt x="901" y="729"/>
                    <a:pt x="871" y="654"/>
                  </a:cubicBezTo>
                  <a:cubicBezTo>
                    <a:pt x="856" y="594"/>
                    <a:pt x="841" y="534"/>
                    <a:pt x="811" y="489"/>
                  </a:cubicBezTo>
                  <a:cubicBezTo>
                    <a:pt x="796" y="459"/>
                    <a:pt x="766" y="429"/>
                    <a:pt x="751" y="399"/>
                  </a:cubicBezTo>
                  <a:lnTo>
                    <a:pt x="676" y="294"/>
                  </a:lnTo>
                  <a:cubicBezTo>
                    <a:pt x="661" y="264"/>
                    <a:pt x="631" y="234"/>
                    <a:pt x="616" y="204"/>
                  </a:cubicBezTo>
                  <a:cubicBezTo>
                    <a:pt x="616" y="189"/>
                    <a:pt x="601" y="159"/>
                    <a:pt x="586" y="144"/>
                  </a:cubicBezTo>
                  <a:cubicBezTo>
                    <a:pt x="541" y="69"/>
                    <a:pt x="481" y="24"/>
                    <a:pt x="391" y="9"/>
                  </a:cubicBezTo>
                  <a:cubicBezTo>
                    <a:pt x="368" y="3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6617610" y="151407"/>
              <a:ext cx="45913" cy="55692"/>
            </a:xfrm>
            <a:custGeom>
              <a:avLst/>
              <a:gdLst/>
              <a:ahLst/>
              <a:cxnLst/>
              <a:rect l="l" t="t" r="r" b="b"/>
              <a:pathLst>
                <a:path w="737" h="894" extrusionOk="0">
                  <a:moveTo>
                    <a:pt x="376" y="0"/>
                  </a:moveTo>
                  <a:cubicBezTo>
                    <a:pt x="331" y="0"/>
                    <a:pt x="286" y="15"/>
                    <a:pt x="256" y="30"/>
                  </a:cubicBezTo>
                  <a:cubicBezTo>
                    <a:pt x="211" y="45"/>
                    <a:pt x="166" y="75"/>
                    <a:pt x="136" y="121"/>
                  </a:cubicBezTo>
                  <a:cubicBezTo>
                    <a:pt x="91" y="166"/>
                    <a:pt x="61" y="226"/>
                    <a:pt x="46" y="301"/>
                  </a:cubicBezTo>
                  <a:lnTo>
                    <a:pt x="46" y="361"/>
                  </a:lnTo>
                  <a:cubicBezTo>
                    <a:pt x="46" y="391"/>
                    <a:pt x="31" y="421"/>
                    <a:pt x="16" y="466"/>
                  </a:cubicBezTo>
                  <a:cubicBezTo>
                    <a:pt x="16" y="496"/>
                    <a:pt x="16" y="526"/>
                    <a:pt x="1" y="556"/>
                  </a:cubicBezTo>
                  <a:cubicBezTo>
                    <a:pt x="1" y="578"/>
                    <a:pt x="1" y="582"/>
                    <a:pt x="1" y="582"/>
                  </a:cubicBezTo>
                  <a:cubicBezTo>
                    <a:pt x="1" y="583"/>
                    <a:pt x="1" y="584"/>
                    <a:pt x="1" y="586"/>
                  </a:cubicBezTo>
                  <a:cubicBezTo>
                    <a:pt x="1" y="616"/>
                    <a:pt x="1" y="661"/>
                    <a:pt x="1" y="691"/>
                  </a:cubicBezTo>
                  <a:cubicBezTo>
                    <a:pt x="16" y="706"/>
                    <a:pt x="16" y="736"/>
                    <a:pt x="31" y="751"/>
                  </a:cubicBezTo>
                  <a:cubicBezTo>
                    <a:pt x="56" y="838"/>
                    <a:pt x="142" y="894"/>
                    <a:pt x="230" y="894"/>
                  </a:cubicBezTo>
                  <a:cubicBezTo>
                    <a:pt x="249" y="894"/>
                    <a:pt x="268" y="891"/>
                    <a:pt x="286" y="886"/>
                  </a:cubicBezTo>
                  <a:lnTo>
                    <a:pt x="316" y="886"/>
                  </a:lnTo>
                  <a:cubicBezTo>
                    <a:pt x="376" y="856"/>
                    <a:pt x="421" y="826"/>
                    <a:pt x="451" y="796"/>
                  </a:cubicBezTo>
                  <a:cubicBezTo>
                    <a:pt x="481" y="766"/>
                    <a:pt x="511" y="751"/>
                    <a:pt x="526" y="721"/>
                  </a:cubicBezTo>
                  <a:lnTo>
                    <a:pt x="601" y="646"/>
                  </a:lnTo>
                  <a:cubicBezTo>
                    <a:pt x="676" y="586"/>
                    <a:pt x="721" y="511"/>
                    <a:pt x="736" y="421"/>
                  </a:cubicBezTo>
                  <a:lnTo>
                    <a:pt x="736" y="331"/>
                  </a:lnTo>
                  <a:cubicBezTo>
                    <a:pt x="736" y="286"/>
                    <a:pt x="721" y="241"/>
                    <a:pt x="706" y="196"/>
                  </a:cubicBezTo>
                  <a:cubicBezTo>
                    <a:pt x="691" y="166"/>
                    <a:pt x="676" y="151"/>
                    <a:pt x="661" y="121"/>
                  </a:cubicBezTo>
                  <a:cubicBezTo>
                    <a:pt x="631" y="90"/>
                    <a:pt x="601" y="60"/>
                    <a:pt x="556" y="45"/>
                  </a:cubicBezTo>
                  <a:cubicBezTo>
                    <a:pt x="496" y="15"/>
                    <a:pt x="436" y="0"/>
                    <a:pt x="37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6555002" y="-316749"/>
              <a:ext cx="486232" cy="434757"/>
            </a:xfrm>
            <a:custGeom>
              <a:avLst/>
              <a:gdLst/>
              <a:ahLst/>
              <a:cxnLst/>
              <a:rect l="l" t="t" r="r" b="b"/>
              <a:pathLst>
                <a:path w="7805" h="6979" extrusionOk="0">
                  <a:moveTo>
                    <a:pt x="4752" y="0"/>
                  </a:moveTo>
                  <a:cubicBezTo>
                    <a:pt x="4385" y="0"/>
                    <a:pt x="4019" y="49"/>
                    <a:pt x="3662" y="146"/>
                  </a:cubicBezTo>
                  <a:cubicBezTo>
                    <a:pt x="2657" y="416"/>
                    <a:pt x="1756" y="987"/>
                    <a:pt x="1081" y="1752"/>
                  </a:cubicBezTo>
                  <a:cubicBezTo>
                    <a:pt x="480" y="2398"/>
                    <a:pt x="0" y="3208"/>
                    <a:pt x="0" y="4078"/>
                  </a:cubicBezTo>
                  <a:cubicBezTo>
                    <a:pt x="15" y="4709"/>
                    <a:pt x="240" y="5324"/>
                    <a:pt x="631" y="5819"/>
                  </a:cubicBezTo>
                  <a:cubicBezTo>
                    <a:pt x="706" y="5910"/>
                    <a:pt x="781" y="6000"/>
                    <a:pt x="871" y="6090"/>
                  </a:cubicBezTo>
                  <a:cubicBezTo>
                    <a:pt x="1216" y="6495"/>
                    <a:pt x="1681" y="6780"/>
                    <a:pt x="2206" y="6930"/>
                  </a:cubicBezTo>
                  <a:cubicBezTo>
                    <a:pt x="2343" y="6962"/>
                    <a:pt x="2482" y="6978"/>
                    <a:pt x="2621" y="6978"/>
                  </a:cubicBezTo>
                  <a:cubicBezTo>
                    <a:pt x="3004" y="6978"/>
                    <a:pt x="3388" y="6857"/>
                    <a:pt x="3707" y="6615"/>
                  </a:cubicBezTo>
                  <a:cubicBezTo>
                    <a:pt x="4308" y="6105"/>
                    <a:pt x="4413" y="5249"/>
                    <a:pt x="4968" y="4724"/>
                  </a:cubicBezTo>
                  <a:cubicBezTo>
                    <a:pt x="5598" y="4124"/>
                    <a:pt x="6514" y="3943"/>
                    <a:pt x="7159" y="3358"/>
                  </a:cubicBezTo>
                  <a:cubicBezTo>
                    <a:pt x="7550" y="3043"/>
                    <a:pt x="7775" y="2563"/>
                    <a:pt x="7805" y="2052"/>
                  </a:cubicBezTo>
                  <a:cubicBezTo>
                    <a:pt x="7805" y="1362"/>
                    <a:pt x="7249" y="792"/>
                    <a:pt x="6649" y="461"/>
                  </a:cubicBezTo>
                  <a:cubicBezTo>
                    <a:pt x="6053" y="154"/>
                    <a:pt x="5403" y="0"/>
                    <a:pt x="4752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6786869" y="132967"/>
              <a:ext cx="47720" cy="58121"/>
            </a:xfrm>
            <a:custGeom>
              <a:avLst/>
              <a:gdLst/>
              <a:ahLst/>
              <a:cxnLst/>
              <a:rect l="l" t="t" r="r" b="b"/>
              <a:pathLst>
                <a:path w="766" h="933" extrusionOk="0">
                  <a:moveTo>
                    <a:pt x="286" y="0"/>
                  </a:moveTo>
                  <a:cubicBezTo>
                    <a:pt x="259" y="0"/>
                    <a:pt x="233" y="4"/>
                    <a:pt x="210" y="11"/>
                  </a:cubicBezTo>
                  <a:cubicBezTo>
                    <a:pt x="180" y="11"/>
                    <a:pt x="135" y="41"/>
                    <a:pt x="105" y="56"/>
                  </a:cubicBezTo>
                  <a:cubicBezTo>
                    <a:pt x="75" y="86"/>
                    <a:pt x="45" y="116"/>
                    <a:pt x="30" y="146"/>
                  </a:cubicBezTo>
                  <a:cubicBezTo>
                    <a:pt x="15" y="191"/>
                    <a:pt x="0" y="221"/>
                    <a:pt x="15" y="266"/>
                  </a:cubicBezTo>
                  <a:cubicBezTo>
                    <a:pt x="0" y="356"/>
                    <a:pt x="30" y="447"/>
                    <a:pt x="105" y="507"/>
                  </a:cubicBezTo>
                  <a:lnTo>
                    <a:pt x="135" y="537"/>
                  </a:lnTo>
                  <a:cubicBezTo>
                    <a:pt x="165" y="582"/>
                    <a:pt x="195" y="627"/>
                    <a:pt x="225" y="687"/>
                  </a:cubicBezTo>
                  <a:cubicBezTo>
                    <a:pt x="255" y="717"/>
                    <a:pt x="271" y="747"/>
                    <a:pt x="286" y="762"/>
                  </a:cubicBezTo>
                  <a:cubicBezTo>
                    <a:pt x="301" y="792"/>
                    <a:pt x="331" y="822"/>
                    <a:pt x="361" y="852"/>
                  </a:cubicBezTo>
                  <a:lnTo>
                    <a:pt x="391" y="882"/>
                  </a:lnTo>
                  <a:cubicBezTo>
                    <a:pt x="424" y="916"/>
                    <a:pt x="475" y="932"/>
                    <a:pt x="524" y="932"/>
                  </a:cubicBezTo>
                  <a:cubicBezTo>
                    <a:pt x="540" y="932"/>
                    <a:pt x="556" y="931"/>
                    <a:pt x="571" y="927"/>
                  </a:cubicBezTo>
                  <a:cubicBezTo>
                    <a:pt x="646" y="912"/>
                    <a:pt x="706" y="882"/>
                    <a:pt x="736" y="822"/>
                  </a:cubicBezTo>
                  <a:cubicBezTo>
                    <a:pt x="736" y="792"/>
                    <a:pt x="751" y="747"/>
                    <a:pt x="766" y="717"/>
                  </a:cubicBezTo>
                  <a:cubicBezTo>
                    <a:pt x="766" y="687"/>
                    <a:pt x="766" y="642"/>
                    <a:pt x="766" y="612"/>
                  </a:cubicBezTo>
                  <a:cubicBezTo>
                    <a:pt x="751" y="567"/>
                    <a:pt x="751" y="522"/>
                    <a:pt x="736" y="477"/>
                  </a:cubicBezTo>
                  <a:cubicBezTo>
                    <a:pt x="736" y="462"/>
                    <a:pt x="721" y="447"/>
                    <a:pt x="721" y="417"/>
                  </a:cubicBezTo>
                  <a:cubicBezTo>
                    <a:pt x="676" y="311"/>
                    <a:pt x="616" y="221"/>
                    <a:pt x="556" y="131"/>
                  </a:cubicBezTo>
                  <a:cubicBezTo>
                    <a:pt x="526" y="86"/>
                    <a:pt x="481" y="56"/>
                    <a:pt x="436" y="26"/>
                  </a:cubicBezTo>
                  <a:lnTo>
                    <a:pt x="361" y="11"/>
                  </a:lnTo>
                  <a:cubicBezTo>
                    <a:pt x="338" y="4"/>
                    <a:pt x="312" y="0"/>
                    <a:pt x="28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6834463" y="53727"/>
              <a:ext cx="61861" cy="63541"/>
            </a:xfrm>
            <a:custGeom>
              <a:avLst/>
              <a:gdLst/>
              <a:ahLst/>
              <a:cxnLst/>
              <a:rect l="l" t="t" r="r" b="b"/>
              <a:pathLst>
                <a:path w="993" h="1020" extrusionOk="0">
                  <a:moveTo>
                    <a:pt x="426" y="0"/>
                  </a:moveTo>
                  <a:cubicBezTo>
                    <a:pt x="177" y="0"/>
                    <a:pt x="1" y="283"/>
                    <a:pt x="152" y="503"/>
                  </a:cubicBezTo>
                  <a:cubicBezTo>
                    <a:pt x="242" y="623"/>
                    <a:pt x="332" y="743"/>
                    <a:pt x="422" y="848"/>
                  </a:cubicBezTo>
                  <a:cubicBezTo>
                    <a:pt x="482" y="908"/>
                    <a:pt x="542" y="953"/>
                    <a:pt x="617" y="998"/>
                  </a:cubicBezTo>
                  <a:cubicBezTo>
                    <a:pt x="649" y="1009"/>
                    <a:pt x="688" y="1019"/>
                    <a:pt x="730" y="1019"/>
                  </a:cubicBezTo>
                  <a:cubicBezTo>
                    <a:pt x="747" y="1019"/>
                    <a:pt x="765" y="1018"/>
                    <a:pt x="782" y="1013"/>
                  </a:cubicBezTo>
                  <a:cubicBezTo>
                    <a:pt x="857" y="1013"/>
                    <a:pt x="917" y="983"/>
                    <a:pt x="962" y="923"/>
                  </a:cubicBezTo>
                  <a:cubicBezTo>
                    <a:pt x="977" y="893"/>
                    <a:pt x="977" y="863"/>
                    <a:pt x="977" y="833"/>
                  </a:cubicBezTo>
                  <a:cubicBezTo>
                    <a:pt x="992" y="773"/>
                    <a:pt x="992" y="713"/>
                    <a:pt x="977" y="653"/>
                  </a:cubicBezTo>
                  <a:cubicBezTo>
                    <a:pt x="977" y="638"/>
                    <a:pt x="962" y="608"/>
                    <a:pt x="947" y="578"/>
                  </a:cubicBezTo>
                  <a:cubicBezTo>
                    <a:pt x="932" y="533"/>
                    <a:pt x="902" y="488"/>
                    <a:pt x="872" y="458"/>
                  </a:cubicBezTo>
                  <a:cubicBezTo>
                    <a:pt x="812" y="353"/>
                    <a:pt x="752" y="248"/>
                    <a:pt x="707" y="158"/>
                  </a:cubicBezTo>
                  <a:cubicBezTo>
                    <a:pt x="662" y="83"/>
                    <a:pt x="587" y="23"/>
                    <a:pt x="497" y="8"/>
                  </a:cubicBezTo>
                  <a:cubicBezTo>
                    <a:pt x="473" y="2"/>
                    <a:pt x="449" y="0"/>
                    <a:pt x="42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6923360" y="-23209"/>
              <a:ext cx="43982" cy="73134"/>
            </a:xfrm>
            <a:custGeom>
              <a:avLst/>
              <a:gdLst/>
              <a:ahLst/>
              <a:cxnLst/>
              <a:rect l="l" t="t" r="r" b="b"/>
              <a:pathLst>
                <a:path w="706" h="1174" extrusionOk="0">
                  <a:moveTo>
                    <a:pt x="353" y="1"/>
                  </a:moveTo>
                  <a:cubicBezTo>
                    <a:pt x="331" y="1"/>
                    <a:pt x="308" y="4"/>
                    <a:pt x="286" y="12"/>
                  </a:cubicBezTo>
                  <a:cubicBezTo>
                    <a:pt x="241" y="12"/>
                    <a:pt x="196" y="27"/>
                    <a:pt x="166" y="57"/>
                  </a:cubicBezTo>
                  <a:cubicBezTo>
                    <a:pt x="121" y="72"/>
                    <a:pt x="91" y="102"/>
                    <a:pt x="61" y="147"/>
                  </a:cubicBezTo>
                  <a:cubicBezTo>
                    <a:pt x="31" y="177"/>
                    <a:pt x="16" y="222"/>
                    <a:pt x="16" y="267"/>
                  </a:cubicBezTo>
                  <a:cubicBezTo>
                    <a:pt x="1" y="327"/>
                    <a:pt x="1" y="387"/>
                    <a:pt x="16" y="447"/>
                  </a:cubicBezTo>
                  <a:cubicBezTo>
                    <a:pt x="31" y="492"/>
                    <a:pt x="46" y="537"/>
                    <a:pt x="61" y="597"/>
                  </a:cubicBezTo>
                  <a:cubicBezTo>
                    <a:pt x="76" y="642"/>
                    <a:pt x="91" y="687"/>
                    <a:pt x="106" y="747"/>
                  </a:cubicBezTo>
                  <a:cubicBezTo>
                    <a:pt x="121" y="807"/>
                    <a:pt x="151" y="882"/>
                    <a:pt x="181" y="942"/>
                  </a:cubicBezTo>
                  <a:lnTo>
                    <a:pt x="256" y="1077"/>
                  </a:lnTo>
                  <a:lnTo>
                    <a:pt x="286" y="1122"/>
                  </a:lnTo>
                  <a:lnTo>
                    <a:pt x="331" y="1153"/>
                  </a:lnTo>
                  <a:cubicBezTo>
                    <a:pt x="363" y="1163"/>
                    <a:pt x="394" y="1174"/>
                    <a:pt x="432" y="1174"/>
                  </a:cubicBezTo>
                  <a:cubicBezTo>
                    <a:pt x="447" y="1174"/>
                    <a:pt x="463" y="1172"/>
                    <a:pt x="481" y="1168"/>
                  </a:cubicBezTo>
                  <a:cubicBezTo>
                    <a:pt x="571" y="1153"/>
                    <a:pt x="646" y="1092"/>
                    <a:pt x="661" y="1002"/>
                  </a:cubicBezTo>
                  <a:cubicBezTo>
                    <a:pt x="661" y="957"/>
                    <a:pt x="691" y="897"/>
                    <a:pt x="691" y="852"/>
                  </a:cubicBezTo>
                  <a:cubicBezTo>
                    <a:pt x="706" y="777"/>
                    <a:pt x="706" y="702"/>
                    <a:pt x="691" y="642"/>
                  </a:cubicBezTo>
                  <a:lnTo>
                    <a:pt x="691" y="492"/>
                  </a:lnTo>
                  <a:lnTo>
                    <a:pt x="691" y="327"/>
                  </a:lnTo>
                  <a:cubicBezTo>
                    <a:pt x="676" y="162"/>
                    <a:pt x="571" y="42"/>
                    <a:pt x="421" y="12"/>
                  </a:cubicBezTo>
                  <a:cubicBezTo>
                    <a:pt x="398" y="4"/>
                    <a:pt x="376" y="1"/>
                    <a:pt x="353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6998177" y="-65758"/>
              <a:ext cx="47720" cy="68587"/>
            </a:xfrm>
            <a:custGeom>
              <a:avLst/>
              <a:gdLst/>
              <a:ahLst/>
              <a:cxnLst/>
              <a:rect l="l" t="t" r="r" b="b"/>
              <a:pathLst>
                <a:path w="766" h="1101" extrusionOk="0">
                  <a:moveTo>
                    <a:pt x="338" y="1"/>
                  </a:moveTo>
                  <a:cubicBezTo>
                    <a:pt x="289" y="1"/>
                    <a:pt x="240" y="12"/>
                    <a:pt x="195" y="34"/>
                  </a:cubicBezTo>
                  <a:cubicBezTo>
                    <a:pt x="105" y="64"/>
                    <a:pt x="45" y="140"/>
                    <a:pt x="30" y="230"/>
                  </a:cubicBezTo>
                  <a:cubicBezTo>
                    <a:pt x="0" y="260"/>
                    <a:pt x="0" y="305"/>
                    <a:pt x="0" y="350"/>
                  </a:cubicBezTo>
                  <a:cubicBezTo>
                    <a:pt x="0" y="395"/>
                    <a:pt x="15" y="455"/>
                    <a:pt x="60" y="500"/>
                  </a:cubicBezTo>
                  <a:cubicBezTo>
                    <a:pt x="60" y="515"/>
                    <a:pt x="60" y="530"/>
                    <a:pt x="75" y="530"/>
                  </a:cubicBezTo>
                  <a:cubicBezTo>
                    <a:pt x="105" y="620"/>
                    <a:pt x="135" y="695"/>
                    <a:pt x="180" y="785"/>
                  </a:cubicBezTo>
                  <a:cubicBezTo>
                    <a:pt x="195" y="830"/>
                    <a:pt x="225" y="875"/>
                    <a:pt x="255" y="920"/>
                  </a:cubicBezTo>
                  <a:lnTo>
                    <a:pt x="285" y="965"/>
                  </a:lnTo>
                  <a:cubicBezTo>
                    <a:pt x="315" y="1010"/>
                    <a:pt x="361" y="1055"/>
                    <a:pt x="406" y="1085"/>
                  </a:cubicBezTo>
                  <a:lnTo>
                    <a:pt x="361" y="1040"/>
                  </a:lnTo>
                  <a:lnTo>
                    <a:pt x="361" y="1040"/>
                  </a:lnTo>
                  <a:cubicBezTo>
                    <a:pt x="391" y="1070"/>
                    <a:pt x="436" y="1100"/>
                    <a:pt x="481" y="1100"/>
                  </a:cubicBezTo>
                  <a:lnTo>
                    <a:pt x="541" y="1100"/>
                  </a:lnTo>
                  <a:cubicBezTo>
                    <a:pt x="571" y="1100"/>
                    <a:pt x="616" y="1085"/>
                    <a:pt x="646" y="1055"/>
                  </a:cubicBezTo>
                  <a:cubicBezTo>
                    <a:pt x="691" y="1025"/>
                    <a:pt x="706" y="980"/>
                    <a:pt x="736" y="950"/>
                  </a:cubicBezTo>
                  <a:cubicBezTo>
                    <a:pt x="751" y="890"/>
                    <a:pt x="766" y="815"/>
                    <a:pt x="751" y="755"/>
                  </a:cubicBezTo>
                  <a:cubicBezTo>
                    <a:pt x="751" y="680"/>
                    <a:pt x="751" y="605"/>
                    <a:pt x="736" y="530"/>
                  </a:cubicBezTo>
                  <a:cubicBezTo>
                    <a:pt x="706" y="425"/>
                    <a:pt x="676" y="320"/>
                    <a:pt x="646" y="230"/>
                  </a:cubicBezTo>
                  <a:cubicBezTo>
                    <a:pt x="616" y="140"/>
                    <a:pt x="556" y="80"/>
                    <a:pt x="481" y="34"/>
                  </a:cubicBezTo>
                  <a:cubicBezTo>
                    <a:pt x="436" y="12"/>
                    <a:pt x="387" y="1"/>
                    <a:pt x="338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7088881" y="-203681"/>
              <a:ext cx="57999" cy="40056"/>
            </a:xfrm>
            <a:custGeom>
              <a:avLst/>
              <a:gdLst/>
              <a:ahLst/>
              <a:cxnLst/>
              <a:rect l="l" t="t" r="r" b="b"/>
              <a:pathLst>
                <a:path w="931" h="643" extrusionOk="0">
                  <a:moveTo>
                    <a:pt x="308" y="1"/>
                  </a:moveTo>
                  <a:cubicBezTo>
                    <a:pt x="282" y="1"/>
                    <a:pt x="255" y="5"/>
                    <a:pt x="225" y="12"/>
                  </a:cubicBezTo>
                  <a:lnTo>
                    <a:pt x="150" y="42"/>
                  </a:lnTo>
                  <a:cubicBezTo>
                    <a:pt x="105" y="72"/>
                    <a:pt x="60" y="117"/>
                    <a:pt x="30" y="162"/>
                  </a:cubicBezTo>
                  <a:cubicBezTo>
                    <a:pt x="15" y="207"/>
                    <a:pt x="0" y="252"/>
                    <a:pt x="15" y="297"/>
                  </a:cubicBezTo>
                  <a:cubicBezTo>
                    <a:pt x="0" y="342"/>
                    <a:pt x="0" y="372"/>
                    <a:pt x="15" y="417"/>
                  </a:cubicBezTo>
                  <a:cubicBezTo>
                    <a:pt x="30" y="462"/>
                    <a:pt x="45" y="492"/>
                    <a:pt x="75" y="522"/>
                  </a:cubicBezTo>
                  <a:cubicBezTo>
                    <a:pt x="105" y="568"/>
                    <a:pt x="135" y="598"/>
                    <a:pt x="180" y="613"/>
                  </a:cubicBezTo>
                  <a:cubicBezTo>
                    <a:pt x="225" y="628"/>
                    <a:pt x="285" y="643"/>
                    <a:pt x="345" y="643"/>
                  </a:cubicBezTo>
                  <a:cubicBezTo>
                    <a:pt x="405" y="643"/>
                    <a:pt x="465" y="628"/>
                    <a:pt x="525" y="628"/>
                  </a:cubicBezTo>
                  <a:cubicBezTo>
                    <a:pt x="585" y="613"/>
                    <a:pt x="631" y="598"/>
                    <a:pt x="691" y="583"/>
                  </a:cubicBezTo>
                  <a:cubicBezTo>
                    <a:pt x="721" y="568"/>
                    <a:pt x="751" y="553"/>
                    <a:pt x="781" y="537"/>
                  </a:cubicBezTo>
                  <a:cubicBezTo>
                    <a:pt x="811" y="522"/>
                    <a:pt x="841" y="492"/>
                    <a:pt x="856" y="477"/>
                  </a:cubicBezTo>
                  <a:cubicBezTo>
                    <a:pt x="886" y="462"/>
                    <a:pt x="901" y="432"/>
                    <a:pt x="901" y="402"/>
                  </a:cubicBezTo>
                  <a:cubicBezTo>
                    <a:pt x="916" y="372"/>
                    <a:pt x="931" y="342"/>
                    <a:pt x="916" y="312"/>
                  </a:cubicBezTo>
                  <a:cubicBezTo>
                    <a:pt x="916" y="252"/>
                    <a:pt x="886" y="192"/>
                    <a:pt x="841" y="147"/>
                  </a:cubicBezTo>
                  <a:cubicBezTo>
                    <a:pt x="826" y="132"/>
                    <a:pt x="796" y="117"/>
                    <a:pt x="766" y="87"/>
                  </a:cubicBezTo>
                  <a:cubicBezTo>
                    <a:pt x="736" y="72"/>
                    <a:pt x="706" y="72"/>
                    <a:pt x="661" y="57"/>
                  </a:cubicBezTo>
                  <a:cubicBezTo>
                    <a:pt x="631" y="42"/>
                    <a:pt x="600" y="42"/>
                    <a:pt x="570" y="27"/>
                  </a:cubicBezTo>
                  <a:cubicBezTo>
                    <a:pt x="510" y="12"/>
                    <a:pt x="450" y="12"/>
                    <a:pt x="390" y="12"/>
                  </a:cubicBezTo>
                  <a:cubicBezTo>
                    <a:pt x="360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7068261" y="-293014"/>
              <a:ext cx="58061" cy="55505"/>
            </a:xfrm>
            <a:custGeom>
              <a:avLst/>
              <a:gdLst/>
              <a:ahLst/>
              <a:cxnLst/>
              <a:rect l="l" t="t" r="r" b="b"/>
              <a:pathLst>
                <a:path w="932" h="891" extrusionOk="0">
                  <a:moveTo>
                    <a:pt x="631" y="0"/>
                  </a:moveTo>
                  <a:cubicBezTo>
                    <a:pt x="562" y="0"/>
                    <a:pt x="494" y="22"/>
                    <a:pt x="436" y="80"/>
                  </a:cubicBezTo>
                  <a:cubicBezTo>
                    <a:pt x="391" y="110"/>
                    <a:pt x="331" y="140"/>
                    <a:pt x="286" y="185"/>
                  </a:cubicBezTo>
                  <a:cubicBezTo>
                    <a:pt x="256" y="200"/>
                    <a:pt x="241" y="215"/>
                    <a:pt x="211" y="231"/>
                  </a:cubicBezTo>
                  <a:lnTo>
                    <a:pt x="181" y="261"/>
                  </a:lnTo>
                  <a:cubicBezTo>
                    <a:pt x="151" y="276"/>
                    <a:pt x="121" y="306"/>
                    <a:pt x="91" y="336"/>
                  </a:cubicBezTo>
                  <a:cubicBezTo>
                    <a:pt x="46" y="381"/>
                    <a:pt x="31" y="426"/>
                    <a:pt x="16" y="486"/>
                  </a:cubicBezTo>
                  <a:cubicBezTo>
                    <a:pt x="1" y="546"/>
                    <a:pt x="1" y="606"/>
                    <a:pt x="16" y="651"/>
                  </a:cubicBezTo>
                  <a:cubicBezTo>
                    <a:pt x="31" y="696"/>
                    <a:pt x="46" y="741"/>
                    <a:pt x="91" y="771"/>
                  </a:cubicBezTo>
                  <a:cubicBezTo>
                    <a:pt x="106" y="801"/>
                    <a:pt x="151" y="831"/>
                    <a:pt x="181" y="846"/>
                  </a:cubicBezTo>
                  <a:cubicBezTo>
                    <a:pt x="241" y="876"/>
                    <a:pt x="301" y="891"/>
                    <a:pt x="361" y="891"/>
                  </a:cubicBezTo>
                  <a:cubicBezTo>
                    <a:pt x="391" y="891"/>
                    <a:pt x="421" y="876"/>
                    <a:pt x="451" y="876"/>
                  </a:cubicBezTo>
                  <a:lnTo>
                    <a:pt x="526" y="831"/>
                  </a:lnTo>
                  <a:lnTo>
                    <a:pt x="541" y="816"/>
                  </a:lnTo>
                  <a:lnTo>
                    <a:pt x="646" y="726"/>
                  </a:lnTo>
                  <a:cubicBezTo>
                    <a:pt x="676" y="711"/>
                    <a:pt x="706" y="681"/>
                    <a:pt x="721" y="651"/>
                  </a:cubicBezTo>
                  <a:cubicBezTo>
                    <a:pt x="751" y="606"/>
                    <a:pt x="781" y="561"/>
                    <a:pt x="826" y="501"/>
                  </a:cubicBezTo>
                  <a:cubicBezTo>
                    <a:pt x="826" y="501"/>
                    <a:pt x="841" y="486"/>
                    <a:pt x="841" y="471"/>
                  </a:cubicBezTo>
                  <a:lnTo>
                    <a:pt x="856" y="471"/>
                  </a:lnTo>
                  <a:lnTo>
                    <a:pt x="901" y="411"/>
                  </a:lnTo>
                  <a:cubicBezTo>
                    <a:pt x="916" y="381"/>
                    <a:pt x="916" y="336"/>
                    <a:pt x="916" y="306"/>
                  </a:cubicBezTo>
                  <a:cubicBezTo>
                    <a:pt x="931" y="246"/>
                    <a:pt x="916" y="185"/>
                    <a:pt x="886" y="140"/>
                  </a:cubicBezTo>
                  <a:cubicBezTo>
                    <a:pt x="871" y="110"/>
                    <a:pt x="841" y="95"/>
                    <a:pt x="826" y="80"/>
                  </a:cubicBezTo>
                  <a:cubicBezTo>
                    <a:pt x="796" y="35"/>
                    <a:pt x="751" y="20"/>
                    <a:pt x="691" y="5"/>
                  </a:cubicBezTo>
                  <a:cubicBezTo>
                    <a:pt x="671" y="2"/>
                    <a:pt x="651" y="0"/>
                    <a:pt x="63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7010325" y="-370324"/>
              <a:ext cx="59868" cy="67715"/>
            </a:xfrm>
            <a:custGeom>
              <a:avLst/>
              <a:gdLst/>
              <a:ahLst/>
              <a:cxnLst/>
              <a:rect l="l" t="t" r="r" b="b"/>
              <a:pathLst>
                <a:path w="961" h="1087" extrusionOk="0">
                  <a:moveTo>
                    <a:pt x="631" y="1"/>
                  </a:moveTo>
                  <a:cubicBezTo>
                    <a:pt x="541" y="1"/>
                    <a:pt x="466" y="46"/>
                    <a:pt x="421" y="106"/>
                  </a:cubicBezTo>
                  <a:cubicBezTo>
                    <a:pt x="376" y="136"/>
                    <a:pt x="346" y="166"/>
                    <a:pt x="316" y="211"/>
                  </a:cubicBezTo>
                  <a:cubicBezTo>
                    <a:pt x="271" y="241"/>
                    <a:pt x="256" y="286"/>
                    <a:pt x="226" y="331"/>
                  </a:cubicBezTo>
                  <a:lnTo>
                    <a:pt x="120" y="451"/>
                  </a:lnTo>
                  <a:cubicBezTo>
                    <a:pt x="75" y="511"/>
                    <a:pt x="30" y="586"/>
                    <a:pt x="15" y="661"/>
                  </a:cubicBezTo>
                  <a:cubicBezTo>
                    <a:pt x="0" y="751"/>
                    <a:pt x="15" y="841"/>
                    <a:pt x="60" y="931"/>
                  </a:cubicBezTo>
                  <a:cubicBezTo>
                    <a:pt x="90" y="976"/>
                    <a:pt x="120" y="1006"/>
                    <a:pt x="166" y="1021"/>
                  </a:cubicBezTo>
                  <a:cubicBezTo>
                    <a:pt x="196" y="1051"/>
                    <a:pt x="241" y="1081"/>
                    <a:pt x="286" y="1081"/>
                  </a:cubicBezTo>
                  <a:cubicBezTo>
                    <a:pt x="308" y="1085"/>
                    <a:pt x="332" y="1087"/>
                    <a:pt x="355" y="1087"/>
                  </a:cubicBezTo>
                  <a:cubicBezTo>
                    <a:pt x="426" y="1087"/>
                    <a:pt x="499" y="1070"/>
                    <a:pt x="556" y="1036"/>
                  </a:cubicBezTo>
                  <a:cubicBezTo>
                    <a:pt x="631" y="991"/>
                    <a:pt x="676" y="931"/>
                    <a:pt x="721" y="856"/>
                  </a:cubicBezTo>
                  <a:lnTo>
                    <a:pt x="796" y="721"/>
                  </a:lnTo>
                  <a:cubicBezTo>
                    <a:pt x="811" y="676"/>
                    <a:pt x="841" y="631"/>
                    <a:pt x="871" y="586"/>
                  </a:cubicBezTo>
                  <a:cubicBezTo>
                    <a:pt x="886" y="541"/>
                    <a:pt x="901" y="496"/>
                    <a:pt x="916" y="451"/>
                  </a:cubicBezTo>
                  <a:cubicBezTo>
                    <a:pt x="961" y="376"/>
                    <a:pt x="961" y="301"/>
                    <a:pt x="946" y="211"/>
                  </a:cubicBezTo>
                  <a:lnTo>
                    <a:pt x="901" y="151"/>
                  </a:lnTo>
                  <a:cubicBezTo>
                    <a:pt x="886" y="106"/>
                    <a:pt x="856" y="76"/>
                    <a:pt x="811" y="61"/>
                  </a:cubicBezTo>
                  <a:cubicBezTo>
                    <a:pt x="766" y="16"/>
                    <a:pt x="691" y="1"/>
                    <a:pt x="63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6930835" y="-406892"/>
              <a:ext cx="50586" cy="71577"/>
            </a:xfrm>
            <a:custGeom>
              <a:avLst/>
              <a:gdLst/>
              <a:ahLst/>
              <a:cxnLst/>
              <a:rect l="l" t="t" r="r" b="b"/>
              <a:pathLst>
                <a:path w="812" h="1149" extrusionOk="0">
                  <a:moveTo>
                    <a:pt x="509" y="0"/>
                  </a:moveTo>
                  <a:cubicBezTo>
                    <a:pt x="418" y="0"/>
                    <a:pt x="340" y="57"/>
                    <a:pt x="286" y="137"/>
                  </a:cubicBezTo>
                  <a:cubicBezTo>
                    <a:pt x="271" y="167"/>
                    <a:pt x="256" y="197"/>
                    <a:pt x="241" y="227"/>
                  </a:cubicBezTo>
                  <a:cubicBezTo>
                    <a:pt x="226" y="257"/>
                    <a:pt x="211" y="287"/>
                    <a:pt x="196" y="318"/>
                  </a:cubicBezTo>
                  <a:cubicBezTo>
                    <a:pt x="181" y="378"/>
                    <a:pt x="151" y="438"/>
                    <a:pt x="121" y="483"/>
                  </a:cubicBezTo>
                  <a:cubicBezTo>
                    <a:pt x="106" y="513"/>
                    <a:pt x="91" y="543"/>
                    <a:pt x="76" y="573"/>
                  </a:cubicBezTo>
                  <a:lnTo>
                    <a:pt x="46" y="618"/>
                  </a:lnTo>
                  <a:cubicBezTo>
                    <a:pt x="16" y="678"/>
                    <a:pt x="1" y="753"/>
                    <a:pt x="1" y="828"/>
                  </a:cubicBezTo>
                  <a:cubicBezTo>
                    <a:pt x="12" y="1017"/>
                    <a:pt x="180" y="1149"/>
                    <a:pt x="358" y="1149"/>
                  </a:cubicBezTo>
                  <a:cubicBezTo>
                    <a:pt x="420" y="1149"/>
                    <a:pt x="483" y="1133"/>
                    <a:pt x="541" y="1098"/>
                  </a:cubicBezTo>
                  <a:cubicBezTo>
                    <a:pt x="616" y="1053"/>
                    <a:pt x="661" y="993"/>
                    <a:pt x="691" y="918"/>
                  </a:cubicBezTo>
                  <a:cubicBezTo>
                    <a:pt x="706" y="858"/>
                    <a:pt x="721" y="813"/>
                    <a:pt x="736" y="768"/>
                  </a:cubicBezTo>
                  <a:cubicBezTo>
                    <a:pt x="766" y="723"/>
                    <a:pt x="766" y="663"/>
                    <a:pt x="781" y="618"/>
                  </a:cubicBezTo>
                  <a:cubicBezTo>
                    <a:pt x="796" y="558"/>
                    <a:pt x="811" y="483"/>
                    <a:pt x="811" y="423"/>
                  </a:cubicBezTo>
                  <a:cubicBezTo>
                    <a:pt x="811" y="348"/>
                    <a:pt x="811" y="257"/>
                    <a:pt x="781" y="182"/>
                  </a:cubicBezTo>
                  <a:lnTo>
                    <a:pt x="751" y="122"/>
                  </a:lnTo>
                  <a:lnTo>
                    <a:pt x="706" y="62"/>
                  </a:lnTo>
                  <a:cubicBezTo>
                    <a:pt x="661" y="17"/>
                    <a:pt x="601" y="2"/>
                    <a:pt x="541" y="2"/>
                  </a:cubicBezTo>
                  <a:cubicBezTo>
                    <a:pt x="530" y="1"/>
                    <a:pt x="519" y="0"/>
                    <a:pt x="509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6861686" y="-371258"/>
              <a:ext cx="62" cy="1931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6860752" y="-374996"/>
              <a:ext cx="62" cy="3800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cubicBezTo>
                    <a:pt x="0" y="31"/>
                    <a:pt x="0" y="46"/>
                    <a:pt x="0" y="6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6860752" y="-424521"/>
              <a:ext cx="47720" cy="70518"/>
            </a:xfrm>
            <a:custGeom>
              <a:avLst/>
              <a:gdLst/>
              <a:ahLst/>
              <a:cxnLst/>
              <a:rect l="l" t="t" r="r" b="b"/>
              <a:pathLst>
                <a:path w="766" h="1132" extrusionOk="0">
                  <a:moveTo>
                    <a:pt x="465" y="0"/>
                  </a:moveTo>
                  <a:cubicBezTo>
                    <a:pt x="405" y="0"/>
                    <a:pt x="345" y="15"/>
                    <a:pt x="300" y="45"/>
                  </a:cubicBezTo>
                  <a:lnTo>
                    <a:pt x="240" y="90"/>
                  </a:lnTo>
                  <a:cubicBezTo>
                    <a:pt x="210" y="120"/>
                    <a:pt x="180" y="150"/>
                    <a:pt x="150" y="195"/>
                  </a:cubicBezTo>
                  <a:cubicBezTo>
                    <a:pt x="150" y="195"/>
                    <a:pt x="165" y="195"/>
                    <a:pt x="150" y="210"/>
                  </a:cubicBezTo>
                  <a:cubicBezTo>
                    <a:pt x="135" y="255"/>
                    <a:pt x="120" y="300"/>
                    <a:pt x="105" y="360"/>
                  </a:cubicBezTo>
                  <a:cubicBezTo>
                    <a:pt x="105" y="375"/>
                    <a:pt x="90" y="405"/>
                    <a:pt x="90" y="435"/>
                  </a:cubicBezTo>
                  <a:cubicBezTo>
                    <a:pt x="75" y="465"/>
                    <a:pt x="60" y="525"/>
                    <a:pt x="45" y="570"/>
                  </a:cubicBezTo>
                  <a:lnTo>
                    <a:pt x="45" y="586"/>
                  </a:lnTo>
                  <a:cubicBezTo>
                    <a:pt x="30" y="631"/>
                    <a:pt x="15" y="661"/>
                    <a:pt x="0" y="706"/>
                  </a:cubicBezTo>
                  <a:cubicBezTo>
                    <a:pt x="0" y="751"/>
                    <a:pt x="0" y="811"/>
                    <a:pt x="0" y="871"/>
                  </a:cubicBezTo>
                  <a:cubicBezTo>
                    <a:pt x="15" y="931"/>
                    <a:pt x="45" y="1006"/>
                    <a:pt x="105" y="1051"/>
                  </a:cubicBezTo>
                  <a:cubicBezTo>
                    <a:pt x="150" y="1096"/>
                    <a:pt x="225" y="1126"/>
                    <a:pt x="300" y="1126"/>
                  </a:cubicBezTo>
                  <a:cubicBezTo>
                    <a:pt x="319" y="1130"/>
                    <a:pt x="338" y="1131"/>
                    <a:pt x="356" y="1131"/>
                  </a:cubicBezTo>
                  <a:cubicBezTo>
                    <a:pt x="412" y="1131"/>
                    <a:pt x="465" y="1115"/>
                    <a:pt x="510" y="1081"/>
                  </a:cubicBezTo>
                  <a:cubicBezTo>
                    <a:pt x="570" y="1036"/>
                    <a:pt x="615" y="991"/>
                    <a:pt x="645" y="916"/>
                  </a:cubicBezTo>
                  <a:cubicBezTo>
                    <a:pt x="675" y="841"/>
                    <a:pt x="705" y="751"/>
                    <a:pt x="720" y="676"/>
                  </a:cubicBezTo>
                  <a:cubicBezTo>
                    <a:pt x="735" y="616"/>
                    <a:pt x="750" y="555"/>
                    <a:pt x="750" y="495"/>
                  </a:cubicBezTo>
                  <a:cubicBezTo>
                    <a:pt x="765" y="435"/>
                    <a:pt x="765" y="390"/>
                    <a:pt x="750" y="330"/>
                  </a:cubicBezTo>
                  <a:cubicBezTo>
                    <a:pt x="750" y="300"/>
                    <a:pt x="750" y="270"/>
                    <a:pt x="735" y="240"/>
                  </a:cubicBezTo>
                  <a:cubicBezTo>
                    <a:pt x="720" y="180"/>
                    <a:pt x="690" y="135"/>
                    <a:pt x="645" y="90"/>
                  </a:cubicBezTo>
                  <a:lnTo>
                    <a:pt x="630" y="75"/>
                  </a:lnTo>
                  <a:lnTo>
                    <a:pt x="570" y="30"/>
                  </a:lnTo>
                  <a:cubicBezTo>
                    <a:pt x="540" y="15"/>
                    <a:pt x="495" y="0"/>
                    <a:pt x="465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6770049" y="-412374"/>
              <a:ext cx="54261" cy="63043"/>
            </a:xfrm>
            <a:custGeom>
              <a:avLst/>
              <a:gdLst/>
              <a:ahLst/>
              <a:cxnLst/>
              <a:rect l="l" t="t" r="r" b="b"/>
              <a:pathLst>
                <a:path w="871" h="1012" extrusionOk="0">
                  <a:moveTo>
                    <a:pt x="285" y="0"/>
                  </a:moveTo>
                  <a:cubicBezTo>
                    <a:pt x="240" y="0"/>
                    <a:pt x="180" y="15"/>
                    <a:pt x="150" y="45"/>
                  </a:cubicBezTo>
                  <a:cubicBezTo>
                    <a:pt x="90" y="75"/>
                    <a:pt x="60" y="120"/>
                    <a:pt x="30" y="165"/>
                  </a:cubicBezTo>
                  <a:cubicBezTo>
                    <a:pt x="30" y="180"/>
                    <a:pt x="30" y="195"/>
                    <a:pt x="15" y="210"/>
                  </a:cubicBezTo>
                  <a:cubicBezTo>
                    <a:pt x="0" y="255"/>
                    <a:pt x="0" y="300"/>
                    <a:pt x="0" y="330"/>
                  </a:cubicBezTo>
                  <a:cubicBezTo>
                    <a:pt x="0" y="360"/>
                    <a:pt x="0" y="391"/>
                    <a:pt x="15" y="421"/>
                  </a:cubicBezTo>
                  <a:lnTo>
                    <a:pt x="15" y="436"/>
                  </a:lnTo>
                  <a:cubicBezTo>
                    <a:pt x="15" y="451"/>
                    <a:pt x="15" y="451"/>
                    <a:pt x="15" y="466"/>
                  </a:cubicBezTo>
                  <a:lnTo>
                    <a:pt x="45" y="541"/>
                  </a:lnTo>
                  <a:lnTo>
                    <a:pt x="45" y="556"/>
                  </a:lnTo>
                  <a:cubicBezTo>
                    <a:pt x="60" y="571"/>
                    <a:pt x="60" y="571"/>
                    <a:pt x="75" y="586"/>
                  </a:cubicBezTo>
                  <a:cubicBezTo>
                    <a:pt x="90" y="631"/>
                    <a:pt x="105" y="661"/>
                    <a:pt x="135" y="706"/>
                  </a:cubicBezTo>
                  <a:lnTo>
                    <a:pt x="150" y="766"/>
                  </a:lnTo>
                  <a:cubicBezTo>
                    <a:pt x="180" y="826"/>
                    <a:pt x="210" y="871"/>
                    <a:pt x="255" y="916"/>
                  </a:cubicBezTo>
                  <a:lnTo>
                    <a:pt x="345" y="976"/>
                  </a:lnTo>
                  <a:cubicBezTo>
                    <a:pt x="378" y="998"/>
                    <a:pt x="427" y="1012"/>
                    <a:pt x="475" y="1012"/>
                  </a:cubicBezTo>
                  <a:cubicBezTo>
                    <a:pt x="492" y="1012"/>
                    <a:pt x="509" y="1010"/>
                    <a:pt x="525" y="1006"/>
                  </a:cubicBezTo>
                  <a:cubicBezTo>
                    <a:pt x="571" y="1006"/>
                    <a:pt x="616" y="1006"/>
                    <a:pt x="661" y="976"/>
                  </a:cubicBezTo>
                  <a:cubicBezTo>
                    <a:pt x="706" y="961"/>
                    <a:pt x="751" y="931"/>
                    <a:pt x="781" y="901"/>
                  </a:cubicBezTo>
                  <a:cubicBezTo>
                    <a:pt x="811" y="856"/>
                    <a:pt x="841" y="811"/>
                    <a:pt x="856" y="766"/>
                  </a:cubicBezTo>
                  <a:cubicBezTo>
                    <a:pt x="871" y="721"/>
                    <a:pt x="871" y="676"/>
                    <a:pt x="871" y="631"/>
                  </a:cubicBezTo>
                  <a:cubicBezTo>
                    <a:pt x="871" y="571"/>
                    <a:pt x="841" y="511"/>
                    <a:pt x="811" y="451"/>
                  </a:cubicBezTo>
                  <a:cubicBezTo>
                    <a:pt x="781" y="391"/>
                    <a:pt x="751" y="330"/>
                    <a:pt x="706" y="270"/>
                  </a:cubicBezTo>
                  <a:cubicBezTo>
                    <a:pt x="691" y="240"/>
                    <a:pt x="661" y="210"/>
                    <a:pt x="646" y="180"/>
                  </a:cubicBezTo>
                  <a:cubicBezTo>
                    <a:pt x="631" y="150"/>
                    <a:pt x="601" y="120"/>
                    <a:pt x="571" y="105"/>
                  </a:cubicBezTo>
                  <a:lnTo>
                    <a:pt x="495" y="45"/>
                  </a:lnTo>
                  <a:lnTo>
                    <a:pt x="480" y="30"/>
                  </a:lnTo>
                  <a:cubicBezTo>
                    <a:pt x="420" y="0"/>
                    <a:pt x="345" y="0"/>
                    <a:pt x="285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6689624" y="-391629"/>
              <a:ext cx="57065" cy="67216"/>
            </a:xfrm>
            <a:custGeom>
              <a:avLst/>
              <a:gdLst/>
              <a:ahLst/>
              <a:cxnLst/>
              <a:rect l="l" t="t" r="r" b="b"/>
              <a:pathLst>
                <a:path w="916" h="1079" extrusionOk="0">
                  <a:moveTo>
                    <a:pt x="311" y="0"/>
                  </a:moveTo>
                  <a:cubicBezTo>
                    <a:pt x="250" y="0"/>
                    <a:pt x="188" y="16"/>
                    <a:pt x="136" y="42"/>
                  </a:cubicBezTo>
                  <a:cubicBezTo>
                    <a:pt x="90" y="73"/>
                    <a:pt x="60" y="118"/>
                    <a:pt x="30" y="163"/>
                  </a:cubicBezTo>
                  <a:cubicBezTo>
                    <a:pt x="0" y="208"/>
                    <a:pt x="0" y="268"/>
                    <a:pt x="0" y="328"/>
                  </a:cubicBezTo>
                  <a:lnTo>
                    <a:pt x="0" y="373"/>
                  </a:lnTo>
                  <a:cubicBezTo>
                    <a:pt x="0" y="448"/>
                    <a:pt x="15" y="523"/>
                    <a:pt x="60" y="583"/>
                  </a:cubicBezTo>
                  <a:cubicBezTo>
                    <a:pt x="75" y="613"/>
                    <a:pt x="106" y="658"/>
                    <a:pt x="121" y="703"/>
                  </a:cubicBezTo>
                  <a:lnTo>
                    <a:pt x="181" y="808"/>
                  </a:lnTo>
                  <a:cubicBezTo>
                    <a:pt x="196" y="853"/>
                    <a:pt x="211" y="883"/>
                    <a:pt x="241" y="928"/>
                  </a:cubicBezTo>
                  <a:cubicBezTo>
                    <a:pt x="256" y="958"/>
                    <a:pt x="301" y="1003"/>
                    <a:pt x="331" y="1018"/>
                  </a:cubicBezTo>
                  <a:cubicBezTo>
                    <a:pt x="376" y="1048"/>
                    <a:pt x="421" y="1078"/>
                    <a:pt x="466" y="1078"/>
                  </a:cubicBezTo>
                  <a:lnTo>
                    <a:pt x="556" y="1078"/>
                  </a:lnTo>
                  <a:cubicBezTo>
                    <a:pt x="601" y="1078"/>
                    <a:pt x="646" y="1063"/>
                    <a:pt x="691" y="1048"/>
                  </a:cubicBezTo>
                  <a:cubicBezTo>
                    <a:pt x="721" y="1033"/>
                    <a:pt x="751" y="1018"/>
                    <a:pt x="766" y="988"/>
                  </a:cubicBezTo>
                  <a:cubicBezTo>
                    <a:pt x="811" y="958"/>
                    <a:pt x="841" y="928"/>
                    <a:pt x="871" y="883"/>
                  </a:cubicBezTo>
                  <a:cubicBezTo>
                    <a:pt x="901" y="793"/>
                    <a:pt x="916" y="703"/>
                    <a:pt x="886" y="613"/>
                  </a:cubicBezTo>
                  <a:cubicBezTo>
                    <a:pt x="871" y="568"/>
                    <a:pt x="841" y="523"/>
                    <a:pt x="826" y="478"/>
                  </a:cubicBezTo>
                  <a:lnTo>
                    <a:pt x="781" y="418"/>
                  </a:lnTo>
                  <a:lnTo>
                    <a:pt x="706" y="313"/>
                  </a:lnTo>
                  <a:lnTo>
                    <a:pt x="646" y="208"/>
                  </a:lnTo>
                  <a:lnTo>
                    <a:pt x="631" y="193"/>
                  </a:lnTo>
                  <a:cubicBezTo>
                    <a:pt x="586" y="133"/>
                    <a:pt x="541" y="88"/>
                    <a:pt x="481" y="58"/>
                  </a:cubicBezTo>
                  <a:lnTo>
                    <a:pt x="436" y="27"/>
                  </a:lnTo>
                  <a:cubicBezTo>
                    <a:pt x="398" y="9"/>
                    <a:pt x="355" y="0"/>
                    <a:pt x="31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6604527" y="-342290"/>
              <a:ext cx="59930" cy="60862"/>
            </a:xfrm>
            <a:custGeom>
              <a:avLst/>
              <a:gdLst/>
              <a:ahLst/>
              <a:cxnLst/>
              <a:rect l="l" t="t" r="r" b="b"/>
              <a:pathLst>
                <a:path w="962" h="977" extrusionOk="0">
                  <a:moveTo>
                    <a:pt x="286" y="1"/>
                  </a:moveTo>
                  <a:cubicBezTo>
                    <a:pt x="241" y="1"/>
                    <a:pt x="211" y="16"/>
                    <a:pt x="166" y="31"/>
                  </a:cubicBezTo>
                  <a:cubicBezTo>
                    <a:pt x="136" y="46"/>
                    <a:pt x="106" y="61"/>
                    <a:pt x="76" y="91"/>
                  </a:cubicBezTo>
                  <a:cubicBezTo>
                    <a:pt x="31" y="151"/>
                    <a:pt x="1" y="226"/>
                    <a:pt x="1" y="316"/>
                  </a:cubicBezTo>
                  <a:lnTo>
                    <a:pt x="16" y="346"/>
                  </a:lnTo>
                  <a:cubicBezTo>
                    <a:pt x="16" y="376"/>
                    <a:pt x="16" y="406"/>
                    <a:pt x="31" y="436"/>
                  </a:cubicBezTo>
                  <a:cubicBezTo>
                    <a:pt x="31" y="451"/>
                    <a:pt x="31" y="466"/>
                    <a:pt x="46" y="481"/>
                  </a:cubicBezTo>
                  <a:cubicBezTo>
                    <a:pt x="61" y="526"/>
                    <a:pt x="91" y="556"/>
                    <a:pt x="121" y="586"/>
                  </a:cubicBezTo>
                  <a:lnTo>
                    <a:pt x="196" y="661"/>
                  </a:lnTo>
                  <a:lnTo>
                    <a:pt x="286" y="751"/>
                  </a:lnTo>
                  <a:lnTo>
                    <a:pt x="301" y="766"/>
                  </a:lnTo>
                  <a:cubicBezTo>
                    <a:pt x="316" y="811"/>
                    <a:pt x="346" y="856"/>
                    <a:pt x="376" y="886"/>
                  </a:cubicBezTo>
                  <a:cubicBezTo>
                    <a:pt x="406" y="916"/>
                    <a:pt x="451" y="946"/>
                    <a:pt x="496" y="946"/>
                  </a:cubicBezTo>
                  <a:cubicBezTo>
                    <a:pt x="526" y="961"/>
                    <a:pt x="586" y="976"/>
                    <a:pt x="631" y="976"/>
                  </a:cubicBezTo>
                  <a:cubicBezTo>
                    <a:pt x="721" y="961"/>
                    <a:pt x="796" y="931"/>
                    <a:pt x="856" y="856"/>
                  </a:cubicBezTo>
                  <a:cubicBezTo>
                    <a:pt x="916" y="796"/>
                    <a:pt x="961" y="706"/>
                    <a:pt x="946" y="616"/>
                  </a:cubicBezTo>
                  <a:cubicBezTo>
                    <a:pt x="946" y="571"/>
                    <a:pt x="946" y="541"/>
                    <a:pt x="931" y="511"/>
                  </a:cubicBezTo>
                  <a:lnTo>
                    <a:pt x="931" y="496"/>
                  </a:lnTo>
                  <a:cubicBezTo>
                    <a:pt x="916" y="451"/>
                    <a:pt x="901" y="406"/>
                    <a:pt x="871" y="376"/>
                  </a:cubicBezTo>
                  <a:cubicBezTo>
                    <a:pt x="841" y="331"/>
                    <a:pt x="811" y="301"/>
                    <a:pt x="781" y="271"/>
                  </a:cubicBezTo>
                  <a:lnTo>
                    <a:pt x="721" y="226"/>
                  </a:lnTo>
                  <a:lnTo>
                    <a:pt x="616" y="121"/>
                  </a:lnTo>
                  <a:lnTo>
                    <a:pt x="586" y="106"/>
                  </a:lnTo>
                  <a:cubicBezTo>
                    <a:pt x="586" y="91"/>
                    <a:pt x="571" y="91"/>
                    <a:pt x="571" y="91"/>
                  </a:cubicBezTo>
                  <a:cubicBezTo>
                    <a:pt x="556" y="76"/>
                    <a:pt x="541" y="61"/>
                    <a:pt x="526" y="61"/>
                  </a:cubicBezTo>
                  <a:cubicBezTo>
                    <a:pt x="511" y="46"/>
                    <a:pt x="481" y="31"/>
                    <a:pt x="451" y="16"/>
                  </a:cubicBezTo>
                  <a:cubicBezTo>
                    <a:pt x="421" y="1"/>
                    <a:pt x="391" y="1"/>
                    <a:pt x="36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6525972" y="-278001"/>
              <a:ext cx="72078" cy="55318"/>
            </a:xfrm>
            <a:custGeom>
              <a:avLst/>
              <a:gdLst/>
              <a:ahLst/>
              <a:cxnLst/>
              <a:rect l="l" t="t" r="r" b="b"/>
              <a:pathLst>
                <a:path w="1157" h="888" extrusionOk="0">
                  <a:moveTo>
                    <a:pt x="305" y="1"/>
                  </a:moveTo>
                  <a:cubicBezTo>
                    <a:pt x="284" y="1"/>
                    <a:pt x="262" y="2"/>
                    <a:pt x="241" y="5"/>
                  </a:cubicBezTo>
                  <a:cubicBezTo>
                    <a:pt x="196" y="5"/>
                    <a:pt x="151" y="20"/>
                    <a:pt x="106" y="35"/>
                  </a:cubicBezTo>
                  <a:cubicBezTo>
                    <a:pt x="61" y="65"/>
                    <a:pt x="31" y="110"/>
                    <a:pt x="16" y="155"/>
                  </a:cubicBezTo>
                  <a:cubicBezTo>
                    <a:pt x="1" y="200"/>
                    <a:pt x="1" y="245"/>
                    <a:pt x="1" y="290"/>
                  </a:cubicBezTo>
                  <a:cubicBezTo>
                    <a:pt x="16" y="350"/>
                    <a:pt x="46" y="395"/>
                    <a:pt x="76" y="440"/>
                  </a:cubicBezTo>
                  <a:cubicBezTo>
                    <a:pt x="151" y="500"/>
                    <a:pt x="226" y="560"/>
                    <a:pt x="316" y="590"/>
                  </a:cubicBezTo>
                  <a:cubicBezTo>
                    <a:pt x="361" y="605"/>
                    <a:pt x="391" y="635"/>
                    <a:pt x="421" y="665"/>
                  </a:cubicBezTo>
                  <a:cubicBezTo>
                    <a:pt x="466" y="740"/>
                    <a:pt x="541" y="800"/>
                    <a:pt x="616" y="845"/>
                  </a:cubicBezTo>
                  <a:cubicBezTo>
                    <a:pt x="669" y="874"/>
                    <a:pt x="725" y="887"/>
                    <a:pt x="780" y="887"/>
                  </a:cubicBezTo>
                  <a:cubicBezTo>
                    <a:pt x="897" y="887"/>
                    <a:pt x="1010" y="827"/>
                    <a:pt x="1082" y="725"/>
                  </a:cubicBezTo>
                  <a:cubicBezTo>
                    <a:pt x="1127" y="665"/>
                    <a:pt x="1157" y="575"/>
                    <a:pt x="1157" y="500"/>
                  </a:cubicBezTo>
                  <a:cubicBezTo>
                    <a:pt x="1142" y="410"/>
                    <a:pt x="1097" y="305"/>
                    <a:pt x="1037" y="245"/>
                  </a:cubicBezTo>
                  <a:cubicBezTo>
                    <a:pt x="961" y="185"/>
                    <a:pt x="886" y="155"/>
                    <a:pt x="796" y="125"/>
                  </a:cubicBezTo>
                  <a:lnTo>
                    <a:pt x="721" y="125"/>
                  </a:lnTo>
                  <a:cubicBezTo>
                    <a:pt x="676" y="110"/>
                    <a:pt x="631" y="80"/>
                    <a:pt x="586" y="65"/>
                  </a:cubicBezTo>
                  <a:cubicBezTo>
                    <a:pt x="500" y="27"/>
                    <a:pt x="403" y="1"/>
                    <a:pt x="305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6480184" y="-201065"/>
              <a:ext cx="76751" cy="50521"/>
            </a:xfrm>
            <a:custGeom>
              <a:avLst/>
              <a:gdLst/>
              <a:ahLst/>
              <a:cxnLst/>
              <a:rect l="l" t="t" r="r" b="b"/>
              <a:pathLst>
                <a:path w="1232" h="811" extrusionOk="0">
                  <a:moveTo>
                    <a:pt x="706" y="0"/>
                  </a:moveTo>
                  <a:cubicBezTo>
                    <a:pt x="661" y="15"/>
                    <a:pt x="631" y="15"/>
                    <a:pt x="586" y="30"/>
                  </a:cubicBezTo>
                  <a:lnTo>
                    <a:pt x="571" y="30"/>
                  </a:lnTo>
                  <a:cubicBezTo>
                    <a:pt x="496" y="30"/>
                    <a:pt x="406" y="15"/>
                    <a:pt x="331" y="15"/>
                  </a:cubicBezTo>
                  <a:lnTo>
                    <a:pt x="286" y="15"/>
                  </a:lnTo>
                  <a:cubicBezTo>
                    <a:pt x="226" y="15"/>
                    <a:pt x="181" y="30"/>
                    <a:pt x="136" y="60"/>
                  </a:cubicBezTo>
                  <a:cubicBezTo>
                    <a:pt x="46" y="105"/>
                    <a:pt x="1" y="195"/>
                    <a:pt x="1" y="285"/>
                  </a:cubicBezTo>
                  <a:cubicBezTo>
                    <a:pt x="1" y="315"/>
                    <a:pt x="16" y="360"/>
                    <a:pt x="46" y="405"/>
                  </a:cubicBezTo>
                  <a:cubicBezTo>
                    <a:pt x="76" y="435"/>
                    <a:pt x="106" y="480"/>
                    <a:pt x="151" y="495"/>
                  </a:cubicBezTo>
                  <a:cubicBezTo>
                    <a:pt x="196" y="526"/>
                    <a:pt x="241" y="541"/>
                    <a:pt x="301" y="541"/>
                  </a:cubicBezTo>
                  <a:cubicBezTo>
                    <a:pt x="346" y="556"/>
                    <a:pt x="391" y="571"/>
                    <a:pt x="421" y="586"/>
                  </a:cubicBezTo>
                  <a:cubicBezTo>
                    <a:pt x="436" y="601"/>
                    <a:pt x="451" y="616"/>
                    <a:pt x="466" y="631"/>
                  </a:cubicBezTo>
                  <a:lnTo>
                    <a:pt x="496" y="661"/>
                  </a:lnTo>
                  <a:cubicBezTo>
                    <a:pt x="511" y="676"/>
                    <a:pt x="526" y="691"/>
                    <a:pt x="541" y="706"/>
                  </a:cubicBezTo>
                  <a:cubicBezTo>
                    <a:pt x="571" y="736"/>
                    <a:pt x="616" y="766"/>
                    <a:pt x="676" y="781"/>
                  </a:cubicBezTo>
                  <a:cubicBezTo>
                    <a:pt x="721" y="796"/>
                    <a:pt x="781" y="811"/>
                    <a:pt x="826" y="811"/>
                  </a:cubicBezTo>
                  <a:cubicBezTo>
                    <a:pt x="901" y="811"/>
                    <a:pt x="976" y="796"/>
                    <a:pt x="1051" y="766"/>
                  </a:cubicBezTo>
                  <a:lnTo>
                    <a:pt x="1126" y="691"/>
                  </a:lnTo>
                  <a:cubicBezTo>
                    <a:pt x="1171" y="661"/>
                    <a:pt x="1186" y="601"/>
                    <a:pt x="1201" y="556"/>
                  </a:cubicBezTo>
                  <a:cubicBezTo>
                    <a:pt x="1216" y="526"/>
                    <a:pt x="1231" y="480"/>
                    <a:pt x="1231" y="450"/>
                  </a:cubicBezTo>
                  <a:cubicBezTo>
                    <a:pt x="1231" y="405"/>
                    <a:pt x="1231" y="345"/>
                    <a:pt x="1216" y="300"/>
                  </a:cubicBezTo>
                  <a:cubicBezTo>
                    <a:pt x="1186" y="225"/>
                    <a:pt x="1156" y="165"/>
                    <a:pt x="1096" y="105"/>
                  </a:cubicBezTo>
                  <a:cubicBezTo>
                    <a:pt x="1051" y="75"/>
                    <a:pt x="1006" y="45"/>
                    <a:pt x="961" y="30"/>
                  </a:cubicBezTo>
                  <a:cubicBezTo>
                    <a:pt x="901" y="0"/>
                    <a:pt x="856" y="0"/>
                    <a:pt x="796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6448413" y="-98214"/>
              <a:ext cx="84164" cy="52390"/>
            </a:xfrm>
            <a:custGeom>
              <a:avLst/>
              <a:gdLst/>
              <a:ahLst/>
              <a:cxnLst/>
              <a:rect l="l" t="t" r="r" b="b"/>
              <a:pathLst>
                <a:path w="1351" h="841" extrusionOk="0">
                  <a:moveTo>
                    <a:pt x="901" y="0"/>
                  </a:moveTo>
                  <a:lnTo>
                    <a:pt x="751" y="30"/>
                  </a:lnTo>
                  <a:cubicBezTo>
                    <a:pt x="736" y="45"/>
                    <a:pt x="706" y="45"/>
                    <a:pt x="691" y="60"/>
                  </a:cubicBezTo>
                  <a:cubicBezTo>
                    <a:pt x="676" y="60"/>
                    <a:pt x="646" y="75"/>
                    <a:pt x="631" y="90"/>
                  </a:cubicBezTo>
                  <a:lnTo>
                    <a:pt x="616" y="105"/>
                  </a:lnTo>
                  <a:cubicBezTo>
                    <a:pt x="556" y="120"/>
                    <a:pt x="511" y="135"/>
                    <a:pt x="465" y="150"/>
                  </a:cubicBezTo>
                  <a:cubicBezTo>
                    <a:pt x="405" y="180"/>
                    <a:pt x="345" y="195"/>
                    <a:pt x="285" y="225"/>
                  </a:cubicBezTo>
                  <a:cubicBezTo>
                    <a:pt x="255" y="240"/>
                    <a:pt x="210" y="270"/>
                    <a:pt x="180" y="300"/>
                  </a:cubicBezTo>
                  <a:lnTo>
                    <a:pt x="150" y="345"/>
                  </a:lnTo>
                  <a:cubicBezTo>
                    <a:pt x="0" y="510"/>
                    <a:pt x="75" y="766"/>
                    <a:pt x="300" y="811"/>
                  </a:cubicBezTo>
                  <a:lnTo>
                    <a:pt x="345" y="826"/>
                  </a:lnTo>
                  <a:cubicBezTo>
                    <a:pt x="368" y="833"/>
                    <a:pt x="390" y="837"/>
                    <a:pt x="413" y="837"/>
                  </a:cubicBezTo>
                  <a:cubicBezTo>
                    <a:pt x="435" y="837"/>
                    <a:pt x="458" y="833"/>
                    <a:pt x="480" y="826"/>
                  </a:cubicBezTo>
                  <a:lnTo>
                    <a:pt x="586" y="811"/>
                  </a:lnTo>
                  <a:lnTo>
                    <a:pt x="721" y="811"/>
                  </a:lnTo>
                  <a:lnTo>
                    <a:pt x="766" y="826"/>
                  </a:lnTo>
                  <a:cubicBezTo>
                    <a:pt x="811" y="841"/>
                    <a:pt x="856" y="841"/>
                    <a:pt x="886" y="841"/>
                  </a:cubicBezTo>
                  <a:lnTo>
                    <a:pt x="931" y="841"/>
                  </a:lnTo>
                  <a:cubicBezTo>
                    <a:pt x="976" y="841"/>
                    <a:pt x="1021" y="841"/>
                    <a:pt x="1066" y="826"/>
                  </a:cubicBezTo>
                  <a:cubicBezTo>
                    <a:pt x="1126" y="796"/>
                    <a:pt x="1201" y="751"/>
                    <a:pt x="1246" y="691"/>
                  </a:cubicBezTo>
                  <a:cubicBezTo>
                    <a:pt x="1321" y="616"/>
                    <a:pt x="1351" y="510"/>
                    <a:pt x="1351" y="405"/>
                  </a:cubicBezTo>
                  <a:cubicBezTo>
                    <a:pt x="1351" y="285"/>
                    <a:pt x="1306" y="180"/>
                    <a:pt x="1216" y="105"/>
                  </a:cubicBezTo>
                  <a:cubicBezTo>
                    <a:pt x="1201" y="90"/>
                    <a:pt x="1186" y="90"/>
                    <a:pt x="1171" y="75"/>
                  </a:cubicBezTo>
                  <a:cubicBezTo>
                    <a:pt x="1126" y="45"/>
                    <a:pt x="1081" y="15"/>
                    <a:pt x="102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6481118" y="9559"/>
              <a:ext cx="66471" cy="50646"/>
            </a:xfrm>
            <a:custGeom>
              <a:avLst/>
              <a:gdLst/>
              <a:ahLst/>
              <a:cxnLst/>
              <a:rect l="l" t="t" r="r" b="b"/>
              <a:pathLst>
                <a:path w="1067" h="813" extrusionOk="0">
                  <a:moveTo>
                    <a:pt x="698" y="0"/>
                  </a:moveTo>
                  <a:cubicBezTo>
                    <a:pt x="597" y="0"/>
                    <a:pt x="497" y="40"/>
                    <a:pt x="421" y="116"/>
                  </a:cubicBezTo>
                  <a:cubicBezTo>
                    <a:pt x="301" y="221"/>
                    <a:pt x="181" y="326"/>
                    <a:pt x="91" y="446"/>
                  </a:cubicBezTo>
                  <a:lnTo>
                    <a:pt x="76" y="491"/>
                  </a:lnTo>
                  <a:cubicBezTo>
                    <a:pt x="1" y="627"/>
                    <a:pt x="76" y="777"/>
                    <a:pt x="226" y="807"/>
                  </a:cubicBezTo>
                  <a:cubicBezTo>
                    <a:pt x="254" y="811"/>
                    <a:pt x="282" y="812"/>
                    <a:pt x="310" y="812"/>
                  </a:cubicBezTo>
                  <a:cubicBezTo>
                    <a:pt x="387" y="812"/>
                    <a:pt x="464" y="799"/>
                    <a:pt x="541" y="777"/>
                  </a:cubicBezTo>
                  <a:cubicBezTo>
                    <a:pt x="736" y="747"/>
                    <a:pt x="901" y="792"/>
                    <a:pt x="1006" y="596"/>
                  </a:cubicBezTo>
                  <a:cubicBezTo>
                    <a:pt x="1036" y="566"/>
                    <a:pt x="1066" y="521"/>
                    <a:pt x="1066" y="461"/>
                  </a:cubicBezTo>
                  <a:lnTo>
                    <a:pt x="1066" y="371"/>
                  </a:lnTo>
                  <a:cubicBezTo>
                    <a:pt x="1066" y="311"/>
                    <a:pt x="1066" y="266"/>
                    <a:pt x="1036" y="221"/>
                  </a:cubicBezTo>
                  <a:cubicBezTo>
                    <a:pt x="1021" y="191"/>
                    <a:pt x="1006" y="161"/>
                    <a:pt x="991" y="146"/>
                  </a:cubicBezTo>
                  <a:cubicBezTo>
                    <a:pt x="961" y="101"/>
                    <a:pt x="916" y="71"/>
                    <a:pt x="871" y="41"/>
                  </a:cubicBezTo>
                  <a:cubicBezTo>
                    <a:pt x="816" y="14"/>
                    <a:pt x="757" y="0"/>
                    <a:pt x="698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551264" y="106741"/>
              <a:ext cx="51458" cy="54072"/>
            </a:xfrm>
            <a:custGeom>
              <a:avLst/>
              <a:gdLst/>
              <a:ahLst/>
              <a:cxnLst/>
              <a:rect l="l" t="t" r="r" b="b"/>
              <a:pathLst>
                <a:path w="826" h="868" extrusionOk="0">
                  <a:moveTo>
                    <a:pt x="505" y="1"/>
                  </a:moveTo>
                  <a:cubicBezTo>
                    <a:pt x="484" y="1"/>
                    <a:pt x="465" y="5"/>
                    <a:pt x="450" y="12"/>
                  </a:cubicBezTo>
                  <a:cubicBezTo>
                    <a:pt x="405" y="12"/>
                    <a:pt x="360" y="27"/>
                    <a:pt x="330" y="42"/>
                  </a:cubicBezTo>
                  <a:cubicBezTo>
                    <a:pt x="285" y="72"/>
                    <a:pt x="240" y="117"/>
                    <a:pt x="210" y="177"/>
                  </a:cubicBezTo>
                  <a:lnTo>
                    <a:pt x="105" y="327"/>
                  </a:lnTo>
                  <a:lnTo>
                    <a:pt x="60" y="402"/>
                  </a:lnTo>
                  <a:cubicBezTo>
                    <a:pt x="30" y="432"/>
                    <a:pt x="15" y="462"/>
                    <a:pt x="15" y="507"/>
                  </a:cubicBezTo>
                  <a:lnTo>
                    <a:pt x="0" y="552"/>
                  </a:lnTo>
                  <a:lnTo>
                    <a:pt x="0" y="612"/>
                  </a:lnTo>
                  <a:lnTo>
                    <a:pt x="15" y="687"/>
                  </a:lnTo>
                  <a:lnTo>
                    <a:pt x="45" y="747"/>
                  </a:lnTo>
                  <a:cubicBezTo>
                    <a:pt x="60" y="777"/>
                    <a:pt x="90" y="792"/>
                    <a:pt x="120" y="823"/>
                  </a:cubicBezTo>
                  <a:cubicBezTo>
                    <a:pt x="135" y="838"/>
                    <a:pt x="150" y="838"/>
                    <a:pt x="180" y="853"/>
                  </a:cubicBezTo>
                  <a:cubicBezTo>
                    <a:pt x="225" y="868"/>
                    <a:pt x="270" y="868"/>
                    <a:pt x="315" y="868"/>
                  </a:cubicBezTo>
                  <a:cubicBezTo>
                    <a:pt x="345" y="853"/>
                    <a:pt x="375" y="838"/>
                    <a:pt x="405" y="823"/>
                  </a:cubicBezTo>
                  <a:cubicBezTo>
                    <a:pt x="420" y="823"/>
                    <a:pt x="435" y="807"/>
                    <a:pt x="450" y="807"/>
                  </a:cubicBezTo>
                  <a:lnTo>
                    <a:pt x="510" y="762"/>
                  </a:lnTo>
                  <a:lnTo>
                    <a:pt x="525" y="747"/>
                  </a:lnTo>
                  <a:lnTo>
                    <a:pt x="540" y="732"/>
                  </a:lnTo>
                  <a:lnTo>
                    <a:pt x="601" y="657"/>
                  </a:lnTo>
                  <a:lnTo>
                    <a:pt x="736" y="537"/>
                  </a:lnTo>
                  <a:cubicBezTo>
                    <a:pt x="796" y="477"/>
                    <a:pt x="826" y="387"/>
                    <a:pt x="826" y="297"/>
                  </a:cubicBezTo>
                  <a:cubicBezTo>
                    <a:pt x="811" y="252"/>
                    <a:pt x="796" y="192"/>
                    <a:pt x="766" y="147"/>
                  </a:cubicBezTo>
                  <a:cubicBezTo>
                    <a:pt x="721" y="72"/>
                    <a:pt x="646" y="27"/>
                    <a:pt x="570" y="12"/>
                  </a:cubicBezTo>
                  <a:cubicBezTo>
                    <a:pt x="548" y="5"/>
                    <a:pt x="525" y="1"/>
                    <a:pt x="505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502611" y="-378734"/>
              <a:ext cx="605033" cy="573986"/>
            </a:xfrm>
            <a:custGeom>
              <a:avLst/>
              <a:gdLst/>
              <a:ahLst/>
              <a:cxnLst/>
              <a:rect l="l" t="t" r="r" b="b"/>
              <a:pathLst>
                <a:path w="9712" h="9214" extrusionOk="0">
                  <a:moveTo>
                    <a:pt x="5613" y="497"/>
                  </a:moveTo>
                  <a:cubicBezTo>
                    <a:pt x="6431" y="497"/>
                    <a:pt x="7241" y="722"/>
                    <a:pt x="7940" y="1156"/>
                  </a:cubicBezTo>
                  <a:cubicBezTo>
                    <a:pt x="8541" y="1531"/>
                    <a:pt x="9186" y="2237"/>
                    <a:pt x="9216" y="3032"/>
                  </a:cubicBezTo>
                  <a:cubicBezTo>
                    <a:pt x="9201" y="3588"/>
                    <a:pt x="8961" y="4113"/>
                    <a:pt x="8541" y="4473"/>
                  </a:cubicBezTo>
                  <a:cubicBezTo>
                    <a:pt x="8180" y="4773"/>
                    <a:pt x="7775" y="5013"/>
                    <a:pt x="7340" y="5194"/>
                  </a:cubicBezTo>
                  <a:cubicBezTo>
                    <a:pt x="6845" y="5404"/>
                    <a:pt x="6379" y="5689"/>
                    <a:pt x="5974" y="6049"/>
                  </a:cubicBezTo>
                  <a:cubicBezTo>
                    <a:pt x="5644" y="6394"/>
                    <a:pt x="5389" y="6799"/>
                    <a:pt x="5224" y="7250"/>
                  </a:cubicBezTo>
                  <a:cubicBezTo>
                    <a:pt x="5014" y="7685"/>
                    <a:pt x="4834" y="8090"/>
                    <a:pt x="4503" y="8360"/>
                  </a:cubicBezTo>
                  <a:cubicBezTo>
                    <a:pt x="4215" y="8589"/>
                    <a:pt x="3860" y="8706"/>
                    <a:pt x="3500" y="8706"/>
                  </a:cubicBezTo>
                  <a:cubicBezTo>
                    <a:pt x="3318" y="8706"/>
                    <a:pt x="3134" y="8676"/>
                    <a:pt x="2957" y="8616"/>
                  </a:cubicBezTo>
                  <a:cubicBezTo>
                    <a:pt x="2567" y="8480"/>
                    <a:pt x="2192" y="8255"/>
                    <a:pt x="1892" y="7970"/>
                  </a:cubicBezTo>
                  <a:cubicBezTo>
                    <a:pt x="1742" y="7835"/>
                    <a:pt x="1622" y="7700"/>
                    <a:pt x="1487" y="7550"/>
                  </a:cubicBezTo>
                  <a:cubicBezTo>
                    <a:pt x="1397" y="7445"/>
                    <a:pt x="1306" y="7325"/>
                    <a:pt x="1231" y="7205"/>
                  </a:cubicBezTo>
                  <a:cubicBezTo>
                    <a:pt x="796" y="6589"/>
                    <a:pt x="541" y="5869"/>
                    <a:pt x="511" y="5119"/>
                  </a:cubicBezTo>
                  <a:cubicBezTo>
                    <a:pt x="511" y="3963"/>
                    <a:pt x="1141" y="3002"/>
                    <a:pt x="1682" y="2402"/>
                  </a:cubicBezTo>
                  <a:cubicBezTo>
                    <a:pt x="2447" y="1516"/>
                    <a:pt x="3453" y="886"/>
                    <a:pt x="4593" y="616"/>
                  </a:cubicBezTo>
                  <a:cubicBezTo>
                    <a:pt x="4929" y="536"/>
                    <a:pt x="5272" y="497"/>
                    <a:pt x="5613" y="497"/>
                  </a:cubicBezTo>
                  <a:close/>
                  <a:moveTo>
                    <a:pt x="5567" y="0"/>
                  </a:moveTo>
                  <a:cubicBezTo>
                    <a:pt x="5201" y="0"/>
                    <a:pt x="4834" y="40"/>
                    <a:pt x="4473" y="121"/>
                  </a:cubicBezTo>
                  <a:cubicBezTo>
                    <a:pt x="3243" y="436"/>
                    <a:pt x="2132" y="1111"/>
                    <a:pt x="1306" y="2087"/>
                  </a:cubicBezTo>
                  <a:cubicBezTo>
                    <a:pt x="706" y="2747"/>
                    <a:pt x="1" y="3813"/>
                    <a:pt x="1" y="5134"/>
                  </a:cubicBezTo>
                  <a:cubicBezTo>
                    <a:pt x="31" y="5989"/>
                    <a:pt x="316" y="6814"/>
                    <a:pt x="811" y="7505"/>
                  </a:cubicBezTo>
                  <a:cubicBezTo>
                    <a:pt x="901" y="7625"/>
                    <a:pt x="1006" y="7760"/>
                    <a:pt x="1111" y="7880"/>
                  </a:cubicBezTo>
                  <a:cubicBezTo>
                    <a:pt x="1547" y="8435"/>
                    <a:pt x="2147" y="8856"/>
                    <a:pt x="2822" y="9096"/>
                  </a:cubicBezTo>
                  <a:cubicBezTo>
                    <a:pt x="3044" y="9175"/>
                    <a:pt x="3276" y="9213"/>
                    <a:pt x="3507" y="9213"/>
                  </a:cubicBezTo>
                  <a:cubicBezTo>
                    <a:pt x="3980" y="9213"/>
                    <a:pt x="4451" y="9053"/>
                    <a:pt x="4834" y="8751"/>
                  </a:cubicBezTo>
                  <a:cubicBezTo>
                    <a:pt x="5239" y="8405"/>
                    <a:pt x="5464" y="7925"/>
                    <a:pt x="5674" y="7460"/>
                  </a:cubicBezTo>
                  <a:cubicBezTo>
                    <a:pt x="5824" y="7070"/>
                    <a:pt x="6049" y="6724"/>
                    <a:pt x="6319" y="6409"/>
                  </a:cubicBezTo>
                  <a:cubicBezTo>
                    <a:pt x="6695" y="6094"/>
                    <a:pt x="7100" y="5839"/>
                    <a:pt x="7550" y="5644"/>
                  </a:cubicBezTo>
                  <a:cubicBezTo>
                    <a:pt x="8045" y="5449"/>
                    <a:pt x="8481" y="5179"/>
                    <a:pt x="8886" y="4833"/>
                  </a:cubicBezTo>
                  <a:cubicBezTo>
                    <a:pt x="9411" y="4383"/>
                    <a:pt x="9711" y="3723"/>
                    <a:pt x="9711" y="3032"/>
                  </a:cubicBezTo>
                  <a:cubicBezTo>
                    <a:pt x="9666" y="2297"/>
                    <a:pt x="9321" y="1622"/>
                    <a:pt x="8751" y="1156"/>
                  </a:cubicBezTo>
                  <a:cubicBezTo>
                    <a:pt x="8586" y="991"/>
                    <a:pt x="8406" y="856"/>
                    <a:pt x="8210" y="751"/>
                  </a:cubicBezTo>
                  <a:cubicBezTo>
                    <a:pt x="7414" y="256"/>
                    <a:pt x="6494" y="0"/>
                    <a:pt x="5567" y="0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595183" y="-158392"/>
              <a:ext cx="209506" cy="216101"/>
            </a:xfrm>
            <a:custGeom>
              <a:avLst/>
              <a:gdLst/>
              <a:ahLst/>
              <a:cxnLst/>
              <a:rect l="l" t="t" r="r" b="b"/>
              <a:pathLst>
                <a:path w="3363" h="3469" extrusionOk="0">
                  <a:moveTo>
                    <a:pt x="1497" y="1"/>
                  </a:moveTo>
                  <a:cubicBezTo>
                    <a:pt x="1256" y="1"/>
                    <a:pt x="1019" y="61"/>
                    <a:pt x="811" y="186"/>
                  </a:cubicBezTo>
                  <a:cubicBezTo>
                    <a:pt x="556" y="366"/>
                    <a:pt x="346" y="621"/>
                    <a:pt x="256" y="936"/>
                  </a:cubicBezTo>
                  <a:cubicBezTo>
                    <a:pt x="1" y="1597"/>
                    <a:pt x="226" y="2272"/>
                    <a:pt x="691" y="2782"/>
                  </a:cubicBezTo>
                  <a:cubicBezTo>
                    <a:pt x="916" y="3052"/>
                    <a:pt x="1216" y="3262"/>
                    <a:pt x="1546" y="3398"/>
                  </a:cubicBezTo>
                  <a:cubicBezTo>
                    <a:pt x="1675" y="3446"/>
                    <a:pt x="1807" y="3469"/>
                    <a:pt x="1937" y="3469"/>
                  </a:cubicBezTo>
                  <a:cubicBezTo>
                    <a:pt x="2173" y="3469"/>
                    <a:pt x="2404" y="3392"/>
                    <a:pt x="2597" y="3247"/>
                  </a:cubicBezTo>
                  <a:cubicBezTo>
                    <a:pt x="2867" y="3037"/>
                    <a:pt x="3062" y="2752"/>
                    <a:pt x="3152" y="2437"/>
                  </a:cubicBezTo>
                  <a:cubicBezTo>
                    <a:pt x="3182" y="2347"/>
                    <a:pt x="3197" y="2257"/>
                    <a:pt x="3212" y="2167"/>
                  </a:cubicBezTo>
                  <a:cubicBezTo>
                    <a:pt x="3332" y="1912"/>
                    <a:pt x="3363" y="1627"/>
                    <a:pt x="3317" y="1356"/>
                  </a:cubicBezTo>
                  <a:cubicBezTo>
                    <a:pt x="3227" y="1011"/>
                    <a:pt x="3002" y="711"/>
                    <a:pt x="2717" y="501"/>
                  </a:cubicBezTo>
                  <a:cubicBezTo>
                    <a:pt x="2447" y="291"/>
                    <a:pt x="2147" y="126"/>
                    <a:pt x="1817" y="36"/>
                  </a:cubicBezTo>
                  <a:cubicBezTo>
                    <a:pt x="1711" y="13"/>
                    <a:pt x="1604" y="1"/>
                    <a:pt x="1497" y="1"/>
                  </a:cubicBezTo>
                  <a:close/>
                </a:path>
              </a:pathLst>
            </a:custGeom>
            <a:solidFill>
              <a:srgbClr val="DD9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843870" y="-185865"/>
              <a:ext cx="116932" cy="116056"/>
            </a:xfrm>
            <a:custGeom>
              <a:avLst/>
              <a:gdLst/>
              <a:ahLst/>
              <a:cxnLst/>
              <a:rect l="l" t="t" r="r" b="b"/>
              <a:pathLst>
                <a:path w="1877" h="1863" extrusionOk="0">
                  <a:moveTo>
                    <a:pt x="1228" y="1"/>
                  </a:moveTo>
                  <a:cubicBezTo>
                    <a:pt x="1170" y="1"/>
                    <a:pt x="1111" y="9"/>
                    <a:pt x="1051" y="26"/>
                  </a:cubicBezTo>
                  <a:cubicBezTo>
                    <a:pt x="901" y="86"/>
                    <a:pt x="781" y="191"/>
                    <a:pt x="691" y="327"/>
                  </a:cubicBezTo>
                  <a:cubicBezTo>
                    <a:pt x="616" y="402"/>
                    <a:pt x="541" y="477"/>
                    <a:pt x="466" y="552"/>
                  </a:cubicBezTo>
                  <a:cubicBezTo>
                    <a:pt x="361" y="627"/>
                    <a:pt x="271" y="702"/>
                    <a:pt x="196" y="807"/>
                  </a:cubicBezTo>
                  <a:cubicBezTo>
                    <a:pt x="76" y="942"/>
                    <a:pt x="1" y="1107"/>
                    <a:pt x="1" y="1287"/>
                  </a:cubicBezTo>
                  <a:cubicBezTo>
                    <a:pt x="1" y="1452"/>
                    <a:pt x="61" y="1617"/>
                    <a:pt x="196" y="1737"/>
                  </a:cubicBezTo>
                  <a:cubicBezTo>
                    <a:pt x="302" y="1822"/>
                    <a:pt x="439" y="1862"/>
                    <a:pt x="579" y="1862"/>
                  </a:cubicBezTo>
                  <a:cubicBezTo>
                    <a:pt x="636" y="1862"/>
                    <a:pt x="694" y="1856"/>
                    <a:pt x="751" y="1842"/>
                  </a:cubicBezTo>
                  <a:cubicBezTo>
                    <a:pt x="856" y="1812"/>
                    <a:pt x="946" y="1767"/>
                    <a:pt x="1036" y="1707"/>
                  </a:cubicBezTo>
                  <a:cubicBezTo>
                    <a:pt x="1066" y="1692"/>
                    <a:pt x="1097" y="1677"/>
                    <a:pt x="1127" y="1662"/>
                  </a:cubicBezTo>
                  <a:cubicBezTo>
                    <a:pt x="1247" y="1587"/>
                    <a:pt x="1367" y="1497"/>
                    <a:pt x="1472" y="1407"/>
                  </a:cubicBezTo>
                  <a:cubicBezTo>
                    <a:pt x="1697" y="1212"/>
                    <a:pt x="1847" y="942"/>
                    <a:pt x="1877" y="642"/>
                  </a:cubicBezTo>
                  <a:cubicBezTo>
                    <a:pt x="1864" y="283"/>
                    <a:pt x="1567" y="1"/>
                    <a:pt x="1228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51360" y="-232836"/>
              <a:ext cx="81361" cy="83600"/>
            </a:xfrm>
            <a:custGeom>
              <a:avLst/>
              <a:gdLst/>
              <a:ahLst/>
              <a:cxnLst/>
              <a:rect l="l" t="t" r="r" b="b"/>
              <a:pathLst>
                <a:path w="1306" h="1342" extrusionOk="0">
                  <a:moveTo>
                    <a:pt x="660" y="1"/>
                  </a:moveTo>
                  <a:cubicBezTo>
                    <a:pt x="488" y="1"/>
                    <a:pt x="314" y="68"/>
                    <a:pt x="195" y="210"/>
                  </a:cubicBezTo>
                  <a:cubicBezTo>
                    <a:pt x="120" y="285"/>
                    <a:pt x="75" y="390"/>
                    <a:pt x="45" y="495"/>
                  </a:cubicBezTo>
                  <a:cubicBezTo>
                    <a:pt x="45" y="495"/>
                    <a:pt x="60" y="510"/>
                    <a:pt x="60" y="510"/>
                  </a:cubicBezTo>
                  <a:cubicBezTo>
                    <a:pt x="45" y="540"/>
                    <a:pt x="30" y="570"/>
                    <a:pt x="30" y="600"/>
                  </a:cubicBezTo>
                  <a:cubicBezTo>
                    <a:pt x="15" y="660"/>
                    <a:pt x="0" y="705"/>
                    <a:pt x="15" y="765"/>
                  </a:cubicBezTo>
                  <a:cubicBezTo>
                    <a:pt x="15" y="825"/>
                    <a:pt x="15" y="885"/>
                    <a:pt x="45" y="945"/>
                  </a:cubicBezTo>
                  <a:cubicBezTo>
                    <a:pt x="75" y="1036"/>
                    <a:pt x="120" y="1111"/>
                    <a:pt x="195" y="1171"/>
                  </a:cubicBezTo>
                  <a:lnTo>
                    <a:pt x="225" y="1201"/>
                  </a:lnTo>
                  <a:cubicBezTo>
                    <a:pt x="255" y="1231"/>
                    <a:pt x="300" y="1261"/>
                    <a:pt x="345" y="1276"/>
                  </a:cubicBezTo>
                  <a:cubicBezTo>
                    <a:pt x="425" y="1322"/>
                    <a:pt x="514" y="1341"/>
                    <a:pt x="606" y="1341"/>
                  </a:cubicBezTo>
                  <a:cubicBezTo>
                    <a:pt x="634" y="1341"/>
                    <a:pt x="662" y="1339"/>
                    <a:pt x="690" y="1336"/>
                  </a:cubicBezTo>
                  <a:cubicBezTo>
                    <a:pt x="780" y="1336"/>
                    <a:pt x="871" y="1306"/>
                    <a:pt x="961" y="1261"/>
                  </a:cubicBezTo>
                  <a:cubicBezTo>
                    <a:pt x="1006" y="1231"/>
                    <a:pt x="1051" y="1186"/>
                    <a:pt x="1096" y="1141"/>
                  </a:cubicBezTo>
                  <a:cubicBezTo>
                    <a:pt x="1126" y="1126"/>
                    <a:pt x="1141" y="1111"/>
                    <a:pt x="1156" y="1096"/>
                  </a:cubicBezTo>
                  <a:cubicBezTo>
                    <a:pt x="1186" y="1051"/>
                    <a:pt x="1231" y="990"/>
                    <a:pt x="1246" y="930"/>
                  </a:cubicBezTo>
                  <a:cubicBezTo>
                    <a:pt x="1276" y="900"/>
                    <a:pt x="1291" y="855"/>
                    <a:pt x="1291" y="810"/>
                  </a:cubicBezTo>
                  <a:cubicBezTo>
                    <a:pt x="1306" y="795"/>
                    <a:pt x="1306" y="780"/>
                    <a:pt x="1306" y="765"/>
                  </a:cubicBezTo>
                  <a:cubicBezTo>
                    <a:pt x="1306" y="720"/>
                    <a:pt x="1306" y="675"/>
                    <a:pt x="1306" y="630"/>
                  </a:cubicBezTo>
                  <a:cubicBezTo>
                    <a:pt x="1306" y="615"/>
                    <a:pt x="1306" y="600"/>
                    <a:pt x="1306" y="585"/>
                  </a:cubicBezTo>
                  <a:cubicBezTo>
                    <a:pt x="1291" y="495"/>
                    <a:pt x="1261" y="405"/>
                    <a:pt x="1216" y="330"/>
                  </a:cubicBezTo>
                  <a:cubicBezTo>
                    <a:pt x="1186" y="270"/>
                    <a:pt x="1141" y="225"/>
                    <a:pt x="1111" y="180"/>
                  </a:cubicBezTo>
                  <a:cubicBezTo>
                    <a:pt x="1021" y="105"/>
                    <a:pt x="916" y="45"/>
                    <a:pt x="795" y="15"/>
                  </a:cubicBezTo>
                  <a:cubicBezTo>
                    <a:pt x="751" y="5"/>
                    <a:pt x="705" y="1"/>
                    <a:pt x="660" y="1"/>
                  </a:cubicBezTo>
                  <a:close/>
                </a:path>
              </a:pathLst>
            </a:custGeom>
            <a:solidFill>
              <a:srgbClr val="F7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834587" y="-291831"/>
              <a:ext cx="157114" cy="95311"/>
            </a:xfrm>
            <a:custGeom>
              <a:avLst/>
              <a:gdLst/>
              <a:ahLst/>
              <a:cxnLst/>
              <a:rect l="l" t="t" r="r" b="b"/>
              <a:pathLst>
                <a:path w="2522" h="1530" extrusionOk="0">
                  <a:moveTo>
                    <a:pt x="930" y="1"/>
                  </a:moveTo>
                  <a:cubicBezTo>
                    <a:pt x="825" y="1"/>
                    <a:pt x="720" y="12"/>
                    <a:pt x="615" y="31"/>
                  </a:cubicBezTo>
                  <a:cubicBezTo>
                    <a:pt x="510" y="61"/>
                    <a:pt x="405" y="106"/>
                    <a:pt x="315" y="166"/>
                  </a:cubicBezTo>
                  <a:cubicBezTo>
                    <a:pt x="225" y="227"/>
                    <a:pt x="150" y="302"/>
                    <a:pt x="105" y="392"/>
                  </a:cubicBezTo>
                  <a:cubicBezTo>
                    <a:pt x="75" y="437"/>
                    <a:pt x="45" y="497"/>
                    <a:pt x="30" y="557"/>
                  </a:cubicBezTo>
                  <a:cubicBezTo>
                    <a:pt x="1" y="745"/>
                    <a:pt x="139" y="933"/>
                    <a:pt x="324" y="933"/>
                  </a:cubicBezTo>
                  <a:cubicBezTo>
                    <a:pt x="331" y="933"/>
                    <a:pt x="338" y="932"/>
                    <a:pt x="345" y="932"/>
                  </a:cubicBezTo>
                  <a:lnTo>
                    <a:pt x="465" y="932"/>
                  </a:lnTo>
                  <a:cubicBezTo>
                    <a:pt x="495" y="932"/>
                    <a:pt x="525" y="932"/>
                    <a:pt x="570" y="917"/>
                  </a:cubicBezTo>
                  <a:lnTo>
                    <a:pt x="615" y="917"/>
                  </a:lnTo>
                  <a:lnTo>
                    <a:pt x="675" y="902"/>
                  </a:lnTo>
                  <a:lnTo>
                    <a:pt x="825" y="902"/>
                  </a:lnTo>
                  <a:lnTo>
                    <a:pt x="915" y="917"/>
                  </a:lnTo>
                  <a:cubicBezTo>
                    <a:pt x="960" y="932"/>
                    <a:pt x="1020" y="947"/>
                    <a:pt x="1080" y="962"/>
                  </a:cubicBezTo>
                  <a:cubicBezTo>
                    <a:pt x="1201" y="1002"/>
                    <a:pt x="1309" y="1066"/>
                    <a:pt x="1416" y="1132"/>
                  </a:cubicBezTo>
                  <a:lnTo>
                    <a:pt x="1416" y="1132"/>
                  </a:lnTo>
                  <a:lnTo>
                    <a:pt x="1478" y="1180"/>
                  </a:lnTo>
                  <a:lnTo>
                    <a:pt x="1478" y="1180"/>
                  </a:lnTo>
                  <a:cubicBezTo>
                    <a:pt x="1465" y="1172"/>
                    <a:pt x="1453" y="1164"/>
                    <a:pt x="1441" y="1157"/>
                  </a:cubicBezTo>
                  <a:lnTo>
                    <a:pt x="1441" y="1157"/>
                  </a:lnTo>
                  <a:lnTo>
                    <a:pt x="1546" y="1232"/>
                  </a:lnTo>
                  <a:lnTo>
                    <a:pt x="1478" y="1180"/>
                  </a:lnTo>
                  <a:lnTo>
                    <a:pt x="1478" y="1180"/>
                  </a:lnTo>
                  <a:cubicBezTo>
                    <a:pt x="1544" y="1221"/>
                    <a:pt x="1615" y="1272"/>
                    <a:pt x="1666" y="1322"/>
                  </a:cubicBezTo>
                  <a:cubicBezTo>
                    <a:pt x="1752" y="1456"/>
                    <a:pt x="1893" y="1529"/>
                    <a:pt x="2039" y="1529"/>
                  </a:cubicBezTo>
                  <a:cubicBezTo>
                    <a:pt x="2121" y="1529"/>
                    <a:pt x="2205" y="1506"/>
                    <a:pt x="2281" y="1457"/>
                  </a:cubicBezTo>
                  <a:cubicBezTo>
                    <a:pt x="2431" y="1367"/>
                    <a:pt x="2521" y="1202"/>
                    <a:pt x="2506" y="1037"/>
                  </a:cubicBezTo>
                  <a:cubicBezTo>
                    <a:pt x="2491" y="887"/>
                    <a:pt x="2431" y="767"/>
                    <a:pt x="2326" y="662"/>
                  </a:cubicBezTo>
                  <a:cubicBezTo>
                    <a:pt x="2236" y="602"/>
                    <a:pt x="2161" y="527"/>
                    <a:pt x="2071" y="467"/>
                  </a:cubicBezTo>
                  <a:cubicBezTo>
                    <a:pt x="1846" y="287"/>
                    <a:pt x="1606" y="151"/>
                    <a:pt x="1336" y="61"/>
                  </a:cubicBezTo>
                  <a:cubicBezTo>
                    <a:pt x="1200" y="19"/>
                    <a:pt x="1065" y="1"/>
                    <a:pt x="930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9"/>
          <p:cNvGrpSpPr/>
          <p:nvPr/>
        </p:nvGrpSpPr>
        <p:grpSpPr>
          <a:xfrm rot="2166121">
            <a:off x="882007" y="4170007"/>
            <a:ext cx="1018329" cy="515317"/>
            <a:chOff x="7244995" y="-511798"/>
            <a:chExt cx="498442" cy="252232"/>
          </a:xfrm>
        </p:grpSpPr>
        <p:sp>
          <p:nvSpPr>
            <p:cNvPr id="688" name="Google Shape;688;p9"/>
            <p:cNvSpPr/>
            <p:nvPr/>
          </p:nvSpPr>
          <p:spPr>
            <a:xfrm>
              <a:off x="7244995" y="-511798"/>
              <a:ext cx="498442" cy="252232"/>
            </a:xfrm>
            <a:custGeom>
              <a:avLst/>
              <a:gdLst/>
              <a:ahLst/>
              <a:cxnLst/>
              <a:rect l="l" t="t" r="r" b="b"/>
              <a:pathLst>
                <a:path w="8001" h="4049" extrusionOk="0">
                  <a:moveTo>
                    <a:pt x="1281" y="0"/>
                  </a:moveTo>
                  <a:cubicBezTo>
                    <a:pt x="1090" y="0"/>
                    <a:pt x="896" y="50"/>
                    <a:pt x="721" y="155"/>
                  </a:cubicBezTo>
                  <a:cubicBezTo>
                    <a:pt x="181" y="471"/>
                    <a:pt x="1" y="1161"/>
                    <a:pt x="316" y="1701"/>
                  </a:cubicBezTo>
                  <a:cubicBezTo>
                    <a:pt x="736" y="2497"/>
                    <a:pt x="1201" y="3172"/>
                    <a:pt x="2027" y="3622"/>
                  </a:cubicBezTo>
                  <a:cubicBezTo>
                    <a:pt x="2553" y="3903"/>
                    <a:pt x="3130" y="4049"/>
                    <a:pt x="3719" y="4049"/>
                  </a:cubicBezTo>
                  <a:cubicBezTo>
                    <a:pt x="3920" y="4049"/>
                    <a:pt x="4121" y="4032"/>
                    <a:pt x="4323" y="3998"/>
                  </a:cubicBezTo>
                  <a:cubicBezTo>
                    <a:pt x="5344" y="3833"/>
                    <a:pt x="8000" y="2782"/>
                    <a:pt x="7025" y="1341"/>
                  </a:cubicBezTo>
                  <a:cubicBezTo>
                    <a:pt x="6822" y="1023"/>
                    <a:pt x="6466" y="830"/>
                    <a:pt x="6078" y="830"/>
                  </a:cubicBezTo>
                  <a:cubicBezTo>
                    <a:pt x="6063" y="830"/>
                    <a:pt x="6049" y="830"/>
                    <a:pt x="6034" y="831"/>
                  </a:cubicBezTo>
                  <a:cubicBezTo>
                    <a:pt x="5824" y="861"/>
                    <a:pt x="5629" y="921"/>
                    <a:pt x="5464" y="1041"/>
                  </a:cubicBezTo>
                  <a:cubicBezTo>
                    <a:pt x="5209" y="1191"/>
                    <a:pt x="4983" y="1386"/>
                    <a:pt x="4728" y="1521"/>
                  </a:cubicBezTo>
                  <a:cubicBezTo>
                    <a:pt x="4419" y="1690"/>
                    <a:pt x="4070" y="1793"/>
                    <a:pt x="3719" y="1793"/>
                  </a:cubicBezTo>
                  <a:cubicBezTo>
                    <a:pt x="3695" y="1793"/>
                    <a:pt x="3671" y="1792"/>
                    <a:pt x="3648" y="1791"/>
                  </a:cubicBezTo>
                  <a:cubicBezTo>
                    <a:pt x="3333" y="1761"/>
                    <a:pt x="3032" y="1641"/>
                    <a:pt x="2792" y="1431"/>
                  </a:cubicBezTo>
                  <a:cubicBezTo>
                    <a:pt x="2657" y="1311"/>
                    <a:pt x="2552" y="1191"/>
                    <a:pt x="2477" y="1041"/>
                  </a:cubicBezTo>
                  <a:cubicBezTo>
                    <a:pt x="2402" y="876"/>
                    <a:pt x="2342" y="711"/>
                    <a:pt x="2252" y="561"/>
                  </a:cubicBezTo>
                  <a:cubicBezTo>
                    <a:pt x="2042" y="200"/>
                    <a:pt x="1665" y="0"/>
                    <a:pt x="128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273963" y="-481896"/>
              <a:ext cx="410541" cy="210308"/>
            </a:xfrm>
            <a:custGeom>
              <a:avLst/>
              <a:gdLst/>
              <a:ahLst/>
              <a:cxnLst/>
              <a:rect l="l" t="t" r="r" b="b"/>
              <a:pathLst>
                <a:path w="6590" h="3376" extrusionOk="0">
                  <a:moveTo>
                    <a:pt x="899" y="0"/>
                  </a:moveTo>
                  <a:cubicBezTo>
                    <a:pt x="516" y="0"/>
                    <a:pt x="152" y="199"/>
                    <a:pt x="76" y="636"/>
                  </a:cubicBezTo>
                  <a:cubicBezTo>
                    <a:pt x="0" y="1053"/>
                    <a:pt x="328" y="1395"/>
                    <a:pt x="711" y="1395"/>
                  </a:cubicBezTo>
                  <a:cubicBezTo>
                    <a:pt x="783" y="1395"/>
                    <a:pt x="857" y="1383"/>
                    <a:pt x="931" y="1356"/>
                  </a:cubicBezTo>
                  <a:cubicBezTo>
                    <a:pt x="1050" y="1317"/>
                    <a:pt x="1318" y="1070"/>
                    <a:pt x="1463" y="1070"/>
                  </a:cubicBezTo>
                  <a:cubicBezTo>
                    <a:pt x="1484" y="1070"/>
                    <a:pt x="1502" y="1075"/>
                    <a:pt x="1517" y="1086"/>
                  </a:cubicBezTo>
                  <a:cubicBezTo>
                    <a:pt x="1652" y="1161"/>
                    <a:pt x="1682" y="1356"/>
                    <a:pt x="1562" y="1446"/>
                  </a:cubicBezTo>
                  <a:cubicBezTo>
                    <a:pt x="1502" y="1491"/>
                    <a:pt x="1427" y="1537"/>
                    <a:pt x="1367" y="1582"/>
                  </a:cubicBezTo>
                  <a:cubicBezTo>
                    <a:pt x="1172" y="1717"/>
                    <a:pt x="1066" y="1942"/>
                    <a:pt x="1112" y="2182"/>
                  </a:cubicBezTo>
                  <a:cubicBezTo>
                    <a:pt x="1180" y="2513"/>
                    <a:pt x="1469" y="2712"/>
                    <a:pt x="1771" y="2712"/>
                  </a:cubicBezTo>
                  <a:cubicBezTo>
                    <a:pt x="1934" y="2712"/>
                    <a:pt x="2100" y="2654"/>
                    <a:pt x="2237" y="2527"/>
                  </a:cubicBezTo>
                  <a:cubicBezTo>
                    <a:pt x="2312" y="2452"/>
                    <a:pt x="2372" y="2362"/>
                    <a:pt x="2417" y="2257"/>
                  </a:cubicBezTo>
                  <a:cubicBezTo>
                    <a:pt x="2450" y="2202"/>
                    <a:pt x="2618" y="1846"/>
                    <a:pt x="2764" y="1846"/>
                  </a:cubicBezTo>
                  <a:cubicBezTo>
                    <a:pt x="2819" y="1846"/>
                    <a:pt x="2872" y="1897"/>
                    <a:pt x="2913" y="2032"/>
                  </a:cubicBezTo>
                  <a:cubicBezTo>
                    <a:pt x="2958" y="2182"/>
                    <a:pt x="2792" y="2482"/>
                    <a:pt x="2777" y="2632"/>
                  </a:cubicBezTo>
                  <a:cubicBezTo>
                    <a:pt x="2762" y="2767"/>
                    <a:pt x="2777" y="2887"/>
                    <a:pt x="2822" y="3007"/>
                  </a:cubicBezTo>
                  <a:cubicBezTo>
                    <a:pt x="2914" y="3249"/>
                    <a:pt x="3131" y="3375"/>
                    <a:pt x="3349" y="3375"/>
                  </a:cubicBezTo>
                  <a:cubicBezTo>
                    <a:pt x="3524" y="3375"/>
                    <a:pt x="3700" y="3294"/>
                    <a:pt x="3813" y="3127"/>
                  </a:cubicBezTo>
                  <a:cubicBezTo>
                    <a:pt x="4008" y="2857"/>
                    <a:pt x="3948" y="2647"/>
                    <a:pt x="3903" y="2377"/>
                  </a:cubicBezTo>
                  <a:cubicBezTo>
                    <a:pt x="3888" y="2287"/>
                    <a:pt x="3888" y="2212"/>
                    <a:pt x="3888" y="2122"/>
                  </a:cubicBezTo>
                  <a:cubicBezTo>
                    <a:pt x="3888" y="2082"/>
                    <a:pt x="3924" y="1873"/>
                    <a:pt x="4029" y="1873"/>
                  </a:cubicBezTo>
                  <a:cubicBezTo>
                    <a:pt x="4041" y="1873"/>
                    <a:pt x="4054" y="1875"/>
                    <a:pt x="4068" y="1882"/>
                  </a:cubicBezTo>
                  <a:cubicBezTo>
                    <a:pt x="4173" y="1912"/>
                    <a:pt x="4293" y="2392"/>
                    <a:pt x="4368" y="2512"/>
                  </a:cubicBezTo>
                  <a:cubicBezTo>
                    <a:pt x="4514" y="2743"/>
                    <a:pt x="4747" y="2896"/>
                    <a:pt x="4973" y="2896"/>
                  </a:cubicBezTo>
                  <a:cubicBezTo>
                    <a:pt x="5144" y="2896"/>
                    <a:pt x="5311" y="2809"/>
                    <a:pt x="5434" y="2602"/>
                  </a:cubicBezTo>
                  <a:cubicBezTo>
                    <a:pt x="5569" y="2377"/>
                    <a:pt x="5464" y="2092"/>
                    <a:pt x="5359" y="1882"/>
                  </a:cubicBezTo>
                  <a:cubicBezTo>
                    <a:pt x="5254" y="1732"/>
                    <a:pt x="5164" y="1567"/>
                    <a:pt x="5074" y="1401"/>
                  </a:cubicBezTo>
                  <a:cubicBezTo>
                    <a:pt x="5023" y="1221"/>
                    <a:pt x="5077" y="1152"/>
                    <a:pt x="5166" y="1152"/>
                  </a:cubicBezTo>
                  <a:cubicBezTo>
                    <a:pt x="5263" y="1152"/>
                    <a:pt x="5401" y="1232"/>
                    <a:pt x="5494" y="1341"/>
                  </a:cubicBezTo>
                  <a:cubicBezTo>
                    <a:pt x="5653" y="1559"/>
                    <a:pt x="5785" y="1943"/>
                    <a:pt x="6144" y="1943"/>
                  </a:cubicBezTo>
                  <a:cubicBezTo>
                    <a:pt x="6157" y="1943"/>
                    <a:pt x="6171" y="1943"/>
                    <a:pt x="6184" y="1942"/>
                  </a:cubicBezTo>
                  <a:cubicBezTo>
                    <a:pt x="6425" y="1912"/>
                    <a:pt x="6590" y="1717"/>
                    <a:pt x="6560" y="1491"/>
                  </a:cubicBezTo>
                  <a:cubicBezTo>
                    <a:pt x="6545" y="1385"/>
                    <a:pt x="6467" y="1335"/>
                    <a:pt x="6389" y="1335"/>
                  </a:cubicBezTo>
                  <a:cubicBezTo>
                    <a:pt x="6302" y="1335"/>
                    <a:pt x="6214" y="1396"/>
                    <a:pt x="6214" y="1507"/>
                  </a:cubicBezTo>
                  <a:cubicBezTo>
                    <a:pt x="6218" y="1574"/>
                    <a:pt x="6200" y="1600"/>
                    <a:pt x="6171" y="1600"/>
                  </a:cubicBezTo>
                  <a:cubicBezTo>
                    <a:pt x="6087" y="1600"/>
                    <a:pt x="5908" y="1386"/>
                    <a:pt x="5900" y="1386"/>
                  </a:cubicBezTo>
                  <a:cubicBezTo>
                    <a:pt x="5899" y="1386"/>
                    <a:pt x="5899" y="1386"/>
                    <a:pt x="5899" y="1386"/>
                  </a:cubicBezTo>
                  <a:cubicBezTo>
                    <a:pt x="5854" y="1311"/>
                    <a:pt x="5824" y="1221"/>
                    <a:pt x="5779" y="1146"/>
                  </a:cubicBezTo>
                  <a:cubicBezTo>
                    <a:pt x="5719" y="1056"/>
                    <a:pt x="5644" y="966"/>
                    <a:pt x="5554" y="876"/>
                  </a:cubicBezTo>
                  <a:cubicBezTo>
                    <a:pt x="5454" y="799"/>
                    <a:pt x="5330" y="754"/>
                    <a:pt x="5205" y="754"/>
                  </a:cubicBezTo>
                  <a:cubicBezTo>
                    <a:pt x="5161" y="754"/>
                    <a:pt x="5117" y="759"/>
                    <a:pt x="5074" y="771"/>
                  </a:cubicBezTo>
                  <a:cubicBezTo>
                    <a:pt x="4714" y="876"/>
                    <a:pt x="4624" y="1236"/>
                    <a:pt x="4759" y="1537"/>
                  </a:cubicBezTo>
                  <a:cubicBezTo>
                    <a:pt x="4834" y="1747"/>
                    <a:pt x="4984" y="1912"/>
                    <a:pt x="5074" y="2107"/>
                  </a:cubicBezTo>
                  <a:cubicBezTo>
                    <a:pt x="5132" y="2239"/>
                    <a:pt x="5162" y="2543"/>
                    <a:pt x="4926" y="2543"/>
                  </a:cubicBezTo>
                  <a:cubicBezTo>
                    <a:pt x="4920" y="2543"/>
                    <a:pt x="4915" y="2542"/>
                    <a:pt x="4909" y="2542"/>
                  </a:cubicBezTo>
                  <a:cubicBezTo>
                    <a:pt x="4759" y="2542"/>
                    <a:pt x="4609" y="2257"/>
                    <a:pt x="4563" y="2137"/>
                  </a:cubicBezTo>
                  <a:cubicBezTo>
                    <a:pt x="4454" y="1882"/>
                    <a:pt x="4305" y="1440"/>
                    <a:pt x="4006" y="1440"/>
                  </a:cubicBezTo>
                  <a:cubicBezTo>
                    <a:pt x="3936" y="1440"/>
                    <a:pt x="3857" y="1464"/>
                    <a:pt x="3768" y="1522"/>
                  </a:cubicBezTo>
                  <a:cubicBezTo>
                    <a:pt x="3618" y="1642"/>
                    <a:pt x="3528" y="1822"/>
                    <a:pt x="3543" y="2002"/>
                  </a:cubicBezTo>
                  <a:cubicBezTo>
                    <a:pt x="3528" y="2257"/>
                    <a:pt x="3678" y="2647"/>
                    <a:pt x="3558" y="2872"/>
                  </a:cubicBezTo>
                  <a:cubicBezTo>
                    <a:pt x="3505" y="2972"/>
                    <a:pt x="3432" y="3015"/>
                    <a:pt x="3361" y="3015"/>
                  </a:cubicBezTo>
                  <a:cubicBezTo>
                    <a:pt x="3271" y="3015"/>
                    <a:pt x="3186" y="2945"/>
                    <a:pt x="3153" y="2827"/>
                  </a:cubicBezTo>
                  <a:cubicBezTo>
                    <a:pt x="3123" y="2662"/>
                    <a:pt x="3153" y="2482"/>
                    <a:pt x="3213" y="2332"/>
                  </a:cubicBezTo>
                  <a:cubicBezTo>
                    <a:pt x="3288" y="2122"/>
                    <a:pt x="3273" y="1897"/>
                    <a:pt x="3168" y="1702"/>
                  </a:cubicBezTo>
                  <a:cubicBezTo>
                    <a:pt x="3070" y="1564"/>
                    <a:pt x="2934" y="1507"/>
                    <a:pt x="2794" y="1507"/>
                  </a:cubicBezTo>
                  <a:cubicBezTo>
                    <a:pt x="2613" y="1507"/>
                    <a:pt x="2424" y="1603"/>
                    <a:pt x="2297" y="1747"/>
                  </a:cubicBezTo>
                  <a:cubicBezTo>
                    <a:pt x="2147" y="1927"/>
                    <a:pt x="2117" y="2272"/>
                    <a:pt x="1877" y="2347"/>
                  </a:cubicBezTo>
                  <a:cubicBezTo>
                    <a:pt x="1845" y="2356"/>
                    <a:pt x="1812" y="2361"/>
                    <a:pt x="1780" y="2361"/>
                  </a:cubicBezTo>
                  <a:cubicBezTo>
                    <a:pt x="1560" y="2361"/>
                    <a:pt x="1373" y="2150"/>
                    <a:pt x="1517" y="1927"/>
                  </a:cubicBezTo>
                  <a:cubicBezTo>
                    <a:pt x="1607" y="1822"/>
                    <a:pt x="1772" y="1762"/>
                    <a:pt x="1877" y="1657"/>
                  </a:cubicBezTo>
                  <a:cubicBezTo>
                    <a:pt x="2207" y="1371"/>
                    <a:pt x="2042" y="816"/>
                    <a:pt x="1592" y="756"/>
                  </a:cubicBezTo>
                  <a:cubicBezTo>
                    <a:pt x="1553" y="748"/>
                    <a:pt x="1517" y="745"/>
                    <a:pt x="1483" y="745"/>
                  </a:cubicBezTo>
                  <a:cubicBezTo>
                    <a:pt x="1251" y="745"/>
                    <a:pt x="1109" y="905"/>
                    <a:pt x="886" y="996"/>
                  </a:cubicBezTo>
                  <a:cubicBezTo>
                    <a:pt x="829" y="1022"/>
                    <a:pt x="774" y="1033"/>
                    <a:pt x="723" y="1033"/>
                  </a:cubicBezTo>
                  <a:cubicBezTo>
                    <a:pt x="504" y="1033"/>
                    <a:pt x="360" y="822"/>
                    <a:pt x="481" y="591"/>
                  </a:cubicBezTo>
                  <a:cubicBezTo>
                    <a:pt x="565" y="415"/>
                    <a:pt x="723" y="353"/>
                    <a:pt x="885" y="353"/>
                  </a:cubicBezTo>
                  <a:cubicBezTo>
                    <a:pt x="984" y="353"/>
                    <a:pt x="1086" y="377"/>
                    <a:pt x="1172" y="411"/>
                  </a:cubicBezTo>
                  <a:cubicBezTo>
                    <a:pt x="1200" y="422"/>
                    <a:pt x="1227" y="426"/>
                    <a:pt x="1252" y="426"/>
                  </a:cubicBezTo>
                  <a:cubicBezTo>
                    <a:pt x="1439" y="426"/>
                    <a:pt x="1522" y="160"/>
                    <a:pt x="1337" y="81"/>
                  </a:cubicBezTo>
                  <a:lnTo>
                    <a:pt x="1322" y="81"/>
                  </a:lnTo>
                  <a:cubicBezTo>
                    <a:pt x="1187" y="28"/>
                    <a:pt x="1042" y="0"/>
                    <a:pt x="899" y="0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bg>
      <p:bgPr>
        <a:solidFill>
          <a:schemeClr val="dk1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3"/>
          <p:cNvSpPr txBox="1">
            <a:spLocks noGrp="1"/>
          </p:cNvSpPr>
          <p:nvPr>
            <p:ph type="title" hasCustomPrompt="1"/>
          </p:nvPr>
        </p:nvSpPr>
        <p:spPr>
          <a:xfrm>
            <a:off x="2283891" y="937088"/>
            <a:ext cx="2147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38" name="Google Shape;738;p13"/>
          <p:cNvSpPr txBox="1">
            <a:spLocks noGrp="1"/>
          </p:cNvSpPr>
          <p:nvPr>
            <p:ph type="subTitle" idx="1"/>
          </p:nvPr>
        </p:nvSpPr>
        <p:spPr>
          <a:xfrm>
            <a:off x="2283950" y="1347705"/>
            <a:ext cx="21477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 Medium"/>
              <a:buNone/>
              <a:defRPr sz="20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subTitle" idx="2"/>
          </p:nvPr>
        </p:nvSpPr>
        <p:spPr>
          <a:xfrm>
            <a:off x="2283375" y="1793138"/>
            <a:ext cx="2149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13"/>
          <p:cNvSpPr txBox="1">
            <a:spLocks noGrp="1"/>
          </p:cNvSpPr>
          <p:nvPr>
            <p:ph type="title" idx="3" hasCustomPrompt="1"/>
          </p:nvPr>
        </p:nvSpPr>
        <p:spPr>
          <a:xfrm>
            <a:off x="4711439" y="937088"/>
            <a:ext cx="21492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41" name="Google Shape;741;p13"/>
          <p:cNvSpPr txBox="1">
            <a:spLocks noGrp="1"/>
          </p:cNvSpPr>
          <p:nvPr>
            <p:ph type="subTitle" idx="4"/>
          </p:nvPr>
        </p:nvSpPr>
        <p:spPr>
          <a:xfrm>
            <a:off x="4711451" y="1347705"/>
            <a:ext cx="21492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 Medium"/>
              <a:buNone/>
              <a:defRPr sz="20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742" name="Google Shape;742;p13"/>
          <p:cNvSpPr txBox="1">
            <a:spLocks noGrp="1"/>
          </p:cNvSpPr>
          <p:nvPr>
            <p:ph type="subTitle" idx="5"/>
          </p:nvPr>
        </p:nvSpPr>
        <p:spPr>
          <a:xfrm>
            <a:off x="4711439" y="1793138"/>
            <a:ext cx="2149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6" hasCustomPrompt="1"/>
          </p:nvPr>
        </p:nvSpPr>
        <p:spPr>
          <a:xfrm>
            <a:off x="4711439" y="2791738"/>
            <a:ext cx="21492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7"/>
          </p:nvPr>
        </p:nvSpPr>
        <p:spPr>
          <a:xfrm>
            <a:off x="4711448" y="3209055"/>
            <a:ext cx="21492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 Medium"/>
              <a:buNone/>
              <a:defRPr sz="20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subTitle" idx="8"/>
          </p:nvPr>
        </p:nvSpPr>
        <p:spPr>
          <a:xfrm>
            <a:off x="4711439" y="3657388"/>
            <a:ext cx="2149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3"/>
          <p:cNvSpPr txBox="1">
            <a:spLocks noGrp="1"/>
          </p:cNvSpPr>
          <p:nvPr>
            <p:ph type="title" idx="9" hasCustomPrompt="1"/>
          </p:nvPr>
        </p:nvSpPr>
        <p:spPr>
          <a:xfrm>
            <a:off x="2283894" y="2791738"/>
            <a:ext cx="2147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47" name="Google Shape;747;p13"/>
          <p:cNvSpPr txBox="1">
            <a:spLocks noGrp="1"/>
          </p:cNvSpPr>
          <p:nvPr>
            <p:ph type="subTitle" idx="13"/>
          </p:nvPr>
        </p:nvSpPr>
        <p:spPr>
          <a:xfrm>
            <a:off x="2283900" y="3209055"/>
            <a:ext cx="21477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 Medium"/>
              <a:buNone/>
              <a:defRPr sz="20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Josefin Sans Medium"/>
              <a:buNone/>
              <a:defRPr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748" name="Google Shape;748;p13"/>
          <p:cNvSpPr txBox="1">
            <a:spLocks noGrp="1"/>
          </p:cNvSpPr>
          <p:nvPr>
            <p:ph type="subTitle" idx="14"/>
          </p:nvPr>
        </p:nvSpPr>
        <p:spPr>
          <a:xfrm>
            <a:off x="2283894" y="3657388"/>
            <a:ext cx="21477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3"/>
          <p:cNvSpPr/>
          <p:nvPr/>
        </p:nvSpPr>
        <p:spPr>
          <a:xfrm rot="10154932">
            <a:off x="7947475" y="3457561"/>
            <a:ext cx="221963" cy="113921"/>
          </a:xfrm>
          <a:custGeom>
            <a:avLst/>
            <a:gdLst/>
            <a:ahLst/>
            <a:cxnLst/>
            <a:rect l="l" t="t" r="r" b="b"/>
            <a:pathLst>
              <a:path w="5134" h="2635" extrusionOk="0">
                <a:moveTo>
                  <a:pt x="3910" y="0"/>
                </a:moveTo>
                <a:cubicBezTo>
                  <a:pt x="3468" y="0"/>
                  <a:pt x="3027" y="249"/>
                  <a:pt x="2852" y="757"/>
                </a:cubicBezTo>
                <a:cubicBezTo>
                  <a:pt x="2747" y="1057"/>
                  <a:pt x="2522" y="1268"/>
                  <a:pt x="2222" y="1358"/>
                </a:cubicBezTo>
                <a:lnTo>
                  <a:pt x="1892" y="1448"/>
                </a:lnTo>
                <a:cubicBezTo>
                  <a:pt x="1785" y="1483"/>
                  <a:pt x="1676" y="1500"/>
                  <a:pt x="1567" y="1500"/>
                </a:cubicBezTo>
                <a:cubicBezTo>
                  <a:pt x="1399" y="1500"/>
                  <a:pt x="1230" y="1460"/>
                  <a:pt x="1066" y="1388"/>
                </a:cubicBezTo>
                <a:cubicBezTo>
                  <a:pt x="982" y="1341"/>
                  <a:pt x="886" y="1317"/>
                  <a:pt x="785" y="1317"/>
                </a:cubicBezTo>
                <a:cubicBezTo>
                  <a:pt x="725" y="1317"/>
                  <a:pt x="663" y="1326"/>
                  <a:pt x="601" y="1343"/>
                </a:cubicBezTo>
                <a:cubicBezTo>
                  <a:pt x="196" y="1463"/>
                  <a:pt x="1" y="1913"/>
                  <a:pt x="196" y="2288"/>
                </a:cubicBezTo>
                <a:cubicBezTo>
                  <a:pt x="324" y="2502"/>
                  <a:pt x="560" y="2635"/>
                  <a:pt x="815" y="2635"/>
                </a:cubicBezTo>
                <a:cubicBezTo>
                  <a:pt x="829" y="2635"/>
                  <a:pt x="842" y="2634"/>
                  <a:pt x="856" y="2633"/>
                </a:cubicBezTo>
                <a:cubicBezTo>
                  <a:pt x="1066" y="2603"/>
                  <a:pt x="1231" y="2498"/>
                  <a:pt x="1336" y="2318"/>
                </a:cubicBezTo>
                <a:cubicBezTo>
                  <a:pt x="1471" y="2108"/>
                  <a:pt x="1667" y="1958"/>
                  <a:pt x="1907" y="1883"/>
                </a:cubicBezTo>
                <a:lnTo>
                  <a:pt x="2462" y="1733"/>
                </a:lnTo>
                <a:cubicBezTo>
                  <a:pt x="2522" y="1718"/>
                  <a:pt x="2583" y="1710"/>
                  <a:pt x="2644" y="1710"/>
                </a:cubicBezTo>
                <a:cubicBezTo>
                  <a:pt x="2825" y="1710"/>
                  <a:pt x="3002" y="1778"/>
                  <a:pt x="3137" y="1913"/>
                </a:cubicBezTo>
                <a:cubicBezTo>
                  <a:pt x="3347" y="2122"/>
                  <a:pt x="3629" y="2229"/>
                  <a:pt x="3918" y="2229"/>
                </a:cubicBezTo>
                <a:cubicBezTo>
                  <a:pt x="4043" y="2229"/>
                  <a:pt x="4170" y="2209"/>
                  <a:pt x="4293" y="2168"/>
                </a:cubicBezTo>
                <a:cubicBezTo>
                  <a:pt x="4833" y="1973"/>
                  <a:pt x="5134" y="1403"/>
                  <a:pt x="4998" y="832"/>
                </a:cubicBezTo>
                <a:cubicBezTo>
                  <a:pt x="4851" y="283"/>
                  <a:pt x="4381" y="0"/>
                  <a:pt x="39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3"/>
          <p:cNvSpPr/>
          <p:nvPr/>
        </p:nvSpPr>
        <p:spPr>
          <a:xfrm>
            <a:off x="7378791" y="1709217"/>
            <a:ext cx="184311" cy="202210"/>
          </a:xfrm>
          <a:custGeom>
            <a:avLst/>
            <a:gdLst/>
            <a:ahLst/>
            <a:cxnLst/>
            <a:rect l="l" t="t" r="r" b="b"/>
            <a:pathLst>
              <a:path w="4263" h="4677" extrusionOk="0">
                <a:moveTo>
                  <a:pt x="1623" y="0"/>
                </a:moveTo>
                <a:cubicBezTo>
                  <a:pt x="1415" y="0"/>
                  <a:pt x="1198" y="59"/>
                  <a:pt x="991" y="190"/>
                </a:cubicBezTo>
                <a:cubicBezTo>
                  <a:pt x="0" y="821"/>
                  <a:pt x="466" y="2352"/>
                  <a:pt x="1636" y="2352"/>
                </a:cubicBezTo>
                <a:cubicBezTo>
                  <a:pt x="1650" y="2351"/>
                  <a:pt x="1663" y="2351"/>
                  <a:pt x="1676" y="2351"/>
                </a:cubicBezTo>
                <a:cubicBezTo>
                  <a:pt x="1977" y="2351"/>
                  <a:pt x="2259" y="2512"/>
                  <a:pt x="2432" y="2757"/>
                </a:cubicBezTo>
                <a:lnTo>
                  <a:pt x="2642" y="3057"/>
                </a:lnTo>
                <a:cubicBezTo>
                  <a:pt x="2807" y="3297"/>
                  <a:pt x="2882" y="3597"/>
                  <a:pt x="2852" y="3898"/>
                </a:cubicBezTo>
                <a:cubicBezTo>
                  <a:pt x="2790" y="4351"/>
                  <a:pt x="3159" y="4677"/>
                  <a:pt x="3543" y="4677"/>
                </a:cubicBezTo>
                <a:cubicBezTo>
                  <a:pt x="3718" y="4677"/>
                  <a:pt x="3896" y="4608"/>
                  <a:pt x="4038" y="4453"/>
                </a:cubicBezTo>
                <a:cubicBezTo>
                  <a:pt x="4218" y="4243"/>
                  <a:pt x="4263" y="3943"/>
                  <a:pt x="4158" y="3687"/>
                </a:cubicBezTo>
                <a:cubicBezTo>
                  <a:pt x="4068" y="3492"/>
                  <a:pt x="3888" y="3357"/>
                  <a:pt x="3693" y="3312"/>
                </a:cubicBezTo>
                <a:cubicBezTo>
                  <a:pt x="3437" y="3267"/>
                  <a:pt x="3212" y="3117"/>
                  <a:pt x="3077" y="2907"/>
                </a:cubicBezTo>
                <a:lnTo>
                  <a:pt x="2717" y="2397"/>
                </a:lnTo>
                <a:cubicBezTo>
                  <a:pt x="2582" y="2187"/>
                  <a:pt x="2567" y="1901"/>
                  <a:pt x="2687" y="1676"/>
                </a:cubicBezTo>
                <a:cubicBezTo>
                  <a:pt x="3079" y="834"/>
                  <a:pt x="2410" y="0"/>
                  <a:pt x="16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3"/>
          <p:cNvSpPr/>
          <p:nvPr/>
        </p:nvSpPr>
        <p:spPr>
          <a:xfrm>
            <a:off x="495435" y="2116917"/>
            <a:ext cx="290755" cy="132991"/>
          </a:xfrm>
          <a:custGeom>
            <a:avLst/>
            <a:gdLst/>
            <a:ahLst/>
            <a:cxnLst/>
            <a:rect l="l" t="t" r="r" b="b"/>
            <a:pathLst>
              <a:path w="6725" h="3076" extrusionOk="0">
                <a:moveTo>
                  <a:pt x="1595" y="0"/>
                </a:moveTo>
                <a:cubicBezTo>
                  <a:pt x="1540" y="0"/>
                  <a:pt x="1483" y="5"/>
                  <a:pt x="1426" y="14"/>
                </a:cubicBezTo>
                <a:cubicBezTo>
                  <a:pt x="1" y="194"/>
                  <a:pt x="136" y="2280"/>
                  <a:pt x="1576" y="2280"/>
                </a:cubicBezTo>
                <a:cubicBezTo>
                  <a:pt x="1982" y="2280"/>
                  <a:pt x="2132" y="2085"/>
                  <a:pt x="2402" y="1815"/>
                </a:cubicBezTo>
                <a:cubicBezTo>
                  <a:pt x="2506" y="1711"/>
                  <a:pt x="2688" y="1608"/>
                  <a:pt x="2963" y="1608"/>
                </a:cubicBezTo>
                <a:cubicBezTo>
                  <a:pt x="3087" y="1608"/>
                  <a:pt x="3230" y="1629"/>
                  <a:pt x="3393" y="1680"/>
                </a:cubicBezTo>
                <a:cubicBezTo>
                  <a:pt x="3663" y="1755"/>
                  <a:pt x="3903" y="1950"/>
                  <a:pt x="4008" y="2220"/>
                </a:cubicBezTo>
                <a:cubicBezTo>
                  <a:pt x="4173" y="2655"/>
                  <a:pt x="4563" y="2986"/>
                  <a:pt x="5043" y="3061"/>
                </a:cubicBezTo>
                <a:cubicBezTo>
                  <a:pt x="5112" y="3071"/>
                  <a:pt x="5180" y="3076"/>
                  <a:pt x="5247" y="3076"/>
                </a:cubicBezTo>
                <a:cubicBezTo>
                  <a:pt x="5873" y="3076"/>
                  <a:pt x="6425" y="2647"/>
                  <a:pt x="6574" y="2010"/>
                </a:cubicBezTo>
                <a:cubicBezTo>
                  <a:pt x="6724" y="1275"/>
                  <a:pt x="6229" y="554"/>
                  <a:pt x="5494" y="434"/>
                </a:cubicBezTo>
                <a:cubicBezTo>
                  <a:pt x="5417" y="421"/>
                  <a:pt x="5341" y="415"/>
                  <a:pt x="5265" y="415"/>
                </a:cubicBezTo>
                <a:cubicBezTo>
                  <a:pt x="4895" y="415"/>
                  <a:pt x="4540" y="565"/>
                  <a:pt x="4278" y="839"/>
                </a:cubicBezTo>
                <a:cubicBezTo>
                  <a:pt x="4085" y="1056"/>
                  <a:pt x="3805" y="1176"/>
                  <a:pt x="3516" y="1176"/>
                </a:cubicBezTo>
                <a:cubicBezTo>
                  <a:pt x="3445" y="1176"/>
                  <a:pt x="3373" y="1169"/>
                  <a:pt x="3302" y="1154"/>
                </a:cubicBezTo>
                <a:cubicBezTo>
                  <a:pt x="2987" y="1079"/>
                  <a:pt x="2717" y="884"/>
                  <a:pt x="2552" y="614"/>
                </a:cubicBezTo>
                <a:cubicBezTo>
                  <a:pt x="2368" y="232"/>
                  <a:pt x="1998" y="0"/>
                  <a:pt x="15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3"/>
          <p:cNvSpPr/>
          <p:nvPr/>
        </p:nvSpPr>
        <p:spPr>
          <a:xfrm>
            <a:off x="8196932" y="871596"/>
            <a:ext cx="131521" cy="209474"/>
          </a:xfrm>
          <a:custGeom>
            <a:avLst/>
            <a:gdLst/>
            <a:ahLst/>
            <a:cxnLst/>
            <a:rect l="l" t="t" r="r" b="b"/>
            <a:pathLst>
              <a:path w="3042" h="4845" extrusionOk="0">
                <a:moveTo>
                  <a:pt x="1856" y="1"/>
                </a:moveTo>
                <a:cubicBezTo>
                  <a:pt x="1408" y="1"/>
                  <a:pt x="991" y="282"/>
                  <a:pt x="850" y="728"/>
                </a:cubicBezTo>
                <a:cubicBezTo>
                  <a:pt x="730" y="1074"/>
                  <a:pt x="805" y="1464"/>
                  <a:pt x="1030" y="1734"/>
                </a:cubicBezTo>
                <a:cubicBezTo>
                  <a:pt x="1210" y="1974"/>
                  <a:pt x="1255" y="2274"/>
                  <a:pt x="1150" y="2544"/>
                </a:cubicBezTo>
                <a:cubicBezTo>
                  <a:pt x="1060" y="2785"/>
                  <a:pt x="880" y="2980"/>
                  <a:pt x="640" y="3070"/>
                </a:cubicBezTo>
                <a:cubicBezTo>
                  <a:pt x="265" y="3190"/>
                  <a:pt x="25" y="3520"/>
                  <a:pt x="25" y="3910"/>
                </a:cubicBezTo>
                <a:cubicBezTo>
                  <a:pt x="1" y="4518"/>
                  <a:pt x="471" y="4844"/>
                  <a:pt x="940" y="4844"/>
                </a:cubicBezTo>
                <a:cubicBezTo>
                  <a:pt x="1352" y="4844"/>
                  <a:pt x="1764" y="4593"/>
                  <a:pt x="1841" y="4060"/>
                </a:cubicBezTo>
                <a:cubicBezTo>
                  <a:pt x="1886" y="3730"/>
                  <a:pt x="1766" y="3595"/>
                  <a:pt x="1570" y="3340"/>
                </a:cubicBezTo>
                <a:cubicBezTo>
                  <a:pt x="1480" y="3205"/>
                  <a:pt x="1390" y="2950"/>
                  <a:pt x="1570" y="2544"/>
                </a:cubicBezTo>
                <a:cubicBezTo>
                  <a:pt x="1661" y="2334"/>
                  <a:pt x="1856" y="2169"/>
                  <a:pt x="2081" y="2124"/>
                </a:cubicBezTo>
                <a:cubicBezTo>
                  <a:pt x="2456" y="2034"/>
                  <a:pt x="2756" y="1764"/>
                  <a:pt x="2876" y="1404"/>
                </a:cubicBezTo>
                <a:cubicBezTo>
                  <a:pt x="3041" y="864"/>
                  <a:pt x="2771" y="278"/>
                  <a:pt x="2231" y="68"/>
                </a:cubicBezTo>
                <a:cubicBezTo>
                  <a:pt x="2107" y="22"/>
                  <a:pt x="1981" y="1"/>
                  <a:pt x="18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3"/>
          <p:cNvSpPr/>
          <p:nvPr/>
        </p:nvSpPr>
        <p:spPr>
          <a:xfrm rot="-5777250">
            <a:off x="1248560" y="2963546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13"/>
          <p:cNvGrpSpPr/>
          <p:nvPr/>
        </p:nvGrpSpPr>
        <p:grpSpPr>
          <a:xfrm rot="-5777180">
            <a:off x="168115" y="3226714"/>
            <a:ext cx="1099471" cy="1053295"/>
            <a:chOff x="7636150" y="1717100"/>
            <a:chExt cx="368500" cy="353000"/>
          </a:xfrm>
        </p:grpSpPr>
        <p:sp>
          <p:nvSpPr>
            <p:cNvPr id="755" name="Google Shape;755;p13"/>
            <p:cNvSpPr/>
            <p:nvPr/>
          </p:nvSpPr>
          <p:spPr>
            <a:xfrm>
              <a:off x="7636150" y="1717100"/>
              <a:ext cx="368500" cy="353000"/>
            </a:xfrm>
            <a:custGeom>
              <a:avLst/>
              <a:gdLst/>
              <a:ahLst/>
              <a:cxnLst/>
              <a:rect l="l" t="t" r="r" b="b"/>
              <a:pathLst>
                <a:path w="14740" h="14120" extrusionOk="0">
                  <a:moveTo>
                    <a:pt x="10005" y="0"/>
                  </a:moveTo>
                  <a:cubicBezTo>
                    <a:pt x="9254" y="0"/>
                    <a:pt x="8503" y="185"/>
                    <a:pt x="7820" y="554"/>
                  </a:cubicBezTo>
                  <a:cubicBezTo>
                    <a:pt x="7355" y="795"/>
                    <a:pt x="6935" y="1140"/>
                    <a:pt x="6455" y="1350"/>
                  </a:cubicBezTo>
                  <a:cubicBezTo>
                    <a:pt x="6166" y="1481"/>
                    <a:pt x="5917" y="1535"/>
                    <a:pt x="5684" y="1535"/>
                  </a:cubicBezTo>
                  <a:cubicBezTo>
                    <a:pt x="5251" y="1535"/>
                    <a:pt x="4871" y="1349"/>
                    <a:pt x="4384" y="1125"/>
                  </a:cubicBezTo>
                  <a:cubicBezTo>
                    <a:pt x="4053" y="973"/>
                    <a:pt x="3698" y="898"/>
                    <a:pt x="3343" y="898"/>
                  </a:cubicBezTo>
                  <a:cubicBezTo>
                    <a:pt x="2924" y="898"/>
                    <a:pt x="2506" y="1003"/>
                    <a:pt x="2132" y="1215"/>
                  </a:cubicBezTo>
                  <a:cubicBezTo>
                    <a:pt x="1127" y="1785"/>
                    <a:pt x="451" y="2956"/>
                    <a:pt x="211" y="4066"/>
                  </a:cubicBezTo>
                  <a:cubicBezTo>
                    <a:pt x="1" y="4952"/>
                    <a:pt x="151" y="5882"/>
                    <a:pt x="646" y="6663"/>
                  </a:cubicBezTo>
                  <a:cubicBezTo>
                    <a:pt x="886" y="7023"/>
                    <a:pt x="1232" y="7338"/>
                    <a:pt x="1337" y="7759"/>
                  </a:cubicBezTo>
                  <a:cubicBezTo>
                    <a:pt x="1472" y="8299"/>
                    <a:pt x="1187" y="8839"/>
                    <a:pt x="1037" y="9379"/>
                  </a:cubicBezTo>
                  <a:cubicBezTo>
                    <a:pt x="616" y="10910"/>
                    <a:pt x="1277" y="12546"/>
                    <a:pt x="2643" y="13372"/>
                  </a:cubicBezTo>
                  <a:cubicBezTo>
                    <a:pt x="3483" y="13844"/>
                    <a:pt x="4400" y="14120"/>
                    <a:pt x="5259" y="14120"/>
                  </a:cubicBezTo>
                  <a:cubicBezTo>
                    <a:pt x="6012" y="14120"/>
                    <a:pt x="6721" y="13908"/>
                    <a:pt x="7295" y="13432"/>
                  </a:cubicBezTo>
                  <a:cubicBezTo>
                    <a:pt x="8181" y="12681"/>
                    <a:pt x="8571" y="12546"/>
                    <a:pt x="9081" y="11526"/>
                  </a:cubicBezTo>
                  <a:cubicBezTo>
                    <a:pt x="9246" y="11225"/>
                    <a:pt x="9426" y="10925"/>
                    <a:pt x="9622" y="10640"/>
                  </a:cubicBezTo>
                  <a:cubicBezTo>
                    <a:pt x="9847" y="10415"/>
                    <a:pt x="10717" y="10355"/>
                    <a:pt x="11032" y="10280"/>
                  </a:cubicBezTo>
                  <a:cubicBezTo>
                    <a:pt x="13614" y="9665"/>
                    <a:pt x="14589" y="7593"/>
                    <a:pt x="14679" y="5357"/>
                  </a:cubicBezTo>
                  <a:cubicBezTo>
                    <a:pt x="14739" y="3841"/>
                    <a:pt x="14184" y="2370"/>
                    <a:pt x="13149" y="1275"/>
                  </a:cubicBezTo>
                  <a:cubicBezTo>
                    <a:pt x="12788" y="930"/>
                    <a:pt x="12368" y="629"/>
                    <a:pt x="11918" y="419"/>
                  </a:cubicBezTo>
                  <a:cubicBezTo>
                    <a:pt x="11311" y="140"/>
                    <a:pt x="10658" y="0"/>
                    <a:pt x="10005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7701450" y="1890425"/>
              <a:ext cx="133975" cy="133975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522" y="0"/>
                  </a:moveTo>
                  <a:cubicBezTo>
                    <a:pt x="2402" y="15"/>
                    <a:pt x="2297" y="30"/>
                    <a:pt x="2177" y="45"/>
                  </a:cubicBezTo>
                  <a:cubicBezTo>
                    <a:pt x="2057" y="75"/>
                    <a:pt x="1952" y="105"/>
                    <a:pt x="1832" y="135"/>
                  </a:cubicBezTo>
                  <a:cubicBezTo>
                    <a:pt x="1726" y="165"/>
                    <a:pt x="1621" y="210"/>
                    <a:pt x="1516" y="270"/>
                  </a:cubicBezTo>
                  <a:cubicBezTo>
                    <a:pt x="1411" y="315"/>
                    <a:pt x="1306" y="375"/>
                    <a:pt x="1216" y="450"/>
                  </a:cubicBezTo>
                  <a:cubicBezTo>
                    <a:pt x="931" y="645"/>
                    <a:pt x="676" y="901"/>
                    <a:pt x="466" y="1171"/>
                  </a:cubicBezTo>
                  <a:cubicBezTo>
                    <a:pt x="391" y="1276"/>
                    <a:pt x="346" y="1381"/>
                    <a:pt x="301" y="1486"/>
                  </a:cubicBezTo>
                  <a:cubicBezTo>
                    <a:pt x="196" y="1696"/>
                    <a:pt x="121" y="1906"/>
                    <a:pt x="61" y="2146"/>
                  </a:cubicBezTo>
                  <a:cubicBezTo>
                    <a:pt x="31" y="2251"/>
                    <a:pt x="15" y="2371"/>
                    <a:pt x="15" y="2491"/>
                  </a:cubicBezTo>
                  <a:cubicBezTo>
                    <a:pt x="0" y="2597"/>
                    <a:pt x="0" y="2717"/>
                    <a:pt x="15" y="2837"/>
                  </a:cubicBezTo>
                  <a:cubicBezTo>
                    <a:pt x="15" y="2957"/>
                    <a:pt x="31" y="3062"/>
                    <a:pt x="61" y="3182"/>
                  </a:cubicBezTo>
                  <a:cubicBezTo>
                    <a:pt x="76" y="3302"/>
                    <a:pt x="106" y="3407"/>
                    <a:pt x="136" y="3527"/>
                  </a:cubicBezTo>
                  <a:cubicBezTo>
                    <a:pt x="181" y="3632"/>
                    <a:pt x="226" y="3737"/>
                    <a:pt x="286" y="3842"/>
                  </a:cubicBezTo>
                  <a:cubicBezTo>
                    <a:pt x="331" y="3947"/>
                    <a:pt x="391" y="4052"/>
                    <a:pt x="451" y="4142"/>
                  </a:cubicBezTo>
                  <a:cubicBezTo>
                    <a:pt x="511" y="4247"/>
                    <a:pt x="586" y="4338"/>
                    <a:pt x="661" y="4428"/>
                  </a:cubicBezTo>
                  <a:cubicBezTo>
                    <a:pt x="736" y="4518"/>
                    <a:pt x="811" y="4608"/>
                    <a:pt x="901" y="4683"/>
                  </a:cubicBezTo>
                  <a:cubicBezTo>
                    <a:pt x="991" y="4758"/>
                    <a:pt x="1081" y="4833"/>
                    <a:pt x="1171" y="4893"/>
                  </a:cubicBezTo>
                  <a:cubicBezTo>
                    <a:pt x="1276" y="4968"/>
                    <a:pt x="1366" y="5028"/>
                    <a:pt x="1471" y="5088"/>
                  </a:cubicBezTo>
                  <a:cubicBezTo>
                    <a:pt x="1576" y="5133"/>
                    <a:pt x="1696" y="5178"/>
                    <a:pt x="1802" y="5208"/>
                  </a:cubicBezTo>
                  <a:cubicBezTo>
                    <a:pt x="1907" y="5253"/>
                    <a:pt x="2027" y="5283"/>
                    <a:pt x="2147" y="5313"/>
                  </a:cubicBezTo>
                  <a:cubicBezTo>
                    <a:pt x="2252" y="5328"/>
                    <a:pt x="2372" y="5358"/>
                    <a:pt x="2492" y="5358"/>
                  </a:cubicBezTo>
                  <a:cubicBezTo>
                    <a:pt x="2717" y="5358"/>
                    <a:pt x="2957" y="5343"/>
                    <a:pt x="3182" y="5328"/>
                  </a:cubicBezTo>
                  <a:cubicBezTo>
                    <a:pt x="3407" y="5268"/>
                    <a:pt x="3633" y="5193"/>
                    <a:pt x="3843" y="5118"/>
                  </a:cubicBezTo>
                  <a:cubicBezTo>
                    <a:pt x="3948" y="5058"/>
                    <a:pt x="4053" y="4998"/>
                    <a:pt x="4143" y="4938"/>
                  </a:cubicBezTo>
                  <a:cubicBezTo>
                    <a:pt x="4248" y="4863"/>
                    <a:pt x="4338" y="4803"/>
                    <a:pt x="4428" y="4728"/>
                  </a:cubicBezTo>
                  <a:cubicBezTo>
                    <a:pt x="4503" y="4638"/>
                    <a:pt x="4593" y="4563"/>
                    <a:pt x="4668" y="4473"/>
                  </a:cubicBezTo>
                  <a:cubicBezTo>
                    <a:pt x="4743" y="4383"/>
                    <a:pt x="4818" y="4292"/>
                    <a:pt x="4893" y="4202"/>
                  </a:cubicBezTo>
                  <a:cubicBezTo>
                    <a:pt x="5013" y="4007"/>
                    <a:pt x="5118" y="3797"/>
                    <a:pt x="5193" y="3572"/>
                  </a:cubicBezTo>
                  <a:cubicBezTo>
                    <a:pt x="5239" y="3467"/>
                    <a:pt x="5284" y="3362"/>
                    <a:pt x="5314" y="3242"/>
                  </a:cubicBezTo>
                  <a:cubicBezTo>
                    <a:pt x="5329" y="3122"/>
                    <a:pt x="5344" y="3017"/>
                    <a:pt x="5359" y="2897"/>
                  </a:cubicBezTo>
                  <a:cubicBezTo>
                    <a:pt x="5359" y="2777"/>
                    <a:pt x="5359" y="2657"/>
                    <a:pt x="5359" y="2551"/>
                  </a:cubicBezTo>
                  <a:cubicBezTo>
                    <a:pt x="5359" y="2431"/>
                    <a:pt x="5344" y="2311"/>
                    <a:pt x="5314" y="2206"/>
                  </a:cubicBezTo>
                  <a:cubicBezTo>
                    <a:pt x="5299" y="2086"/>
                    <a:pt x="5254" y="1966"/>
                    <a:pt x="5223" y="1861"/>
                  </a:cubicBezTo>
                  <a:cubicBezTo>
                    <a:pt x="5178" y="1756"/>
                    <a:pt x="5133" y="1651"/>
                    <a:pt x="5088" y="1546"/>
                  </a:cubicBezTo>
                  <a:cubicBezTo>
                    <a:pt x="5043" y="1426"/>
                    <a:pt x="4983" y="1306"/>
                    <a:pt x="4923" y="1201"/>
                  </a:cubicBezTo>
                  <a:cubicBezTo>
                    <a:pt x="4863" y="1096"/>
                    <a:pt x="4788" y="1006"/>
                    <a:pt x="4713" y="916"/>
                  </a:cubicBezTo>
                  <a:cubicBezTo>
                    <a:pt x="4623" y="826"/>
                    <a:pt x="4548" y="750"/>
                    <a:pt x="4458" y="675"/>
                  </a:cubicBezTo>
                  <a:cubicBezTo>
                    <a:pt x="4368" y="600"/>
                    <a:pt x="4278" y="525"/>
                    <a:pt x="4173" y="465"/>
                  </a:cubicBezTo>
                  <a:cubicBezTo>
                    <a:pt x="4083" y="405"/>
                    <a:pt x="3978" y="345"/>
                    <a:pt x="3873" y="285"/>
                  </a:cubicBezTo>
                  <a:cubicBezTo>
                    <a:pt x="3768" y="225"/>
                    <a:pt x="3663" y="180"/>
                    <a:pt x="3558" y="150"/>
                  </a:cubicBezTo>
                  <a:cubicBezTo>
                    <a:pt x="3452" y="105"/>
                    <a:pt x="3332" y="75"/>
                    <a:pt x="3212" y="60"/>
                  </a:cubicBezTo>
                  <a:cubicBezTo>
                    <a:pt x="3107" y="30"/>
                    <a:pt x="2987" y="15"/>
                    <a:pt x="2867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793375" y="1763825"/>
              <a:ext cx="167750" cy="167125"/>
            </a:xfrm>
            <a:custGeom>
              <a:avLst/>
              <a:gdLst/>
              <a:ahLst/>
              <a:cxnLst/>
              <a:rect l="l" t="t" r="r" b="b"/>
              <a:pathLst>
                <a:path w="6710" h="6685" extrusionOk="0">
                  <a:moveTo>
                    <a:pt x="3332" y="0"/>
                  </a:moveTo>
                  <a:cubicBezTo>
                    <a:pt x="3171" y="0"/>
                    <a:pt x="3009" y="11"/>
                    <a:pt x="2852" y="36"/>
                  </a:cubicBezTo>
                  <a:cubicBezTo>
                    <a:pt x="2717" y="66"/>
                    <a:pt x="2567" y="96"/>
                    <a:pt x="2432" y="141"/>
                  </a:cubicBezTo>
                  <a:cubicBezTo>
                    <a:pt x="2282" y="171"/>
                    <a:pt x="2147" y="216"/>
                    <a:pt x="2012" y="276"/>
                  </a:cubicBezTo>
                  <a:cubicBezTo>
                    <a:pt x="1877" y="336"/>
                    <a:pt x="1742" y="396"/>
                    <a:pt x="1622" y="471"/>
                  </a:cubicBezTo>
                  <a:cubicBezTo>
                    <a:pt x="1501" y="546"/>
                    <a:pt x="1381" y="621"/>
                    <a:pt x="1261" y="712"/>
                  </a:cubicBezTo>
                  <a:cubicBezTo>
                    <a:pt x="1036" y="907"/>
                    <a:pt x="841" y="1117"/>
                    <a:pt x="661" y="1357"/>
                  </a:cubicBezTo>
                  <a:cubicBezTo>
                    <a:pt x="571" y="1477"/>
                    <a:pt x="496" y="1597"/>
                    <a:pt x="436" y="1732"/>
                  </a:cubicBezTo>
                  <a:cubicBezTo>
                    <a:pt x="361" y="1852"/>
                    <a:pt x="286" y="1987"/>
                    <a:pt x="241" y="2122"/>
                  </a:cubicBezTo>
                  <a:cubicBezTo>
                    <a:pt x="181" y="2257"/>
                    <a:pt x="136" y="2393"/>
                    <a:pt x="106" y="2528"/>
                  </a:cubicBezTo>
                  <a:cubicBezTo>
                    <a:pt x="76" y="2678"/>
                    <a:pt x="46" y="2828"/>
                    <a:pt x="46" y="2963"/>
                  </a:cubicBezTo>
                  <a:cubicBezTo>
                    <a:pt x="1" y="3263"/>
                    <a:pt x="1" y="3548"/>
                    <a:pt x="46" y="3848"/>
                  </a:cubicBezTo>
                  <a:cubicBezTo>
                    <a:pt x="61" y="3983"/>
                    <a:pt x="106" y="4133"/>
                    <a:pt x="151" y="4269"/>
                  </a:cubicBezTo>
                  <a:cubicBezTo>
                    <a:pt x="196" y="4404"/>
                    <a:pt x="241" y="4539"/>
                    <a:pt x="286" y="4674"/>
                  </a:cubicBezTo>
                  <a:cubicBezTo>
                    <a:pt x="346" y="4809"/>
                    <a:pt x="421" y="4944"/>
                    <a:pt x="496" y="5064"/>
                  </a:cubicBezTo>
                  <a:cubicBezTo>
                    <a:pt x="571" y="5184"/>
                    <a:pt x="646" y="5304"/>
                    <a:pt x="736" y="5424"/>
                  </a:cubicBezTo>
                  <a:cubicBezTo>
                    <a:pt x="931" y="5649"/>
                    <a:pt x="1126" y="5859"/>
                    <a:pt x="1351" y="6040"/>
                  </a:cubicBezTo>
                  <a:cubicBezTo>
                    <a:pt x="1471" y="6130"/>
                    <a:pt x="1607" y="6205"/>
                    <a:pt x="1727" y="6265"/>
                  </a:cubicBezTo>
                  <a:cubicBezTo>
                    <a:pt x="1862" y="6340"/>
                    <a:pt x="1997" y="6400"/>
                    <a:pt x="2132" y="6445"/>
                  </a:cubicBezTo>
                  <a:cubicBezTo>
                    <a:pt x="2267" y="6505"/>
                    <a:pt x="2402" y="6535"/>
                    <a:pt x="2552" y="6580"/>
                  </a:cubicBezTo>
                  <a:cubicBezTo>
                    <a:pt x="2687" y="6610"/>
                    <a:pt x="2822" y="6640"/>
                    <a:pt x="2972" y="6655"/>
                  </a:cubicBezTo>
                  <a:cubicBezTo>
                    <a:pt x="3122" y="6670"/>
                    <a:pt x="3257" y="6685"/>
                    <a:pt x="3408" y="6685"/>
                  </a:cubicBezTo>
                  <a:cubicBezTo>
                    <a:pt x="3558" y="6685"/>
                    <a:pt x="3708" y="6670"/>
                    <a:pt x="3843" y="6640"/>
                  </a:cubicBezTo>
                  <a:cubicBezTo>
                    <a:pt x="3993" y="6610"/>
                    <a:pt x="4128" y="6580"/>
                    <a:pt x="4263" y="6535"/>
                  </a:cubicBezTo>
                  <a:cubicBezTo>
                    <a:pt x="4413" y="6490"/>
                    <a:pt x="4548" y="6445"/>
                    <a:pt x="4683" y="6385"/>
                  </a:cubicBezTo>
                  <a:cubicBezTo>
                    <a:pt x="4818" y="6340"/>
                    <a:pt x="4938" y="6265"/>
                    <a:pt x="5074" y="6190"/>
                  </a:cubicBezTo>
                  <a:cubicBezTo>
                    <a:pt x="5194" y="6115"/>
                    <a:pt x="5314" y="6040"/>
                    <a:pt x="5434" y="5950"/>
                  </a:cubicBezTo>
                  <a:cubicBezTo>
                    <a:pt x="5674" y="5784"/>
                    <a:pt x="5884" y="5574"/>
                    <a:pt x="6034" y="5319"/>
                  </a:cubicBezTo>
                  <a:cubicBezTo>
                    <a:pt x="6124" y="5199"/>
                    <a:pt x="6199" y="5079"/>
                    <a:pt x="6274" y="4944"/>
                  </a:cubicBezTo>
                  <a:cubicBezTo>
                    <a:pt x="6349" y="4809"/>
                    <a:pt x="6409" y="4689"/>
                    <a:pt x="6454" y="4554"/>
                  </a:cubicBezTo>
                  <a:cubicBezTo>
                    <a:pt x="6514" y="4404"/>
                    <a:pt x="6559" y="4269"/>
                    <a:pt x="6589" y="4133"/>
                  </a:cubicBezTo>
                  <a:cubicBezTo>
                    <a:pt x="6634" y="3983"/>
                    <a:pt x="6664" y="3848"/>
                    <a:pt x="6679" y="3698"/>
                  </a:cubicBezTo>
                  <a:cubicBezTo>
                    <a:pt x="6694" y="3563"/>
                    <a:pt x="6709" y="3413"/>
                    <a:pt x="6709" y="3263"/>
                  </a:cubicBezTo>
                  <a:cubicBezTo>
                    <a:pt x="6709" y="3128"/>
                    <a:pt x="6694" y="2978"/>
                    <a:pt x="6679" y="2843"/>
                  </a:cubicBezTo>
                  <a:cubicBezTo>
                    <a:pt x="6649" y="2693"/>
                    <a:pt x="6604" y="2558"/>
                    <a:pt x="6559" y="2423"/>
                  </a:cubicBezTo>
                  <a:cubicBezTo>
                    <a:pt x="6514" y="2272"/>
                    <a:pt x="6469" y="2137"/>
                    <a:pt x="6409" y="2002"/>
                  </a:cubicBezTo>
                  <a:cubicBezTo>
                    <a:pt x="6349" y="1882"/>
                    <a:pt x="6289" y="1747"/>
                    <a:pt x="6214" y="1627"/>
                  </a:cubicBezTo>
                  <a:cubicBezTo>
                    <a:pt x="6139" y="1492"/>
                    <a:pt x="6064" y="1372"/>
                    <a:pt x="5974" y="1252"/>
                  </a:cubicBezTo>
                  <a:cubicBezTo>
                    <a:pt x="5869" y="1147"/>
                    <a:pt x="5779" y="1042"/>
                    <a:pt x="5659" y="952"/>
                  </a:cubicBezTo>
                  <a:cubicBezTo>
                    <a:pt x="5569" y="847"/>
                    <a:pt x="5449" y="742"/>
                    <a:pt x="5344" y="652"/>
                  </a:cubicBezTo>
                  <a:cubicBezTo>
                    <a:pt x="5224" y="561"/>
                    <a:pt x="5104" y="471"/>
                    <a:pt x="4983" y="396"/>
                  </a:cubicBezTo>
                  <a:cubicBezTo>
                    <a:pt x="4848" y="336"/>
                    <a:pt x="4713" y="276"/>
                    <a:pt x="4578" y="231"/>
                  </a:cubicBezTo>
                  <a:cubicBezTo>
                    <a:pt x="4443" y="171"/>
                    <a:pt x="4308" y="126"/>
                    <a:pt x="4158" y="96"/>
                  </a:cubicBezTo>
                  <a:cubicBezTo>
                    <a:pt x="4023" y="66"/>
                    <a:pt x="3873" y="36"/>
                    <a:pt x="3723" y="21"/>
                  </a:cubicBezTo>
                  <a:cubicBezTo>
                    <a:pt x="3595" y="8"/>
                    <a:pt x="3463" y="0"/>
                    <a:pt x="3332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675175" y="1783000"/>
              <a:ext cx="97975" cy="97975"/>
            </a:xfrm>
            <a:custGeom>
              <a:avLst/>
              <a:gdLst/>
              <a:ahLst/>
              <a:cxnLst/>
              <a:rect l="l" t="t" r="r" b="b"/>
              <a:pathLst>
                <a:path w="3919" h="3919" extrusionOk="0">
                  <a:moveTo>
                    <a:pt x="1914" y="1"/>
                  </a:moveTo>
                  <a:cubicBezTo>
                    <a:pt x="1821" y="1"/>
                    <a:pt x="1727" y="12"/>
                    <a:pt x="1637" y="35"/>
                  </a:cubicBezTo>
                  <a:cubicBezTo>
                    <a:pt x="1457" y="65"/>
                    <a:pt x="1262" y="110"/>
                    <a:pt x="1097" y="200"/>
                  </a:cubicBezTo>
                  <a:cubicBezTo>
                    <a:pt x="1021" y="245"/>
                    <a:pt x="946" y="290"/>
                    <a:pt x="856" y="335"/>
                  </a:cubicBezTo>
                  <a:cubicBezTo>
                    <a:pt x="781" y="395"/>
                    <a:pt x="706" y="440"/>
                    <a:pt x="631" y="500"/>
                  </a:cubicBezTo>
                  <a:cubicBezTo>
                    <a:pt x="571" y="575"/>
                    <a:pt x="511" y="635"/>
                    <a:pt x="451" y="710"/>
                  </a:cubicBezTo>
                  <a:cubicBezTo>
                    <a:pt x="316" y="845"/>
                    <a:pt x="211" y="1010"/>
                    <a:pt x="151" y="1190"/>
                  </a:cubicBezTo>
                  <a:cubicBezTo>
                    <a:pt x="106" y="1265"/>
                    <a:pt x="76" y="1355"/>
                    <a:pt x="46" y="1445"/>
                  </a:cubicBezTo>
                  <a:cubicBezTo>
                    <a:pt x="31" y="1535"/>
                    <a:pt x="16" y="1626"/>
                    <a:pt x="1" y="1716"/>
                  </a:cubicBezTo>
                  <a:cubicBezTo>
                    <a:pt x="1" y="1821"/>
                    <a:pt x="1" y="1911"/>
                    <a:pt x="1" y="2001"/>
                  </a:cubicBezTo>
                  <a:cubicBezTo>
                    <a:pt x="1" y="2091"/>
                    <a:pt x="1" y="2181"/>
                    <a:pt x="1" y="2286"/>
                  </a:cubicBezTo>
                  <a:cubicBezTo>
                    <a:pt x="31" y="2376"/>
                    <a:pt x="61" y="2466"/>
                    <a:pt x="91" y="2556"/>
                  </a:cubicBezTo>
                  <a:cubicBezTo>
                    <a:pt x="121" y="2631"/>
                    <a:pt x="151" y="2721"/>
                    <a:pt x="181" y="2811"/>
                  </a:cubicBezTo>
                  <a:cubicBezTo>
                    <a:pt x="226" y="2886"/>
                    <a:pt x="271" y="2976"/>
                    <a:pt x="316" y="3051"/>
                  </a:cubicBezTo>
                  <a:cubicBezTo>
                    <a:pt x="376" y="3126"/>
                    <a:pt x="436" y="3201"/>
                    <a:pt x="496" y="3276"/>
                  </a:cubicBezTo>
                  <a:cubicBezTo>
                    <a:pt x="616" y="3412"/>
                    <a:pt x="766" y="3532"/>
                    <a:pt x="916" y="3637"/>
                  </a:cubicBezTo>
                  <a:cubicBezTo>
                    <a:pt x="991" y="3682"/>
                    <a:pt x="1082" y="3727"/>
                    <a:pt x="1157" y="3757"/>
                  </a:cubicBezTo>
                  <a:cubicBezTo>
                    <a:pt x="1247" y="3802"/>
                    <a:pt x="1337" y="3817"/>
                    <a:pt x="1427" y="3847"/>
                  </a:cubicBezTo>
                  <a:cubicBezTo>
                    <a:pt x="1517" y="3877"/>
                    <a:pt x="1607" y="3892"/>
                    <a:pt x="1697" y="3907"/>
                  </a:cubicBezTo>
                  <a:cubicBezTo>
                    <a:pt x="1794" y="3914"/>
                    <a:pt x="1888" y="3918"/>
                    <a:pt x="1982" y="3918"/>
                  </a:cubicBezTo>
                  <a:cubicBezTo>
                    <a:pt x="2076" y="3918"/>
                    <a:pt x="2170" y="3914"/>
                    <a:pt x="2267" y="3907"/>
                  </a:cubicBezTo>
                  <a:cubicBezTo>
                    <a:pt x="2357" y="3892"/>
                    <a:pt x="2447" y="3862"/>
                    <a:pt x="2537" y="3832"/>
                  </a:cubicBezTo>
                  <a:cubicBezTo>
                    <a:pt x="2717" y="3772"/>
                    <a:pt x="2883" y="3697"/>
                    <a:pt x="3033" y="3592"/>
                  </a:cubicBezTo>
                  <a:cubicBezTo>
                    <a:pt x="3108" y="3547"/>
                    <a:pt x="3183" y="3487"/>
                    <a:pt x="3258" y="3427"/>
                  </a:cubicBezTo>
                  <a:cubicBezTo>
                    <a:pt x="3318" y="3366"/>
                    <a:pt x="3393" y="3291"/>
                    <a:pt x="3453" y="3216"/>
                  </a:cubicBezTo>
                  <a:cubicBezTo>
                    <a:pt x="3513" y="3156"/>
                    <a:pt x="3558" y="3081"/>
                    <a:pt x="3618" y="3006"/>
                  </a:cubicBezTo>
                  <a:cubicBezTo>
                    <a:pt x="3768" y="2766"/>
                    <a:pt x="3858" y="2496"/>
                    <a:pt x="3888" y="2211"/>
                  </a:cubicBezTo>
                  <a:cubicBezTo>
                    <a:pt x="3903" y="2121"/>
                    <a:pt x="3903" y="2031"/>
                    <a:pt x="3903" y="1941"/>
                  </a:cubicBezTo>
                  <a:lnTo>
                    <a:pt x="3918" y="1911"/>
                  </a:lnTo>
                  <a:cubicBezTo>
                    <a:pt x="3903" y="1731"/>
                    <a:pt x="3873" y="1550"/>
                    <a:pt x="3828" y="1370"/>
                  </a:cubicBezTo>
                  <a:cubicBezTo>
                    <a:pt x="3798" y="1280"/>
                    <a:pt x="3753" y="1190"/>
                    <a:pt x="3708" y="1115"/>
                  </a:cubicBezTo>
                  <a:cubicBezTo>
                    <a:pt x="3678" y="1025"/>
                    <a:pt x="3633" y="950"/>
                    <a:pt x="3588" y="860"/>
                  </a:cubicBezTo>
                  <a:cubicBezTo>
                    <a:pt x="3528" y="785"/>
                    <a:pt x="3468" y="725"/>
                    <a:pt x="3393" y="650"/>
                  </a:cubicBezTo>
                  <a:cubicBezTo>
                    <a:pt x="3333" y="590"/>
                    <a:pt x="3273" y="530"/>
                    <a:pt x="3198" y="470"/>
                  </a:cubicBezTo>
                  <a:cubicBezTo>
                    <a:pt x="3123" y="410"/>
                    <a:pt x="3048" y="350"/>
                    <a:pt x="2973" y="305"/>
                  </a:cubicBezTo>
                  <a:cubicBezTo>
                    <a:pt x="2898" y="260"/>
                    <a:pt x="2807" y="215"/>
                    <a:pt x="2732" y="170"/>
                  </a:cubicBezTo>
                  <a:cubicBezTo>
                    <a:pt x="2642" y="140"/>
                    <a:pt x="2552" y="110"/>
                    <a:pt x="2462" y="80"/>
                  </a:cubicBezTo>
                  <a:cubicBezTo>
                    <a:pt x="2372" y="65"/>
                    <a:pt x="2282" y="50"/>
                    <a:pt x="2192" y="35"/>
                  </a:cubicBezTo>
                  <a:cubicBezTo>
                    <a:pt x="2102" y="12"/>
                    <a:pt x="2008" y="1"/>
                    <a:pt x="1914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51175" y="1737625"/>
              <a:ext cx="334350" cy="312250"/>
            </a:xfrm>
            <a:custGeom>
              <a:avLst/>
              <a:gdLst/>
              <a:ahLst/>
              <a:cxnLst/>
              <a:rect l="l" t="t" r="r" b="b"/>
              <a:pathLst>
                <a:path w="13374" h="12490" extrusionOk="0">
                  <a:moveTo>
                    <a:pt x="9747" y="334"/>
                  </a:moveTo>
                  <a:cubicBezTo>
                    <a:pt x="10730" y="334"/>
                    <a:pt x="11673" y="734"/>
                    <a:pt x="12172" y="1669"/>
                  </a:cubicBezTo>
                  <a:cubicBezTo>
                    <a:pt x="12503" y="2375"/>
                    <a:pt x="12713" y="3125"/>
                    <a:pt x="12788" y="3891"/>
                  </a:cubicBezTo>
                  <a:cubicBezTo>
                    <a:pt x="12878" y="4626"/>
                    <a:pt x="12818" y="5392"/>
                    <a:pt x="12608" y="6112"/>
                  </a:cubicBezTo>
                  <a:cubicBezTo>
                    <a:pt x="12397" y="6727"/>
                    <a:pt x="12052" y="7268"/>
                    <a:pt x="11587" y="7718"/>
                  </a:cubicBezTo>
                  <a:cubicBezTo>
                    <a:pt x="11092" y="8123"/>
                    <a:pt x="10506" y="8393"/>
                    <a:pt x="9891" y="8498"/>
                  </a:cubicBezTo>
                  <a:cubicBezTo>
                    <a:pt x="9321" y="8633"/>
                    <a:pt x="8735" y="8784"/>
                    <a:pt x="8300" y="9204"/>
                  </a:cubicBezTo>
                  <a:cubicBezTo>
                    <a:pt x="7865" y="9624"/>
                    <a:pt x="7610" y="10284"/>
                    <a:pt x="7219" y="10795"/>
                  </a:cubicBezTo>
                  <a:cubicBezTo>
                    <a:pt x="6527" y="11674"/>
                    <a:pt x="5468" y="12281"/>
                    <a:pt x="4347" y="12281"/>
                  </a:cubicBezTo>
                  <a:cubicBezTo>
                    <a:pt x="4205" y="12281"/>
                    <a:pt x="4061" y="12271"/>
                    <a:pt x="3918" y="12251"/>
                  </a:cubicBezTo>
                  <a:cubicBezTo>
                    <a:pt x="3272" y="12160"/>
                    <a:pt x="2687" y="11845"/>
                    <a:pt x="2267" y="11365"/>
                  </a:cubicBezTo>
                  <a:cubicBezTo>
                    <a:pt x="1816" y="10855"/>
                    <a:pt x="1546" y="10194"/>
                    <a:pt x="1531" y="9519"/>
                  </a:cubicBezTo>
                  <a:cubicBezTo>
                    <a:pt x="1486" y="8814"/>
                    <a:pt x="1636" y="8168"/>
                    <a:pt x="1681" y="7478"/>
                  </a:cubicBezTo>
                  <a:cubicBezTo>
                    <a:pt x="1696" y="7148"/>
                    <a:pt x="1651" y="6817"/>
                    <a:pt x="1546" y="6502"/>
                  </a:cubicBezTo>
                  <a:cubicBezTo>
                    <a:pt x="1411" y="6217"/>
                    <a:pt x="1261" y="5962"/>
                    <a:pt x="1066" y="5722"/>
                  </a:cubicBezTo>
                  <a:cubicBezTo>
                    <a:pt x="865" y="5481"/>
                    <a:pt x="677" y="5229"/>
                    <a:pt x="521" y="4954"/>
                  </a:cubicBezTo>
                  <a:lnTo>
                    <a:pt x="521" y="4954"/>
                  </a:lnTo>
                  <a:cubicBezTo>
                    <a:pt x="542" y="4917"/>
                    <a:pt x="548" y="4871"/>
                    <a:pt x="526" y="4821"/>
                  </a:cubicBezTo>
                  <a:cubicBezTo>
                    <a:pt x="331" y="4341"/>
                    <a:pt x="270" y="3831"/>
                    <a:pt x="331" y="3320"/>
                  </a:cubicBezTo>
                  <a:cubicBezTo>
                    <a:pt x="391" y="2855"/>
                    <a:pt x="766" y="2345"/>
                    <a:pt x="1096" y="2045"/>
                  </a:cubicBezTo>
                  <a:cubicBezTo>
                    <a:pt x="1546" y="1594"/>
                    <a:pt x="2102" y="1294"/>
                    <a:pt x="2717" y="1159"/>
                  </a:cubicBezTo>
                  <a:cubicBezTo>
                    <a:pt x="2831" y="1134"/>
                    <a:pt x="2943" y="1124"/>
                    <a:pt x="3054" y="1124"/>
                  </a:cubicBezTo>
                  <a:cubicBezTo>
                    <a:pt x="3616" y="1124"/>
                    <a:pt x="4144" y="1402"/>
                    <a:pt x="4683" y="1564"/>
                  </a:cubicBezTo>
                  <a:cubicBezTo>
                    <a:pt x="4966" y="1672"/>
                    <a:pt x="5262" y="1732"/>
                    <a:pt x="5559" y="1732"/>
                  </a:cubicBezTo>
                  <a:cubicBezTo>
                    <a:pt x="5592" y="1732"/>
                    <a:pt x="5625" y="1731"/>
                    <a:pt x="5659" y="1730"/>
                  </a:cubicBezTo>
                  <a:cubicBezTo>
                    <a:pt x="5989" y="1700"/>
                    <a:pt x="6304" y="1609"/>
                    <a:pt x="6604" y="1474"/>
                  </a:cubicBezTo>
                  <a:cubicBezTo>
                    <a:pt x="7265" y="1174"/>
                    <a:pt x="7850" y="754"/>
                    <a:pt x="8540" y="529"/>
                  </a:cubicBezTo>
                  <a:cubicBezTo>
                    <a:pt x="8930" y="402"/>
                    <a:pt x="9342" y="334"/>
                    <a:pt x="9747" y="334"/>
                  </a:cubicBezTo>
                  <a:close/>
                  <a:moveTo>
                    <a:pt x="9724" y="0"/>
                  </a:moveTo>
                  <a:cubicBezTo>
                    <a:pt x="9675" y="0"/>
                    <a:pt x="9625" y="1"/>
                    <a:pt x="9576" y="4"/>
                  </a:cubicBezTo>
                  <a:cubicBezTo>
                    <a:pt x="8810" y="49"/>
                    <a:pt x="8060" y="259"/>
                    <a:pt x="7385" y="649"/>
                  </a:cubicBezTo>
                  <a:cubicBezTo>
                    <a:pt x="6803" y="959"/>
                    <a:pt x="6200" y="1358"/>
                    <a:pt x="5536" y="1358"/>
                  </a:cubicBezTo>
                  <a:cubicBezTo>
                    <a:pt x="5428" y="1358"/>
                    <a:pt x="5319" y="1347"/>
                    <a:pt x="5208" y="1324"/>
                  </a:cubicBezTo>
                  <a:cubicBezTo>
                    <a:pt x="4518" y="1174"/>
                    <a:pt x="3858" y="754"/>
                    <a:pt x="3122" y="754"/>
                  </a:cubicBezTo>
                  <a:cubicBezTo>
                    <a:pt x="2462" y="754"/>
                    <a:pt x="1816" y="1069"/>
                    <a:pt x="1306" y="1474"/>
                  </a:cubicBezTo>
                  <a:cubicBezTo>
                    <a:pt x="841" y="1805"/>
                    <a:pt x="481" y="2255"/>
                    <a:pt x="240" y="2780"/>
                  </a:cubicBezTo>
                  <a:cubicBezTo>
                    <a:pt x="60" y="3230"/>
                    <a:pt x="0" y="3726"/>
                    <a:pt x="90" y="4206"/>
                  </a:cubicBezTo>
                  <a:cubicBezTo>
                    <a:pt x="120" y="4461"/>
                    <a:pt x="180" y="4716"/>
                    <a:pt x="285" y="4956"/>
                  </a:cubicBezTo>
                  <a:cubicBezTo>
                    <a:pt x="310" y="5009"/>
                    <a:pt x="351" y="5032"/>
                    <a:pt x="393" y="5032"/>
                  </a:cubicBezTo>
                  <a:cubicBezTo>
                    <a:pt x="401" y="5032"/>
                    <a:pt x="410" y="5031"/>
                    <a:pt x="418" y="5029"/>
                  </a:cubicBezTo>
                  <a:lnTo>
                    <a:pt x="418" y="5029"/>
                  </a:lnTo>
                  <a:cubicBezTo>
                    <a:pt x="748" y="5666"/>
                    <a:pt x="1325" y="6201"/>
                    <a:pt x="1396" y="6922"/>
                  </a:cubicBezTo>
                  <a:cubicBezTo>
                    <a:pt x="1486" y="7703"/>
                    <a:pt x="1171" y="8438"/>
                    <a:pt x="1171" y="9204"/>
                  </a:cubicBezTo>
                  <a:cubicBezTo>
                    <a:pt x="1186" y="9894"/>
                    <a:pt x="1381" y="10570"/>
                    <a:pt x="1771" y="11140"/>
                  </a:cubicBezTo>
                  <a:cubicBezTo>
                    <a:pt x="2117" y="11635"/>
                    <a:pt x="2627" y="12025"/>
                    <a:pt x="3212" y="12236"/>
                  </a:cubicBezTo>
                  <a:cubicBezTo>
                    <a:pt x="3638" y="12406"/>
                    <a:pt x="4087" y="12489"/>
                    <a:pt x="4533" y="12489"/>
                  </a:cubicBezTo>
                  <a:cubicBezTo>
                    <a:pt x="5345" y="12489"/>
                    <a:pt x="6150" y="12213"/>
                    <a:pt x="6799" y="11680"/>
                  </a:cubicBezTo>
                  <a:cubicBezTo>
                    <a:pt x="7325" y="11245"/>
                    <a:pt x="7745" y="10705"/>
                    <a:pt x="8045" y="10089"/>
                  </a:cubicBezTo>
                  <a:cubicBezTo>
                    <a:pt x="8195" y="9744"/>
                    <a:pt x="8420" y="9429"/>
                    <a:pt x="8720" y="9189"/>
                  </a:cubicBezTo>
                  <a:cubicBezTo>
                    <a:pt x="9006" y="9009"/>
                    <a:pt x="9321" y="8889"/>
                    <a:pt x="9651" y="8829"/>
                  </a:cubicBezTo>
                  <a:cubicBezTo>
                    <a:pt x="10311" y="8678"/>
                    <a:pt x="10972" y="8573"/>
                    <a:pt x="11527" y="8183"/>
                  </a:cubicBezTo>
                  <a:cubicBezTo>
                    <a:pt x="12052" y="7808"/>
                    <a:pt x="12473" y="7298"/>
                    <a:pt x="12743" y="6712"/>
                  </a:cubicBezTo>
                  <a:cubicBezTo>
                    <a:pt x="13373" y="5272"/>
                    <a:pt x="13193" y="3561"/>
                    <a:pt x="12668" y="2120"/>
                  </a:cubicBezTo>
                  <a:cubicBezTo>
                    <a:pt x="12427" y="1474"/>
                    <a:pt x="12097" y="919"/>
                    <a:pt x="11512" y="529"/>
                  </a:cubicBezTo>
                  <a:cubicBezTo>
                    <a:pt x="10982" y="180"/>
                    <a:pt x="10362" y="0"/>
                    <a:pt x="9724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13"/>
          <p:cNvGrpSpPr/>
          <p:nvPr/>
        </p:nvGrpSpPr>
        <p:grpSpPr>
          <a:xfrm>
            <a:off x="1228325" y="871600"/>
            <a:ext cx="493170" cy="454306"/>
            <a:chOff x="7710075" y="3591175"/>
            <a:chExt cx="493170" cy="454306"/>
          </a:xfrm>
        </p:grpSpPr>
        <p:sp>
          <p:nvSpPr>
            <p:cNvPr id="761" name="Google Shape;761;p13"/>
            <p:cNvSpPr/>
            <p:nvPr/>
          </p:nvSpPr>
          <p:spPr>
            <a:xfrm>
              <a:off x="7710075" y="3591175"/>
              <a:ext cx="493170" cy="454306"/>
            </a:xfrm>
            <a:custGeom>
              <a:avLst/>
              <a:gdLst/>
              <a:ahLst/>
              <a:cxnLst/>
              <a:rect l="l" t="t" r="r" b="b"/>
              <a:pathLst>
                <a:path w="8481" h="7813" extrusionOk="0">
                  <a:moveTo>
                    <a:pt x="4370" y="0"/>
                  </a:moveTo>
                  <a:cubicBezTo>
                    <a:pt x="3920" y="0"/>
                    <a:pt x="3479" y="86"/>
                    <a:pt x="3137" y="307"/>
                  </a:cubicBezTo>
                  <a:cubicBezTo>
                    <a:pt x="2762" y="532"/>
                    <a:pt x="2627" y="922"/>
                    <a:pt x="2387" y="1268"/>
                  </a:cubicBezTo>
                  <a:cubicBezTo>
                    <a:pt x="2117" y="1658"/>
                    <a:pt x="1681" y="1898"/>
                    <a:pt x="1336" y="2228"/>
                  </a:cubicBezTo>
                  <a:cubicBezTo>
                    <a:pt x="706" y="2828"/>
                    <a:pt x="301" y="3639"/>
                    <a:pt x="196" y="4494"/>
                  </a:cubicBezTo>
                  <a:cubicBezTo>
                    <a:pt x="0" y="6445"/>
                    <a:pt x="1907" y="7646"/>
                    <a:pt x="3618" y="7796"/>
                  </a:cubicBezTo>
                  <a:cubicBezTo>
                    <a:pt x="3748" y="7807"/>
                    <a:pt x="3878" y="7812"/>
                    <a:pt x="4009" y="7812"/>
                  </a:cubicBezTo>
                  <a:cubicBezTo>
                    <a:pt x="5516" y="7812"/>
                    <a:pt x="7005" y="7100"/>
                    <a:pt x="7820" y="5815"/>
                  </a:cubicBezTo>
                  <a:cubicBezTo>
                    <a:pt x="8270" y="5080"/>
                    <a:pt x="8480" y="4224"/>
                    <a:pt x="8405" y="3369"/>
                  </a:cubicBezTo>
                  <a:cubicBezTo>
                    <a:pt x="8360" y="2963"/>
                    <a:pt x="8255" y="2558"/>
                    <a:pt x="8075" y="2198"/>
                  </a:cubicBezTo>
                  <a:cubicBezTo>
                    <a:pt x="7910" y="1883"/>
                    <a:pt x="7685" y="1598"/>
                    <a:pt x="7400" y="1388"/>
                  </a:cubicBezTo>
                  <a:cubicBezTo>
                    <a:pt x="6980" y="847"/>
                    <a:pt x="6424" y="442"/>
                    <a:pt x="5779" y="247"/>
                  </a:cubicBezTo>
                  <a:cubicBezTo>
                    <a:pt x="5377" y="105"/>
                    <a:pt x="4867" y="0"/>
                    <a:pt x="4370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808699" y="3696248"/>
              <a:ext cx="293309" cy="293936"/>
            </a:xfrm>
            <a:custGeom>
              <a:avLst/>
              <a:gdLst/>
              <a:ahLst/>
              <a:cxnLst/>
              <a:rect l="l" t="t" r="r" b="b"/>
              <a:pathLst>
                <a:path w="5044" h="5055" extrusionOk="0">
                  <a:moveTo>
                    <a:pt x="2447" y="1"/>
                  </a:moveTo>
                  <a:cubicBezTo>
                    <a:pt x="2342" y="1"/>
                    <a:pt x="2237" y="16"/>
                    <a:pt x="2132" y="31"/>
                  </a:cubicBezTo>
                  <a:cubicBezTo>
                    <a:pt x="2012" y="61"/>
                    <a:pt x="1907" y="91"/>
                    <a:pt x="1802" y="121"/>
                  </a:cubicBezTo>
                  <a:cubicBezTo>
                    <a:pt x="1696" y="151"/>
                    <a:pt x="1591" y="181"/>
                    <a:pt x="1501" y="226"/>
                  </a:cubicBezTo>
                  <a:cubicBezTo>
                    <a:pt x="1396" y="271"/>
                    <a:pt x="1306" y="331"/>
                    <a:pt x="1216" y="391"/>
                  </a:cubicBezTo>
                  <a:cubicBezTo>
                    <a:pt x="1111" y="451"/>
                    <a:pt x="1021" y="511"/>
                    <a:pt x="931" y="586"/>
                  </a:cubicBezTo>
                  <a:cubicBezTo>
                    <a:pt x="841" y="646"/>
                    <a:pt x="766" y="721"/>
                    <a:pt x="691" y="796"/>
                  </a:cubicBezTo>
                  <a:cubicBezTo>
                    <a:pt x="616" y="886"/>
                    <a:pt x="541" y="976"/>
                    <a:pt x="481" y="1066"/>
                  </a:cubicBezTo>
                  <a:cubicBezTo>
                    <a:pt x="421" y="1156"/>
                    <a:pt x="361" y="1247"/>
                    <a:pt x="316" y="1337"/>
                  </a:cubicBezTo>
                  <a:cubicBezTo>
                    <a:pt x="256" y="1442"/>
                    <a:pt x="211" y="1532"/>
                    <a:pt x="181" y="1637"/>
                  </a:cubicBezTo>
                  <a:cubicBezTo>
                    <a:pt x="136" y="1742"/>
                    <a:pt x="91" y="1847"/>
                    <a:pt x="61" y="1952"/>
                  </a:cubicBezTo>
                  <a:cubicBezTo>
                    <a:pt x="45" y="2057"/>
                    <a:pt x="30" y="2162"/>
                    <a:pt x="15" y="2282"/>
                  </a:cubicBezTo>
                  <a:cubicBezTo>
                    <a:pt x="0" y="2387"/>
                    <a:pt x="0" y="2492"/>
                    <a:pt x="0" y="2612"/>
                  </a:cubicBezTo>
                  <a:cubicBezTo>
                    <a:pt x="15" y="2717"/>
                    <a:pt x="30" y="2822"/>
                    <a:pt x="45" y="2942"/>
                  </a:cubicBezTo>
                  <a:cubicBezTo>
                    <a:pt x="61" y="3048"/>
                    <a:pt x="91" y="3153"/>
                    <a:pt x="121" y="3258"/>
                  </a:cubicBezTo>
                  <a:cubicBezTo>
                    <a:pt x="151" y="3363"/>
                    <a:pt x="181" y="3468"/>
                    <a:pt x="226" y="3573"/>
                  </a:cubicBezTo>
                  <a:cubicBezTo>
                    <a:pt x="271" y="3663"/>
                    <a:pt x="331" y="3768"/>
                    <a:pt x="376" y="3858"/>
                  </a:cubicBezTo>
                  <a:cubicBezTo>
                    <a:pt x="451" y="3948"/>
                    <a:pt x="511" y="4038"/>
                    <a:pt x="586" y="4128"/>
                  </a:cubicBezTo>
                  <a:cubicBezTo>
                    <a:pt x="796" y="4368"/>
                    <a:pt x="1051" y="4578"/>
                    <a:pt x="1336" y="4744"/>
                  </a:cubicBezTo>
                  <a:cubicBezTo>
                    <a:pt x="1426" y="4804"/>
                    <a:pt x="1531" y="4849"/>
                    <a:pt x="1636" y="4894"/>
                  </a:cubicBezTo>
                  <a:cubicBezTo>
                    <a:pt x="1741" y="4924"/>
                    <a:pt x="1847" y="4954"/>
                    <a:pt x="1952" y="4984"/>
                  </a:cubicBezTo>
                  <a:cubicBezTo>
                    <a:pt x="2057" y="5014"/>
                    <a:pt x="2162" y="5029"/>
                    <a:pt x="2267" y="5044"/>
                  </a:cubicBezTo>
                  <a:cubicBezTo>
                    <a:pt x="2327" y="5051"/>
                    <a:pt x="2383" y="5055"/>
                    <a:pt x="2439" y="5055"/>
                  </a:cubicBezTo>
                  <a:cubicBezTo>
                    <a:pt x="2496" y="5055"/>
                    <a:pt x="2552" y="5051"/>
                    <a:pt x="2612" y="5044"/>
                  </a:cubicBezTo>
                  <a:cubicBezTo>
                    <a:pt x="2717" y="5044"/>
                    <a:pt x="2822" y="5029"/>
                    <a:pt x="2927" y="4999"/>
                  </a:cubicBezTo>
                  <a:cubicBezTo>
                    <a:pt x="3047" y="4984"/>
                    <a:pt x="3152" y="4969"/>
                    <a:pt x="3257" y="4939"/>
                  </a:cubicBezTo>
                  <a:cubicBezTo>
                    <a:pt x="3362" y="4909"/>
                    <a:pt x="3467" y="4864"/>
                    <a:pt x="3558" y="4819"/>
                  </a:cubicBezTo>
                  <a:cubicBezTo>
                    <a:pt x="3663" y="4774"/>
                    <a:pt x="3753" y="4729"/>
                    <a:pt x="3858" y="4668"/>
                  </a:cubicBezTo>
                  <a:cubicBezTo>
                    <a:pt x="3948" y="4608"/>
                    <a:pt x="4038" y="4548"/>
                    <a:pt x="4128" y="4473"/>
                  </a:cubicBezTo>
                  <a:cubicBezTo>
                    <a:pt x="4203" y="4398"/>
                    <a:pt x="4278" y="4323"/>
                    <a:pt x="4353" y="4233"/>
                  </a:cubicBezTo>
                  <a:cubicBezTo>
                    <a:pt x="4428" y="4158"/>
                    <a:pt x="4503" y="4068"/>
                    <a:pt x="4578" y="3993"/>
                  </a:cubicBezTo>
                  <a:cubicBezTo>
                    <a:pt x="4638" y="3903"/>
                    <a:pt x="4698" y="3798"/>
                    <a:pt x="4743" y="3708"/>
                  </a:cubicBezTo>
                  <a:cubicBezTo>
                    <a:pt x="4803" y="3618"/>
                    <a:pt x="4848" y="3513"/>
                    <a:pt x="4893" y="3408"/>
                  </a:cubicBezTo>
                  <a:cubicBezTo>
                    <a:pt x="4923" y="3303"/>
                    <a:pt x="4953" y="3198"/>
                    <a:pt x="4968" y="3093"/>
                  </a:cubicBezTo>
                  <a:cubicBezTo>
                    <a:pt x="4998" y="2988"/>
                    <a:pt x="5028" y="2882"/>
                    <a:pt x="5043" y="2762"/>
                  </a:cubicBezTo>
                  <a:cubicBezTo>
                    <a:pt x="5043" y="2657"/>
                    <a:pt x="5043" y="2552"/>
                    <a:pt x="5043" y="2432"/>
                  </a:cubicBezTo>
                  <a:cubicBezTo>
                    <a:pt x="5043" y="2222"/>
                    <a:pt x="4998" y="1997"/>
                    <a:pt x="4938" y="1787"/>
                  </a:cubicBezTo>
                  <a:cubicBezTo>
                    <a:pt x="4908" y="1682"/>
                    <a:pt x="4878" y="1577"/>
                    <a:pt x="4833" y="1472"/>
                  </a:cubicBezTo>
                  <a:cubicBezTo>
                    <a:pt x="4788" y="1382"/>
                    <a:pt x="4743" y="1277"/>
                    <a:pt x="4683" y="1186"/>
                  </a:cubicBezTo>
                  <a:cubicBezTo>
                    <a:pt x="4623" y="1096"/>
                    <a:pt x="4548" y="1006"/>
                    <a:pt x="4473" y="916"/>
                  </a:cubicBezTo>
                  <a:cubicBezTo>
                    <a:pt x="4413" y="841"/>
                    <a:pt x="4338" y="766"/>
                    <a:pt x="4248" y="691"/>
                  </a:cubicBezTo>
                  <a:cubicBezTo>
                    <a:pt x="4173" y="601"/>
                    <a:pt x="4098" y="526"/>
                    <a:pt x="4008" y="466"/>
                  </a:cubicBezTo>
                  <a:cubicBezTo>
                    <a:pt x="3828" y="331"/>
                    <a:pt x="3633" y="226"/>
                    <a:pt x="3422" y="166"/>
                  </a:cubicBezTo>
                  <a:cubicBezTo>
                    <a:pt x="3212" y="91"/>
                    <a:pt x="3002" y="46"/>
                    <a:pt x="2777" y="16"/>
                  </a:cubicBezTo>
                  <a:cubicBezTo>
                    <a:pt x="2672" y="1"/>
                    <a:pt x="2567" y="1"/>
                    <a:pt x="2447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7738860" y="3609492"/>
              <a:ext cx="433566" cy="413836"/>
            </a:xfrm>
            <a:custGeom>
              <a:avLst/>
              <a:gdLst/>
              <a:ahLst/>
              <a:cxnLst/>
              <a:rect l="l" t="t" r="r" b="b"/>
              <a:pathLst>
                <a:path w="7456" h="7117" extrusionOk="0">
                  <a:moveTo>
                    <a:pt x="3891" y="401"/>
                  </a:moveTo>
                  <a:cubicBezTo>
                    <a:pt x="4450" y="401"/>
                    <a:pt x="4986" y="581"/>
                    <a:pt x="5419" y="922"/>
                  </a:cubicBezTo>
                  <a:cubicBezTo>
                    <a:pt x="6019" y="1343"/>
                    <a:pt x="6635" y="1868"/>
                    <a:pt x="6890" y="2573"/>
                  </a:cubicBezTo>
                  <a:cubicBezTo>
                    <a:pt x="7179" y="3354"/>
                    <a:pt x="7134" y="4204"/>
                    <a:pt x="6781" y="4963"/>
                  </a:cubicBezTo>
                  <a:lnTo>
                    <a:pt x="6781" y="4963"/>
                  </a:lnTo>
                  <a:cubicBezTo>
                    <a:pt x="6754" y="4970"/>
                    <a:pt x="6728" y="4987"/>
                    <a:pt x="6710" y="5020"/>
                  </a:cubicBezTo>
                  <a:cubicBezTo>
                    <a:pt x="6379" y="5620"/>
                    <a:pt x="5884" y="6100"/>
                    <a:pt x="5284" y="6416"/>
                  </a:cubicBezTo>
                  <a:cubicBezTo>
                    <a:pt x="4768" y="6674"/>
                    <a:pt x="4191" y="6811"/>
                    <a:pt x="3611" y="6811"/>
                  </a:cubicBezTo>
                  <a:cubicBezTo>
                    <a:pt x="3483" y="6811"/>
                    <a:pt x="3355" y="6804"/>
                    <a:pt x="3228" y="6791"/>
                  </a:cubicBezTo>
                  <a:cubicBezTo>
                    <a:pt x="1937" y="6656"/>
                    <a:pt x="676" y="5815"/>
                    <a:pt x="361" y="4510"/>
                  </a:cubicBezTo>
                  <a:cubicBezTo>
                    <a:pt x="211" y="3894"/>
                    <a:pt x="421" y="3249"/>
                    <a:pt x="916" y="2844"/>
                  </a:cubicBezTo>
                  <a:cubicBezTo>
                    <a:pt x="1141" y="2633"/>
                    <a:pt x="1397" y="2453"/>
                    <a:pt x="1622" y="2228"/>
                  </a:cubicBezTo>
                  <a:cubicBezTo>
                    <a:pt x="1847" y="1988"/>
                    <a:pt x="2027" y="1718"/>
                    <a:pt x="2192" y="1433"/>
                  </a:cubicBezTo>
                  <a:cubicBezTo>
                    <a:pt x="2522" y="877"/>
                    <a:pt x="2972" y="487"/>
                    <a:pt x="3648" y="412"/>
                  </a:cubicBezTo>
                  <a:cubicBezTo>
                    <a:pt x="3729" y="405"/>
                    <a:pt x="3810" y="401"/>
                    <a:pt x="3891" y="401"/>
                  </a:cubicBezTo>
                  <a:close/>
                  <a:moveTo>
                    <a:pt x="3911" y="1"/>
                  </a:moveTo>
                  <a:cubicBezTo>
                    <a:pt x="3347" y="1"/>
                    <a:pt x="2801" y="199"/>
                    <a:pt x="2372" y="577"/>
                  </a:cubicBezTo>
                  <a:cubicBezTo>
                    <a:pt x="2117" y="862"/>
                    <a:pt x="1907" y="1163"/>
                    <a:pt x="1742" y="1493"/>
                  </a:cubicBezTo>
                  <a:cubicBezTo>
                    <a:pt x="1532" y="1823"/>
                    <a:pt x="1262" y="2108"/>
                    <a:pt x="961" y="2333"/>
                  </a:cubicBezTo>
                  <a:cubicBezTo>
                    <a:pt x="406" y="2784"/>
                    <a:pt x="1" y="3294"/>
                    <a:pt x="1" y="4044"/>
                  </a:cubicBezTo>
                  <a:cubicBezTo>
                    <a:pt x="31" y="5470"/>
                    <a:pt x="1322" y="6581"/>
                    <a:pt x="2597" y="6971"/>
                  </a:cubicBezTo>
                  <a:cubicBezTo>
                    <a:pt x="2925" y="7069"/>
                    <a:pt x="3262" y="7116"/>
                    <a:pt x="3598" y="7116"/>
                  </a:cubicBezTo>
                  <a:cubicBezTo>
                    <a:pt x="4951" y="7116"/>
                    <a:pt x="6282" y="6355"/>
                    <a:pt x="6920" y="5140"/>
                  </a:cubicBezTo>
                  <a:cubicBezTo>
                    <a:pt x="6940" y="5103"/>
                    <a:pt x="6939" y="5067"/>
                    <a:pt x="6926" y="5038"/>
                  </a:cubicBezTo>
                  <a:lnTo>
                    <a:pt x="6926" y="5038"/>
                  </a:lnTo>
                  <a:cubicBezTo>
                    <a:pt x="7308" y="4367"/>
                    <a:pt x="7456" y="3591"/>
                    <a:pt x="7355" y="2829"/>
                  </a:cubicBezTo>
                  <a:cubicBezTo>
                    <a:pt x="7220" y="2063"/>
                    <a:pt x="6740" y="1493"/>
                    <a:pt x="6169" y="998"/>
                  </a:cubicBezTo>
                  <a:cubicBezTo>
                    <a:pt x="5599" y="502"/>
                    <a:pt x="4984" y="112"/>
                    <a:pt x="4233" y="22"/>
                  </a:cubicBezTo>
                  <a:cubicBezTo>
                    <a:pt x="4126" y="8"/>
                    <a:pt x="4018" y="1"/>
                    <a:pt x="391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3"/>
          <p:cNvGrpSpPr/>
          <p:nvPr/>
        </p:nvGrpSpPr>
        <p:grpSpPr>
          <a:xfrm>
            <a:off x="7114748" y="218601"/>
            <a:ext cx="789200" cy="860701"/>
            <a:chOff x="263262" y="561150"/>
            <a:chExt cx="1180907" cy="1287897"/>
          </a:xfrm>
        </p:grpSpPr>
        <p:sp>
          <p:nvSpPr>
            <p:cNvPr id="765" name="Google Shape;765;p13"/>
            <p:cNvSpPr/>
            <p:nvPr/>
          </p:nvSpPr>
          <p:spPr>
            <a:xfrm rot="1584673">
              <a:off x="452599" y="685319"/>
              <a:ext cx="802233" cy="1039560"/>
            </a:xfrm>
            <a:custGeom>
              <a:avLst/>
              <a:gdLst/>
              <a:ahLst/>
              <a:cxnLst/>
              <a:rect l="l" t="t" r="r" b="b"/>
              <a:pathLst>
                <a:path w="9262" h="12002" extrusionOk="0">
                  <a:moveTo>
                    <a:pt x="4426" y="0"/>
                  </a:moveTo>
                  <a:cubicBezTo>
                    <a:pt x="4237" y="0"/>
                    <a:pt x="4048" y="12"/>
                    <a:pt x="3858" y="34"/>
                  </a:cubicBezTo>
                  <a:cubicBezTo>
                    <a:pt x="2507" y="200"/>
                    <a:pt x="1532" y="1400"/>
                    <a:pt x="1622" y="2766"/>
                  </a:cubicBezTo>
                  <a:cubicBezTo>
                    <a:pt x="1652" y="3381"/>
                    <a:pt x="1817" y="3997"/>
                    <a:pt x="1847" y="4612"/>
                  </a:cubicBezTo>
                  <a:cubicBezTo>
                    <a:pt x="1892" y="5408"/>
                    <a:pt x="1607" y="6083"/>
                    <a:pt x="1247" y="6773"/>
                  </a:cubicBezTo>
                  <a:cubicBezTo>
                    <a:pt x="676" y="7884"/>
                    <a:pt x="1" y="9145"/>
                    <a:pt x="406" y="10435"/>
                  </a:cubicBezTo>
                  <a:cubicBezTo>
                    <a:pt x="773" y="11614"/>
                    <a:pt x="1905" y="12002"/>
                    <a:pt x="3029" y="12002"/>
                  </a:cubicBezTo>
                  <a:cubicBezTo>
                    <a:pt x="3423" y="12002"/>
                    <a:pt x="3815" y="11954"/>
                    <a:pt x="4173" y="11876"/>
                  </a:cubicBezTo>
                  <a:cubicBezTo>
                    <a:pt x="4909" y="11711"/>
                    <a:pt x="5614" y="11396"/>
                    <a:pt x="6214" y="10946"/>
                  </a:cubicBezTo>
                  <a:cubicBezTo>
                    <a:pt x="6575" y="10721"/>
                    <a:pt x="6860" y="10405"/>
                    <a:pt x="7055" y="10015"/>
                  </a:cubicBezTo>
                  <a:cubicBezTo>
                    <a:pt x="7130" y="9940"/>
                    <a:pt x="7205" y="9880"/>
                    <a:pt x="7280" y="9805"/>
                  </a:cubicBezTo>
                  <a:cubicBezTo>
                    <a:pt x="8361" y="8709"/>
                    <a:pt x="8931" y="7149"/>
                    <a:pt x="9111" y="5618"/>
                  </a:cubicBezTo>
                  <a:cubicBezTo>
                    <a:pt x="9261" y="4282"/>
                    <a:pt x="9141" y="2526"/>
                    <a:pt x="8241" y="1445"/>
                  </a:cubicBezTo>
                  <a:cubicBezTo>
                    <a:pt x="7700" y="800"/>
                    <a:pt x="6860" y="530"/>
                    <a:pt x="6079" y="290"/>
                  </a:cubicBezTo>
                  <a:cubicBezTo>
                    <a:pt x="5541" y="99"/>
                    <a:pt x="4986" y="0"/>
                    <a:pt x="4426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1584673">
              <a:off x="774033" y="867565"/>
              <a:ext cx="419999" cy="419219"/>
            </a:xfrm>
            <a:custGeom>
              <a:avLst/>
              <a:gdLst/>
              <a:ahLst/>
              <a:cxnLst/>
              <a:rect l="l" t="t" r="r" b="b"/>
              <a:pathLst>
                <a:path w="4849" h="4840" extrusionOk="0">
                  <a:moveTo>
                    <a:pt x="2453" y="1"/>
                  </a:moveTo>
                  <a:cubicBezTo>
                    <a:pt x="2356" y="1"/>
                    <a:pt x="2259" y="8"/>
                    <a:pt x="2162" y="21"/>
                  </a:cubicBezTo>
                  <a:cubicBezTo>
                    <a:pt x="2057" y="21"/>
                    <a:pt x="1952" y="36"/>
                    <a:pt x="1847" y="66"/>
                  </a:cubicBezTo>
                  <a:cubicBezTo>
                    <a:pt x="1741" y="81"/>
                    <a:pt x="1636" y="111"/>
                    <a:pt x="1546" y="156"/>
                  </a:cubicBezTo>
                  <a:cubicBezTo>
                    <a:pt x="1441" y="201"/>
                    <a:pt x="1351" y="247"/>
                    <a:pt x="1261" y="307"/>
                  </a:cubicBezTo>
                  <a:cubicBezTo>
                    <a:pt x="1171" y="352"/>
                    <a:pt x="1066" y="397"/>
                    <a:pt x="976" y="457"/>
                  </a:cubicBezTo>
                  <a:cubicBezTo>
                    <a:pt x="901" y="517"/>
                    <a:pt x="826" y="592"/>
                    <a:pt x="736" y="667"/>
                  </a:cubicBezTo>
                  <a:cubicBezTo>
                    <a:pt x="661" y="742"/>
                    <a:pt x="601" y="817"/>
                    <a:pt x="526" y="907"/>
                  </a:cubicBezTo>
                  <a:cubicBezTo>
                    <a:pt x="466" y="982"/>
                    <a:pt x="406" y="1072"/>
                    <a:pt x="361" y="1162"/>
                  </a:cubicBezTo>
                  <a:cubicBezTo>
                    <a:pt x="301" y="1252"/>
                    <a:pt x="241" y="1342"/>
                    <a:pt x="196" y="1447"/>
                  </a:cubicBezTo>
                  <a:cubicBezTo>
                    <a:pt x="166" y="1537"/>
                    <a:pt x="121" y="1642"/>
                    <a:pt x="91" y="1732"/>
                  </a:cubicBezTo>
                  <a:cubicBezTo>
                    <a:pt x="60" y="1837"/>
                    <a:pt x="45" y="1942"/>
                    <a:pt x="30" y="2048"/>
                  </a:cubicBezTo>
                  <a:cubicBezTo>
                    <a:pt x="0" y="2153"/>
                    <a:pt x="0" y="2258"/>
                    <a:pt x="0" y="2363"/>
                  </a:cubicBezTo>
                  <a:cubicBezTo>
                    <a:pt x="0" y="2468"/>
                    <a:pt x="0" y="2573"/>
                    <a:pt x="30" y="2678"/>
                  </a:cubicBezTo>
                  <a:cubicBezTo>
                    <a:pt x="30" y="2783"/>
                    <a:pt x="45" y="2888"/>
                    <a:pt x="60" y="2993"/>
                  </a:cubicBezTo>
                  <a:cubicBezTo>
                    <a:pt x="91" y="3098"/>
                    <a:pt x="121" y="3188"/>
                    <a:pt x="166" y="3293"/>
                  </a:cubicBezTo>
                  <a:cubicBezTo>
                    <a:pt x="211" y="3383"/>
                    <a:pt x="256" y="3488"/>
                    <a:pt x="301" y="3578"/>
                  </a:cubicBezTo>
                  <a:cubicBezTo>
                    <a:pt x="346" y="3668"/>
                    <a:pt x="406" y="3759"/>
                    <a:pt x="466" y="3849"/>
                  </a:cubicBezTo>
                  <a:cubicBezTo>
                    <a:pt x="526" y="3939"/>
                    <a:pt x="586" y="4014"/>
                    <a:pt x="661" y="4089"/>
                  </a:cubicBezTo>
                  <a:cubicBezTo>
                    <a:pt x="736" y="4164"/>
                    <a:pt x="811" y="4239"/>
                    <a:pt x="901" y="4299"/>
                  </a:cubicBezTo>
                  <a:cubicBezTo>
                    <a:pt x="976" y="4374"/>
                    <a:pt x="1066" y="4434"/>
                    <a:pt x="1156" y="4494"/>
                  </a:cubicBezTo>
                  <a:cubicBezTo>
                    <a:pt x="1246" y="4539"/>
                    <a:pt x="1336" y="4584"/>
                    <a:pt x="1441" y="4629"/>
                  </a:cubicBezTo>
                  <a:cubicBezTo>
                    <a:pt x="1531" y="4674"/>
                    <a:pt x="1636" y="4704"/>
                    <a:pt x="1726" y="4734"/>
                  </a:cubicBezTo>
                  <a:cubicBezTo>
                    <a:pt x="1832" y="4764"/>
                    <a:pt x="1937" y="4794"/>
                    <a:pt x="2042" y="4824"/>
                  </a:cubicBezTo>
                  <a:lnTo>
                    <a:pt x="2357" y="4824"/>
                  </a:lnTo>
                  <a:cubicBezTo>
                    <a:pt x="2427" y="4834"/>
                    <a:pt x="2497" y="4839"/>
                    <a:pt x="2567" y="4839"/>
                  </a:cubicBezTo>
                  <a:cubicBezTo>
                    <a:pt x="2707" y="4839"/>
                    <a:pt x="2847" y="4819"/>
                    <a:pt x="2987" y="4779"/>
                  </a:cubicBezTo>
                  <a:cubicBezTo>
                    <a:pt x="3092" y="4749"/>
                    <a:pt x="3182" y="4704"/>
                    <a:pt x="3287" y="4659"/>
                  </a:cubicBezTo>
                  <a:cubicBezTo>
                    <a:pt x="3497" y="4614"/>
                    <a:pt x="3678" y="4509"/>
                    <a:pt x="3843" y="4374"/>
                  </a:cubicBezTo>
                  <a:cubicBezTo>
                    <a:pt x="3933" y="4314"/>
                    <a:pt x="4008" y="4239"/>
                    <a:pt x="4083" y="4164"/>
                  </a:cubicBezTo>
                  <a:cubicBezTo>
                    <a:pt x="4158" y="4089"/>
                    <a:pt x="4233" y="4014"/>
                    <a:pt x="4308" y="3939"/>
                  </a:cubicBezTo>
                  <a:cubicBezTo>
                    <a:pt x="4368" y="3849"/>
                    <a:pt x="4428" y="3759"/>
                    <a:pt x="4488" y="3668"/>
                  </a:cubicBezTo>
                  <a:cubicBezTo>
                    <a:pt x="4548" y="3578"/>
                    <a:pt x="4593" y="3488"/>
                    <a:pt x="4623" y="3383"/>
                  </a:cubicBezTo>
                  <a:cubicBezTo>
                    <a:pt x="4668" y="3293"/>
                    <a:pt x="4713" y="3203"/>
                    <a:pt x="4743" y="3098"/>
                  </a:cubicBezTo>
                  <a:cubicBezTo>
                    <a:pt x="4773" y="2993"/>
                    <a:pt x="4803" y="2888"/>
                    <a:pt x="4818" y="2783"/>
                  </a:cubicBezTo>
                  <a:cubicBezTo>
                    <a:pt x="4848" y="2573"/>
                    <a:pt x="4848" y="2363"/>
                    <a:pt x="4818" y="2153"/>
                  </a:cubicBezTo>
                  <a:cubicBezTo>
                    <a:pt x="4818" y="2048"/>
                    <a:pt x="4803" y="1942"/>
                    <a:pt x="4788" y="1837"/>
                  </a:cubicBezTo>
                  <a:cubicBezTo>
                    <a:pt x="4758" y="1747"/>
                    <a:pt x="4728" y="1642"/>
                    <a:pt x="4683" y="1537"/>
                  </a:cubicBezTo>
                  <a:cubicBezTo>
                    <a:pt x="4608" y="1342"/>
                    <a:pt x="4503" y="1162"/>
                    <a:pt x="4383" y="997"/>
                  </a:cubicBezTo>
                  <a:cubicBezTo>
                    <a:pt x="4308" y="907"/>
                    <a:pt x="4248" y="817"/>
                    <a:pt x="4173" y="742"/>
                  </a:cubicBezTo>
                  <a:cubicBezTo>
                    <a:pt x="4098" y="667"/>
                    <a:pt x="4023" y="592"/>
                    <a:pt x="3948" y="532"/>
                  </a:cubicBezTo>
                  <a:cubicBezTo>
                    <a:pt x="3873" y="457"/>
                    <a:pt x="3783" y="397"/>
                    <a:pt x="3693" y="337"/>
                  </a:cubicBezTo>
                  <a:cubicBezTo>
                    <a:pt x="3588" y="292"/>
                    <a:pt x="3497" y="247"/>
                    <a:pt x="3392" y="201"/>
                  </a:cubicBezTo>
                  <a:cubicBezTo>
                    <a:pt x="3092" y="75"/>
                    <a:pt x="2775" y="1"/>
                    <a:pt x="2453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1584673">
              <a:off x="524627" y="1204684"/>
              <a:ext cx="339446" cy="338667"/>
            </a:xfrm>
            <a:custGeom>
              <a:avLst/>
              <a:gdLst/>
              <a:ahLst/>
              <a:cxnLst/>
              <a:rect l="l" t="t" r="r" b="b"/>
              <a:pathLst>
                <a:path w="3919" h="3910" extrusionOk="0">
                  <a:moveTo>
                    <a:pt x="1931" y="1"/>
                  </a:moveTo>
                  <a:cubicBezTo>
                    <a:pt x="1847" y="1"/>
                    <a:pt x="1764" y="5"/>
                    <a:pt x="1682" y="12"/>
                  </a:cubicBezTo>
                  <a:cubicBezTo>
                    <a:pt x="1592" y="27"/>
                    <a:pt x="1502" y="57"/>
                    <a:pt x="1427" y="72"/>
                  </a:cubicBezTo>
                  <a:cubicBezTo>
                    <a:pt x="1337" y="102"/>
                    <a:pt x="1262" y="132"/>
                    <a:pt x="1187" y="162"/>
                  </a:cubicBezTo>
                  <a:cubicBezTo>
                    <a:pt x="1112" y="192"/>
                    <a:pt x="1036" y="237"/>
                    <a:pt x="961" y="282"/>
                  </a:cubicBezTo>
                  <a:cubicBezTo>
                    <a:pt x="886" y="327"/>
                    <a:pt x="811" y="372"/>
                    <a:pt x="751" y="432"/>
                  </a:cubicBezTo>
                  <a:cubicBezTo>
                    <a:pt x="691" y="478"/>
                    <a:pt x="616" y="538"/>
                    <a:pt x="556" y="598"/>
                  </a:cubicBezTo>
                  <a:cubicBezTo>
                    <a:pt x="496" y="658"/>
                    <a:pt x="451" y="718"/>
                    <a:pt x="391" y="778"/>
                  </a:cubicBezTo>
                  <a:cubicBezTo>
                    <a:pt x="346" y="853"/>
                    <a:pt x="301" y="928"/>
                    <a:pt x="256" y="1003"/>
                  </a:cubicBezTo>
                  <a:cubicBezTo>
                    <a:pt x="211" y="1078"/>
                    <a:pt x="181" y="1153"/>
                    <a:pt x="151" y="1228"/>
                  </a:cubicBezTo>
                  <a:cubicBezTo>
                    <a:pt x="121" y="1303"/>
                    <a:pt x="91" y="1393"/>
                    <a:pt x="61" y="1468"/>
                  </a:cubicBezTo>
                  <a:cubicBezTo>
                    <a:pt x="46" y="1558"/>
                    <a:pt x="31" y="1633"/>
                    <a:pt x="16" y="1723"/>
                  </a:cubicBezTo>
                  <a:cubicBezTo>
                    <a:pt x="1" y="1813"/>
                    <a:pt x="1" y="1888"/>
                    <a:pt x="1" y="1978"/>
                  </a:cubicBezTo>
                  <a:cubicBezTo>
                    <a:pt x="1" y="2068"/>
                    <a:pt x="16" y="2143"/>
                    <a:pt x="31" y="2234"/>
                  </a:cubicBezTo>
                  <a:cubicBezTo>
                    <a:pt x="46" y="2324"/>
                    <a:pt x="61" y="2399"/>
                    <a:pt x="76" y="2489"/>
                  </a:cubicBezTo>
                  <a:cubicBezTo>
                    <a:pt x="91" y="2564"/>
                    <a:pt x="136" y="2654"/>
                    <a:pt x="166" y="2729"/>
                  </a:cubicBezTo>
                  <a:cubicBezTo>
                    <a:pt x="196" y="2804"/>
                    <a:pt x="241" y="2879"/>
                    <a:pt x="286" y="2954"/>
                  </a:cubicBezTo>
                  <a:cubicBezTo>
                    <a:pt x="331" y="3029"/>
                    <a:pt x="376" y="3089"/>
                    <a:pt x="436" y="3164"/>
                  </a:cubicBezTo>
                  <a:cubicBezTo>
                    <a:pt x="526" y="3314"/>
                    <a:pt x="646" y="3434"/>
                    <a:pt x="796" y="3524"/>
                  </a:cubicBezTo>
                  <a:cubicBezTo>
                    <a:pt x="856" y="3584"/>
                    <a:pt x="931" y="3629"/>
                    <a:pt x="1006" y="3659"/>
                  </a:cubicBezTo>
                  <a:cubicBezTo>
                    <a:pt x="1082" y="3704"/>
                    <a:pt x="1157" y="3734"/>
                    <a:pt x="1247" y="3764"/>
                  </a:cubicBezTo>
                  <a:cubicBezTo>
                    <a:pt x="1322" y="3794"/>
                    <a:pt x="1397" y="3824"/>
                    <a:pt x="1487" y="3839"/>
                  </a:cubicBezTo>
                  <a:cubicBezTo>
                    <a:pt x="1562" y="3869"/>
                    <a:pt x="1652" y="3884"/>
                    <a:pt x="1727" y="3899"/>
                  </a:cubicBezTo>
                  <a:cubicBezTo>
                    <a:pt x="1801" y="3906"/>
                    <a:pt x="1874" y="3909"/>
                    <a:pt x="1945" y="3909"/>
                  </a:cubicBezTo>
                  <a:cubicBezTo>
                    <a:pt x="2046" y="3909"/>
                    <a:pt x="2147" y="3902"/>
                    <a:pt x="2252" y="3884"/>
                  </a:cubicBezTo>
                  <a:cubicBezTo>
                    <a:pt x="2327" y="3869"/>
                    <a:pt x="2417" y="3854"/>
                    <a:pt x="2492" y="3839"/>
                  </a:cubicBezTo>
                  <a:cubicBezTo>
                    <a:pt x="2582" y="3809"/>
                    <a:pt x="2657" y="3779"/>
                    <a:pt x="2732" y="3749"/>
                  </a:cubicBezTo>
                  <a:cubicBezTo>
                    <a:pt x="2808" y="3719"/>
                    <a:pt x="2883" y="3674"/>
                    <a:pt x="2958" y="3629"/>
                  </a:cubicBezTo>
                  <a:cubicBezTo>
                    <a:pt x="3033" y="3584"/>
                    <a:pt x="3108" y="3539"/>
                    <a:pt x="3168" y="3479"/>
                  </a:cubicBezTo>
                  <a:cubicBezTo>
                    <a:pt x="3243" y="3434"/>
                    <a:pt x="3303" y="3374"/>
                    <a:pt x="3363" y="3314"/>
                  </a:cubicBezTo>
                  <a:cubicBezTo>
                    <a:pt x="3423" y="3254"/>
                    <a:pt x="3468" y="3194"/>
                    <a:pt x="3528" y="3134"/>
                  </a:cubicBezTo>
                  <a:cubicBezTo>
                    <a:pt x="3573" y="3059"/>
                    <a:pt x="3633" y="2999"/>
                    <a:pt x="3663" y="2924"/>
                  </a:cubicBezTo>
                  <a:cubicBezTo>
                    <a:pt x="3708" y="2849"/>
                    <a:pt x="3738" y="2759"/>
                    <a:pt x="3768" y="2684"/>
                  </a:cubicBezTo>
                  <a:cubicBezTo>
                    <a:pt x="3813" y="2609"/>
                    <a:pt x="3843" y="2519"/>
                    <a:pt x="3858" y="2444"/>
                  </a:cubicBezTo>
                  <a:cubicBezTo>
                    <a:pt x="3888" y="2279"/>
                    <a:pt x="3918" y="2113"/>
                    <a:pt x="3918" y="1933"/>
                  </a:cubicBezTo>
                  <a:cubicBezTo>
                    <a:pt x="3918" y="1843"/>
                    <a:pt x="3903" y="1768"/>
                    <a:pt x="3888" y="1678"/>
                  </a:cubicBezTo>
                  <a:cubicBezTo>
                    <a:pt x="3873" y="1603"/>
                    <a:pt x="3858" y="1513"/>
                    <a:pt x="3843" y="1438"/>
                  </a:cubicBezTo>
                  <a:cubicBezTo>
                    <a:pt x="3798" y="1258"/>
                    <a:pt x="3738" y="1108"/>
                    <a:pt x="3648" y="958"/>
                  </a:cubicBezTo>
                  <a:cubicBezTo>
                    <a:pt x="3603" y="883"/>
                    <a:pt x="3543" y="823"/>
                    <a:pt x="3498" y="763"/>
                  </a:cubicBezTo>
                  <a:cubicBezTo>
                    <a:pt x="3438" y="688"/>
                    <a:pt x="3393" y="628"/>
                    <a:pt x="3333" y="568"/>
                  </a:cubicBezTo>
                  <a:cubicBezTo>
                    <a:pt x="3258" y="508"/>
                    <a:pt x="3198" y="448"/>
                    <a:pt x="3123" y="387"/>
                  </a:cubicBezTo>
                  <a:cubicBezTo>
                    <a:pt x="3063" y="342"/>
                    <a:pt x="2988" y="297"/>
                    <a:pt x="2913" y="267"/>
                  </a:cubicBezTo>
                  <a:cubicBezTo>
                    <a:pt x="2838" y="222"/>
                    <a:pt x="2762" y="192"/>
                    <a:pt x="2672" y="162"/>
                  </a:cubicBezTo>
                  <a:cubicBezTo>
                    <a:pt x="2597" y="117"/>
                    <a:pt x="2522" y="87"/>
                    <a:pt x="2447" y="57"/>
                  </a:cubicBezTo>
                  <a:cubicBezTo>
                    <a:pt x="2357" y="42"/>
                    <a:pt x="2267" y="27"/>
                    <a:pt x="2192" y="12"/>
                  </a:cubicBezTo>
                  <a:cubicBezTo>
                    <a:pt x="2102" y="5"/>
                    <a:pt x="2016" y="1"/>
                    <a:pt x="1931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1584673">
              <a:off x="522845" y="762224"/>
              <a:ext cx="676554" cy="933629"/>
            </a:xfrm>
            <a:custGeom>
              <a:avLst/>
              <a:gdLst/>
              <a:ahLst/>
              <a:cxnLst/>
              <a:rect l="l" t="t" r="r" b="b"/>
              <a:pathLst>
                <a:path w="7811" h="10779" extrusionOk="0">
                  <a:moveTo>
                    <a:pt x="3565" y="299"/>
                  </a:moveTo>
                  <a:cubicBezTo>
                    <a:pt x="3740" y="299"/>
                    <a:pt x="3914" y="307"/>
                    <a:pt x="4089" y="324"/>
                  </a:cubicBezTo>
                  <a:cubicBezTo>
                    <a:pt x="4554" y="354"/>
                    <a:pt x="5019" y="459"/>
                    <a:pt x="5439" y="624"/>
                  </a:cubicBezTo>
                  <a:cubicBezTo>
                    <a:pt x="6235" y="985"/>
                    <a:pt x="6835" y="1690"/>
                    <a:pt x="7075" y="2545"/>
                  </a:cubicBezTo>
                  <a:cubicBezTo>
                    <a:pt x="7346" y="3446"/>
                    <a:pt x="7241" y="4542"/>
                    <a:pt x="7000" y="5442"/>
                  </a:cubicBezTo>
                  <a:cubicBezTo>
                    <a:pt x="6745" y="6403"/>
                    <a:pt x="6355" y="7318"/>
                    <a:pt x="5845" y="8174"/>
                  </a:cubicBezTo>
                  <a:cubicBezTo>
                    <a:pt x="5334" y="8969"/>
                    <a:pt x="4629" y="9629"/>
                    <a:pt x="3774" y="10050"/>
                  </a:cubicBezTo>
                  <a:cubicBezTo>
                    <a:pt x="3253" y="10315"/>
                    <a:pt x="2655" y="10496"/>
                    <a:pt x="2065" y="10496"/>
                  </a:cubicBezTo>
                  <a:cubicBezTo>
                    <a:pt x="1782" y="10496"/>
                    <a:pt x="1500" y="10454"/>
                    <a:pt x="1230" y="10359"/>
                  </a:cubicBezTo>
                  <a:lnTo>
                    <a:pt x="1230" y="10359"/>
                  </a:lnTo>
                  <a:cubicBezTo>
                    <a:pt x="587" y="9894"/>
                    <a:pt x="223" y="9125"/>
                    <a:pt x="276" y="8309"/>
                  </a:cubicBezTo>
                  <a:cubicBezTo>
                    <a:pt x="307" y="7798"/>
                    <a:pt x="457" y="7288"/>
                    <a:pt x="712" y="6838"/>
                  </a:cubicBezTo>
                  <a:cubicBezTo>
                    <a:pt x="922" y="6433"/>
                    <a:pt x="1177" y="6042"/>
                    <a:pt x="1372" y="5622"/>
                  </a:cubicBezTo>
                  <a:cubicBezTo>
                    <a:pt x="1567" y="5217"/>
                    <a:pt x="1657" y="4782"/>
                    <a:pt x="1657" y="4331"/>
                  </a:cubicBezTo>
                  <a:cubicBezTo>
                    <a:pt x="1657" y="3806"/>
                    <a:pt x="1537" y="3296"/>
                    <a:pt x="1522" y="2771"/>
                  </a:cubicBezTo>
                  <a:cubicBezTo>
                    <a:pt x="1492" y="1900"/>
                    <a:pt x="1657" y="579"/>
                    <a:pt x="2693" y="369"/>
                  </a:cubicBezTo>
                  <a:cubicBezTo>
                    <a:pt x="2984" y="322"/>
                    <a:pt x="3274" y="299"/>
                    <a:pt x="3565" y="299"/>
                  </a:cubicBezTo>
                  <a:close/>
                  <a:moveTo>
                    <a:pt x="3720" y="0"/>
                  </a:moveTo>
                  <a:cubicBezTo>
                    <a:pt x="3596" y="0"/>
                    <a:pt x="3474" y="3"/>
                    <a:pt x="3353" y="9"/>
                  </a:cubicBezTo>
                  <a:cubicBezTo>
                    <a:pt x="2888" y="24"/>
                    <a:pt x="2378" y="54"/>
                    <a:pt x="2002" y="369"/>
                  </a:cubicBezTo>
                  <a:cubicBezTo>
                    <a:pt x="1657" y="684"/>
                    <a:pt x="1432" y="1120"/>
                    <a:pt x="1342" y="1570"/>
                  </a:cubicBezTo>
                  <a:cubicBezTo>
                    <a:pt x="1222" y="2110"/>
                    <a:pt x="1207" y="2650"/>
                    <a:pt x="1267" y="3191"/>
                  </a:cubicBezTo>
                  <a:cubicBezTo>
                    <a:pt x="1327" y="3776"/>
                    <a:pt x="1462" y="4391"/>
                    <a:pt x="1327" y="4977"/>
                  </a:cubicBezTo>
                  <a:cubicBezTo>
                    <a:pt x="1192" y="5562"/>
                    <a:pt x="847" y="6057"/>
                    <a:pt x="562" y="6568"/>
                  </a:cubicBezTo>
                  <a:cubicBezTo>
                    <a:pt x="261" y="7093"/>
                    <a:pt x="81" y="7663"/>
                    <a:pt x="36" y="8264"/>
                  </a:cubicBezTo>
                  <a:cubicBezTo>
                    <a:pt x="0" y="8993"/>
                    <a:pt x="279" y="9904"/>
                    <a:pt x="895" y="10343"/>
                  </a:cubicBezTo>
                  <a:lnTo>
                    <a:pt x="895" y="10343"/>
                  </a:lnTo>
                  <a:cubicBezTo>
                    <a:pt x="866" y="10391"/>
                    <a:pt x="869" y="10455"/>
                    <a:pt x="937" y="10485"/>
                  </a:cubicBezTo>
                  <a:cubicBezTo>
                    <a:pt x="1330" y="10689"/>
                    <a:pt x="1751" y="10779"/>
                    <a:pt x="2176" y="10779"/>
                  </a:cubicBezTo>
                  <a:cubicBezTo>
                    <a:pt x="3471" y="10779"/>
                    <a:pt x="4814" y="9952"/>
                    <a:pt x="5605" y="9014"/>
                  </a:cubicBezTo>
                  <a:cubicBezTo>
                    <a:pt x="6280" y="8189"/>
                    <a:pt x="6790" y="7243"/>
                    <a:pt x="7120" y="6238"/>
                  </a:cubicBezTo>
                  <a:cubicBezTo>
                    <a:pt x="7496" y="5202"/>
                    <a:pt x="7811" y="4091"/>
                    <a:pt x="7601" y="2981"/>
                  </a:cubicBezTo>
                  <a:cubicBezTo>
                    <a:pt x="7406" y="2050"/>
                    <a:pt x="7000" y="1195"/>
                    <a:pt x="6205" y="639"/>
                  </a:cubicBezTo>
                  <a:cubicBezTo>
                    <a:pt x="5508" y="153"/>
                    <a:pt x="4592" y="0"/>
                    <a:pt x="372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7839350" y="2798650"/>
            <a:ext cx="493170" cy="454306"/>
            <a:chOff x="7710075" y="3591175"/>
            <a:chExt cx="493170" cy="454306"/>
          </a:xfrm>
        </p:grpSpPr>
        <p:sp>
          <p:nvSpPr>
            <p:cNvPr id="770" name="Google Shape;770;p13"/>
            <p:cNvSpPr/>
            <p:nvPr/>
          </p:nvSpPr>
          <p:spPr>
            <a:xfrm>
              <a:off x="7710075" y="3591175"/>
              <a:ext cx="493170" cy="454306"/>
            </a:xfrm>
            <a:custGeom>
              <a:avLst/>
              <a:gdLst/>
              <a:ahLst/>
              <a:cxnLst/>
              <a:rect l="l" t="t" r="r" b="b"/>
              <a:pathLst>
                <a:path w="8481" h="7813" extrusionOk="0">
                  <a:moveTo>
                    <a:pt x="4370" y="0"/>
                  </a:moveTo>
                  <a:cubicBezTo>
                    <a:pt x="3920" y="0"/>
                    <a:pt x="3479" y="86"/>
                    <a:pt x="3137" y="307"/>
                  </a:cubicBezTo>
                  <a:cubicBezTo>
                    <a:pt x="2762" y="532"/>
                    <a:pt x="2627" y="922"/>
                    <a:pt x="2387" y="1268"/>
                  </a:cubicBezTo>
                  <a:cubicBezTo>
                    <a:pt x="2117" y="1658"/>
                    <a:pt x="1681" y="1898"/>
                    <a:pt x="1336" y="2228"/>
                  </a:cubicBezTo>
                  <a:cubicBezTo>
                    <a:pt x="706" y="2828"/>
                    <a:pt x="301" y="3639"/>
                    <a:pt x="196" y="4494"/>
                  </a:cubicBezTo>
                  <a:cubicBezTo>
                    <a:pt x="0" y="6445"/>
                    <a:pt x="1907" y="7646"/>
                    <a:pt x="3618" y="7796"/>
                  </a:cubicBezTo>
                  <a:cubicBezTo>
                    <a:pt x="3748" y="7807"/>
                    <a:pt x="3878" y="7812"/>
                    <a:pt x="4009" y="7812"/>
                  </a:cubicBezTo>
                  <a:cubicBezTo>
                    <a:pt x="5516" y="7812"/>
                    <a:pt x="7005" y="7100"/>
                    <a:pt x="7820" y="5815"/>
                  </a:cubicBezTo>
                  <a:cubicBezTo>
                    <a:pt x="8270" y="5080"/>
                    <a:pt x="8480" y="4224"/>
                    <a:pt x="8405" y="3369"/>
                  </a:cubicBezTo>
                  <a:cubicBezTo>
                    <a:pt x="8360" y="2963"/>
                    <a:pt x="8255" y="2558"/>
                    <a:pt x="8075" y="2198"/>
                  </a:cubicBezTo>
                  <a:cubicBezTo>
                    <a:pt x="7910" y="1883"/>
                    <a:pt x="7685" y="1598"/>
                    <a:pt x="7400" y="1388"/>
                  </a:cubicBezTo>
                  <a:cubicBezTo>
                    <a:pt x="6980" y="847"/>
                    <a:pt x="6424" y="442"/>
                    <a:pt x="5779" y="247"/>
                  </a:cubicBezTo>
                  <a:cubicBezTo>
                    <a:pt x="5377" y="105"/>
                    <a:pt x="4867" y="0"/>
                    <a:pt x="4370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7808699" y="3696248"/>
              <a:ext cx="293309" cy="293936"/>
            </a:xfrm>
            <a:custGeom>
              <a:avLst/>
              <a:gdLst/>
              <a:ahLst/>
              <a:cxnLst/>
              <a:rect l="l" t="t" r="r" b="b"/>
              <a:pathLst>
                <a:path w="5044" h="5055" extrusionOk="0">
                  <a:moveTo>
                    <a:pt x="2447" y="1"/>
                  </a:moveTo>
                  <a:cubicBezTo>
                    <a:pt x="2342" y="1"/>
                    <a:pt x="2237" y="16"/>
                    <a:pt x="2132" y="31"/>
                  </a:cubicBezTo>
                  <a:cubicBezTo>
                    <a:pt x="2012" y="61"/>
                    <a:pt x="1907" y="91"/>
                    <a:pt x="1802" y="121"/>
                  </a:cubicBezTo>
                  <a:cubicBezTo>
                    <a:pt x="1696" y="151"/>
                    <a:pt x="1591" y="181"/>
                    <a:pt x="1501" y="226"/>
                  </a:cubicBezTo>
                  <a:cubicBezTo>
                    <a:pt x="1396" y="271"/>
                    <a:pt x="1306" y="331"/>
                    <a:pt x="1216" y="391"/>
                  </a:cubicBezTo>
                  <a:cubicBezTo>
                    <a:pt x="1111" y="451"/>
                    <a:pt x="1021" y="511"/>
                    <a:pt x="931" y="586"/>
                  </a:cubicBezTo>
                  <a:cubicBezTo>
                    <a:pt x="841" y="646"/>
                    <a:pt x="766" y="721"/>
                    <a:pt x="691" y="796"/>
                  </a:cubicBezTo>
                  <a:cubicBezTo>
                    <a:pt x="616" y="886"/>
                    <a:pt x="541" y="976"/>
                    <a:pt x="481" y="1066"/>
                  </a:cubicBezTo>
                  <a:cubicBezTo>
                    <a:pt x="421" y="1156"/>
                    <a:pt x="361" y="1247"/>
                    <a:pt x="316" y="1337"/>
                  </a:cubicBezTo>
                  <a:cubicBezTo>
                    <a:pt x="256" y="1442"/>
                    <a:pt x="211" y="1532"/>
                    <a:pt x="181" y="1637"/>
                  </a:cubicBezTo>
                  <a:cubicBezTo>
                    <a:pt x="136" y="1742"/>
                    <a:pt x="91" y="1847"/>
                    <a:pt x="61" y="1952"/>
                  </a:cubicBezTo>
                  <a:cubicBezTo>
                    <a:pt x="45" y="2057"/>
                    <a:pt x="30" y="2162"/>
                    <a:pt x="15" y="2282"/>
                  </a:cubicBezTo>
                  <a:cubicBezTo>
                    <a:pt x="0" y="2387"/>
                    <a:pt x="0" y="2492"/>
                    <a:pt x="0" y="2612"/>
                  </a:cubicBezTo>
                  <a:cubicBezTo>
                    <a:pt x="15" y="2717"/>
                    <a:pt x="30" y="2822"/>
                    <a:pt x="45" y="2942"/>
                  </a:cubicBezTo>
                  <a:cubicBezTo>
                    <a:pt x="61" y="3048"/>
                    <a:pt x="91" y="3153"/>
                    <a:pt x="121" y="3258"/>
                  </a:cubicBezTo>
                  <a:cubicBezTo>
                    <a:pt x="151" y="3363"/>
                    <a:pt x="181" y="3468"/>
                    <a:pt x="226" y="3573"/>
                  </a:cubicBezTo>
                  <a:cubicBezTo>
                    <a:pt x="271" y="3663"/>
                    <a:pt x="331" y="3768"/>
                    <a:pt x="376" y="3858"/>
                  </a:cubicBezTo>
                  <a:cubicBezTo>
                    <a:pt x="451" y="3948"/>
                    <a:pt x="511" y="4038"/>
                    <a:pt x="586" y="4128"/>
                  </a:cubicBezTo>
                  <a:cubicBezTo>
                    <a:pt x="796" y="4368"/>
                    <a:pt x="1051" y="4578"/>
                    <a:pt x="1336" y="4744"/>
                  </a:cubicBezTo>
                  <a:cubicBezTo>
                    <a:pt x="1426" y="4804"/>
                    <a:pt x="1531" y="4849"/>
                    <a:pt x="1636" y="4894"/>
                  </a:cubicBezTo>
                  <a:cubicBezTo>
                    <a:pt x="1741" y="4924"/>
                    <a:pt x="1847" y="4954"/>
                    <a:pt x="1952" y="4984"/>
                  </a:cubicBezTo>
                  <a:cubicBezTo>
                    <a:pt x="2057" y="5014"/>
                    <a:pt x="2162" y="5029"/>
                    <a:pt x="2267" y="5044"/>
                  </a:cubicBezTo>
                  <a:cubicBezTo>
                    <a:pt x="2327" y="5051"/>
                    <a:pt x="2383" y="5055"/>
                    <a:pt x="2439" y="5055"/>
                  </a:cubicBezTo>
                  <a:cubicBezTo>
                    <a:pt x="2496" y="5055"/>
                    <a:pt x="2552" y="5051"/>
                    <a:pt x="2612" y="5044"/>
                  </a:cubicBezTo>
                  <a:cubicBezTo>
                    <a:pt x="2717" y="5044"/>
                    <a:pt x="2822" y="5029"/>
                    <a:pt x="2927" y="4999"/>
                  </a:cubicBezTo>
                  <a:cubicBezTo>
                    <a:pt x="3047" y="4984"/>
                    <a:pt x="3152" y="4969"/>
                    <a:pt x="3257" y="4939"/>
                  </a:cubicBezTo>
                  <a:cubicBezTo>
                    <a:pt x="3362" y="4909"/>
                    <a:pt x="3467" y="4864"/>
                    <a:pt x="3558" y="4819"/>
                  </a:cubicBezTo>
                  <a:cubicBezTo>
                    <a:pt x="3663" y="4774"/>
                    <a:pt x="3753" y="4729"/>
                    <a:pt x="3858" y="4668"/>
                  </a:cubicBezTo>
                  <a:cubicBezTo>
                    <a:pt x="3948" y="4608"/>
                    <a:pt x="4038" y="4548"/>
                    <a:pt x="4128" y="4473"/>
                  </a:cubicBezTo>
                  <a:cubicBezTo>
                    <a:pt x="4203" y="4398"/>
                    <a:pt x="4278" y="4323"/>
                    <a:pt x="4353" y="4233"/>
                  </a:cubicBezTo>
                  <a:cubicBezTo>
                    <a:pt x="4428" y="4158"/>
                    <a:pt x="4503" y="4068"/>
                    <a:pt x="4578" y="3993"/>
                  </a:cubicBezTo>
                  <a:cubicBezTo>
                    <a:pt x="4638" y="3903"/>
                    <a:pt x="4698" y="3798"/>
                    <a:pt x="4743" y="3708"/>
                  </a:cubicBezTo>
                  <a:cubicBezTo>
                    <a:pt x="4803" y="3618"/>
                    <a:pt x="4848" y="3513"/>
                    <a:pt x="4893" y="3408"/>
                  </a:cubicBezTo>
                  <a:cubicBezTo>
                    <a:pt x="4923" y="3303"/>
                    <a:pt x="4953" y="3198"/>
                    <a:pt x="4968" y="3093"/>
                  </a:cubicBezTo>
                  <a:cubicBezTo>
                    <a:pt x="4998" y="2988"/>
                    <a:pt x="5028" y="2882"/>
                    <a:pt x="5043" y="2762"/>
                  </a:cubicBezTo>
                  <a:cubicBezTo>
                    <a:pt x="5043" y="2657"/>
                    <a:pt x="5043" y="2552"/>
                    <a:pt x="5043" y="2432"/>
                  </a:cubicBezTo>
                  <a:cubicBezTo>
                    <a:pt x="5043" y="2222"/>
                    <a:pt x="4998" y="1997"/>
                    <a:pt x="4938" y="1787"/>
                  </a:cubicBezTo>
                  <a:cubicBezTo>
                    <a:pt x="4908" y="1682"/>
                    <a:pt x="4878" y="1577"/>
                    <a:pt x="4833" y="1472"/>
                  </a:cubicBezTo>
                  <a:cubicBezTo>
                    <a:pt x="4788" y="1382"/>
                    <a:pt x="4743" y="1277"/>
                    <a:pt x="4683" y="1186"/>
                  </a:cubicBezTo>
                  <a:cubicBezTo>
                    <a:pt x="4623" y="1096"/>
                    <a:pt x="4548" y="1006"/>
                    <a:pt x="4473" y="916"/>
                  </a:cubicBezTo>
                  <a:cubicBezTo>
                    <a:pt x="4413" y="841"/>
                    <a:pt x="4338" y="766"/>
                    <a:pt x="4248" y="691"/>
                  </a:cubicBezTo>
                  <a:cubicBezTo>
                    <a:pt x="4173" y="601"/>
                    <a:pt x="4098" y="526"/>
                    <a:pt x="4008" y="466"/>
                  </a:cubicBezTo>
                  <a:cubicBezTo>
                    <a:pt x="3828" y="331"/>
                    <a:pt x="3633" y="226"/>
                    <a:pt x="3422" y="166"/>
                  </a:cubicBezTo>
                  <a:cubicBezTo>
                    <a:pt x="3212" y="91"/>
                    <a:pt x="3002" y="46"/>
                    <a:pt x="2777" y="16"/>
                  </a:cubicBezTo>
                  <a:cubicBezTo>
                    <a:pt x="2672" y="1"/>
                    <a:pt x="2567" y="1"/>
                    <a:pt x="2447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7738860" y="3609492"/>
              <a:ext cx="433566" cy="413836"/>
            </a:xfrm>
            <a:custGeom>
              <a:avLst/>
              <a:gdLst/>
              <a:ahLst/>
              <a:cxnLst/>
              <a:rect l="l" t="t" r="r" b="b"/>
              <a:pathLst>
                <a:path w="7456" h="7117" extrusionOk="0">
                  <a:moveTo>
                    <a:pt x="3891" y="401"/>
                  </a:moveTo>
                  <a:cubicBezTo>
                    <a:pt x="4450" y="401"/>
                    <a:pt x="4986" y="581"/>
                    <a:pt x="5419" y="922"/>
                  </a:cubicBezTo>
                  <a:cubicBezTo>
                    <a:pt x="6019" y="1343"/>
                    <a:pt x="6635" y="1868"/>
                    <a:pt x="6890" y="2573"/>
                  </a:cubicBezTo>
                  <a:cubicBezTo>
                    <a:pt x="7179" y="3354"/>
                    <a:pt x="7134" y="4204"/>
                    <a:pt x="6781" y="4963"/>
                  </a:cubicBezTo>
                  <a:lnTo>
                    <a:pt x="6781" y="4963"/>
                  </a:lnTo>
                  <a:cubicBezTo>
                    <a:pt x="6754" y="4970"/>
                    <a:pt x="6728" y="4987"/>
                    <a:pt x="6710" y="5020"/>
                  </a:cubicBezTo>
                  <a:cubicBezTo>
                    <a:pt x="6379" y="5620"/>
                    <a:pt x="5884" y="6100"/>
                    <a:pt x="5284" y="6416"/>
                  </a:cubicBezTo>
                  <a:cubicBezTo>
                    <a:pt x="4768" y="6674"/>
                    <a:pt x="4191" y="6811"/>
                    <a:pt x="3611" y="6811"/>
                  </a:cubicBezTo>
                  <a:cubicBezTo>
                    <a:pt x="3483" y="6811"/>
                    <a:pt x="3355" y="6804"/>
                    <a:pt x="3228" y="6791"/>
                  </a:cubicBezTo>
                  <a:cubicBezTo>
                    <a:pt x="1937" y="6656"/>
                    <a:pt x="676" y="5815"/>
                    <a:pt x="361" y="4510"/>
                  </a:cubicBezTo>
                  <a:cubicBezTo>
                    <a:pt x="211" y="3894"/>
                    <a:pt x="421" y="3249"/>
                    <a:pt x="916" y="2844"/>
                  </a:cubicBezTo>
                  <a:cubicBezTo>
                    <a:pt x="1141" y="2633"/>
                    <a:pt x="1397" y="2453"/>
                    <a:pt x="1622" y="2228"/>
                  </a:cubicBezTo>
                  <a:cubicBezTo>
                    <a:pt x="1847" y="1988"/>
                    <a:pt x="2027" y="1718"/>
                    <a:pt x="2192" y="1433"/>
                  </a:cubicBezTo>
                  <a:cubicBezTo>
                    <a:pt x="2522" y="877"/>
                    <a:pt x="2972" y="487"/>
                    <a:pt x="3648" y="412"/>
                  </a:cubicBezTo>
                  <a:cubicBezTo>
                    <a:pt x="3729" y="405"/>
                    <a:pt x="3810" y="401"/>
                    <a:pt x="3891" y="401"/>
                  </a:cubicBezTo>
                  <a:close/>
                  <a:moveTo>
                    <a:pt x="3911" y="1"/>
                  </a:moveTo>
                  <a:cubicBezTo>
                    <a:pt x="3347" y="1"/>
                    <a:pt x="2801" y="199"/>
                    <a:pt x="2372" y="577"/>
                  </a:cubicBezTo>
                  <a:cubicBezTo>
                    <a:pt x="2117" y="862"/>
                    <a:pt x="1907" y="1163"/>
                    <a:pt x="1742" y="1493"/>
                  </a:cubicBezTo>
                  <a:cubicBezTo>
                    <a:pt x="1532" y="1823"/>
                    <a:pt x="1262" y="2108"/>
                    <a:pt x="961" y="2333"/>
                  </a:cubicBezTo>
                  <a:cubicBezTo>
                    <a:pt x="406" y="2784"/>
                    <a:pt x="1" y="3294"/>
                    <a:pt x="1" y="4044"/>
                  </a:cubicBezTo>
                  <a:cubicBezTo>
                    <a:pt x="31" y="5470"/>
                    <a:pt x="1322" y="6581"/>
                    <a:pt x="2597" y="6971"/>
                  </a:cubicBezTo>
                  <a:cubicBezTo>
                    <a:pt x="2925" y="7069"/>
                    <a:pt x="3262" y="7116"/>
                    <a:pt x="3598" y="7116"/>
                  </a:cubicBezTo>
                  <a:cubicBezTo>
                    <a:pt x="4951" y="7116"/>
                    <a:pt x="6282" y="6355"/>
                    <a:pt x="6920" y="5140"/>
                  </a:cubicBezTo>
                  <a:cubicBezTo>
                    <a:pt x="6940" y="5103"/>
                    <a:pt x="6939" y="5067"/>
                    <a:pt x="6926" y="5038"/>
                  </a:cubicBezTo>
                  <a:lnTo>
                    <a:pt x="6926" y="5038"/>
                  </a:lnTo>
                  <a:cubicBezTo>
                    <a:pt x="7308" y="4367"/>
                    <a:pt x="7456" y="3591"/>
                    <a:pt x="7355" y="2829"/>
                  </a:cubicBezTo>
                  <a:cubicBezTo>
                    <a:pt x="7220" y="2063"/>
                    <a:pt x="6740" y="1493"/>
                    <a:pt x="6169" y="998"/>
                  </a:cubicBezTo>
                  <a:cubicBezTo>
                    <a:pt x="5599" y="502"/>
                    <a:pt x="4984" y="112"/>
                    <a:pt x="4233" y="22"/>
                  </a:cubicBezTo>
                  <a:cubicBezTo>
                    <a:pt x="4126" y="8"/>
                    <a:pt x="4018" y="1"/>
                    <a:pt x="391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13"/>
          <p:cNvSpPr/>
          <p:nvPr/>
        </p:nvSpPr>
        <p:spPr>
          <a:xfrm>
            <a:off x="1721500" y="218602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3"/>
          <p:cNvSpPr/>
          <p:nvPr/>
        </p:nvSpPr>
        <p:spPr>
          <a:xfrm>
            <a:off x="7974944" y="1653473"/>
            <a:ext cx="221968" cy="113924"/>
          </a:xfrm>
          <a:custGeom>
            <a:avLst/>
            <a:gdLst/>
            <a:ahLst/>
            <a:cxnLst/>
            <a:rect l="l" t="t" r="r" b="b"/>
            <a:pathLst>
              <a:path w="5134" h="2635" extrusionOk="0">
                <a:moveTo>
                  <a:pt x="3910" y="0"/>
                </a:moveTo>
                <a:cubicBezTo>
                  <a:pt x="3468" y="0"/>
                  <a:pt x="3027" y="249"/>
                  <a:pt x="2852" y="757"/>
                </a:cubicBezTo>
                <a:cubicBezTo>
                  <a:pt x="2747" y="1057"/>
                  <a:pt x="2522" y="1268"/>
                  <a:pt x="2222" y="1358"/>
                </a:cubicBezTo>
                <a:lnTo>
                  <a:pt x="1892" y="1448"/>
                </a:lnTo>
                <a:cubicBezTo>
                  <a:pt x="1785" y="1483"/>
                  <a:pt x="1676" y="1500"/>
                  <a:pt x="1567" y="1500"/>
                </a:cubicBezTo>
                <a:cubicBezTo>
                  <a:pt x="1399" y="1500"/>
                  <a:pt x="1230" y="1460"/>
                  <a:pt x="1066" y="1388"/>
                </a:cubicBezTo>
                <a:cubicBezTo>
                  <a:pt x="982" y="1341"/>
                  <a:pt x="886" y="1317"/>
                  <a:pt x="785" y="1317"/>
                </a:cubicBezTo>
                <a:cubicBezTo>
                  <a:pt x="725" y="1317"/>
                  <a:pt x="663" y="1326"/>
                  <a:pt x="601" y="1343"/>
                </a:cubicBezTo>
                <a:cubicBezTo>
                  <a:pt x="196" y="1463"/>
                  <a:pt x="1" y="1913"/>
                  <a:pt x="196" y="2288"/>
                </a:cubicBezTo>
                <a:cubicBezTo>
                  <a:pt x="324" y="2502"/>
                  <a:pt x="560" y="2635"/>
                  <a:pt x="815" y="2635"/>
                </a:cubicBezTo>
                <a:cubicBezTo>
                  <a:pt x="829" y="2635"/>
                  <a:pt x="842" y="2634"/>
                  <a:pt x="856" y="2633"/>
                </a:cubicBezTo>
                <a:cubicBezTo>
                  <a:pt x="1066" y="2603"/>
                  <a:pt x="1231" y="2498"/>
                  <a:pt x="1336" y="2318"/>
                </a:cubicBezTo>
                <a:cubicBezTo>
                  <a:pt x="1471" y="2108"/>
                  <a:pt x="1667" y="1958"/>
                  <a:pt x="1907" y="1883"/>
                </a:cubicBezTo>
                <a:lnTo>
                  <a:pt x="2462" y="1733"/>
                </a:lnTo>
                <a:cubicBezTo>
                  <a:pt x="2522" y="1718"/>
                  <a:pt x="2583" y="1710"/>
                  <a:pt x="2644" y="1710"/>
                </a:cubicBezTo>
                <a:cubicBezTo>
                  <a:pt x="2825" y="1710"/>
                  <a:pt x="3002" y="1778"/>
                  <a:pt x="3137" y="1913"/>
                </a:cubicBezTo>
                <a:cubicBezTo>
                  <a:pt x="3347" y="2122"/>
                  <a:pt x="3629" y="2229"/>
                  <a:pt x="3918" y="2229"/>
                </a:cubicBezTo>
                <a:cubicBezTo>
                  <a:pt x="4043" y="2229"/>
                  <a:pt x="4170" y="2209"/>
                  <a:pt x="4293" y="2168"/>
                </a:cubicBezTo>
                <a:cubicBezTo>
                  <a:pt x="4833" y="1973"/>
                  <a:pt x="5134" y="1403"/>
                  <a:pt x="4998" y="832"/>
                </a:cubicBezTo>
                <a:cubicBezTo>
                  <a:pt x="4851" y="283"/>
                  <a:pt x="4381" y="0"/>
                  <a:pt x="39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3"/>
          <p:cNvSpPr/>
          <p:nvPr/>
        </p:nvSpPr>
        <p:spPr>
          <a:xfrm>
            <a:off x="558750" y="705402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4"/>
          <p:cNvSpPr/>
          <p:nvPr/>
        </p:nvSpPr>
        <p:spPr>
          <a:xfrm>
            <a:off x="5950248" y="-73500"/>
            <a:ext cx="1425969" cy="732974"/>
          </a:xfrm>
          <a:custGeom>
            <a:avLst/>
            <a:gdLst/>
            <a:ahLst/>
            <a:cxnLst/>
            <a:rect l="l" t="t" r="r" b="b"/>
            <a:pathLst>
              <a:path w="8871" h="4560" extrusionOk="0">
                <a:moveTo>
                  <a:pt x="4129" y="0"/>
                </a:moveTo>
                <a:cubicBezTo>
                  <a:pt x="2741" y="0"/>
                  <a:pt x="1352" y="188"/>
                  <a:pt x="0" y="561"/>
                </a:cubicBezTo>
                <a:cubicBezTo>
                  <a:pt x="165" y="696"/>
                  <a:pt x="360" y="816"/>
                  <a:pt x="571" y="891"/>
                </a:cubicBezTo>
                <a:cubicBezTo>
                  <a:pt x="749" y="938"/>
                  <a:pt x="933" y="962"/>
                  <a:pt x="1116" y="962"/>
                </a:cubicBezTo>
                <a:cubicBezTo>
                  <a:pt x="1225" y="962"/>
                  <a:pt x="1334" y="953"/>
                  <a:pt x="1441" y="936"/>
                </a:cubicBezTo>
                <a:cubicBezTo>
                  <a:pt x="1861" y="861"/>
                  <a:pt x="2282" y="711"/>
                  <a:pt x="2702" y="666"/>
                </a:cubicBezTo>
                <a:cubicBezTo>
                  <a:pt x="2853" y="641"/>
                  <a:pt x="3005" y="629"/>
                  <a:pt x="3158" y="629"/>
                </a:cubicBezTo>
                <a:cubicBezTo>
                  <a:pt x="3549" y="629"/>
                  <a:pt x="3940" y="710"/>
                  <a:pt x="4308" y="861"/>
                </a:cubicBezTo>
                <a:cubicBezTo>
                  <a:pt x="4728" y="1072"/>
                  <a:pt x="5073" y="1402"/>
                  <a:pt x="5298" y="1822"/>
                </a:cubicBezTo>
                <a:cubicBezTo>
                  <a:pt x="5403" y="2032"/>
                  <a:pt x="5478" y="2257"/>
                  <a:pt x="5508" y="2497"/>
                </a:cubicBezTo>
                <a:cubicBezTo>
                  <a:pt x="5538" y="2768"/>
                  <a:pt x="5493" y="3023"/>
                  <a:pt x="5553" y="3278"/>
                </a:cubicBezTo>
                <a:cubicBezTo>
                  <a:pt x="5715" y="4045"/>
                  <a:pt x="6396" y="4559"/>
                  <a:pt x="7152" y="4559"/>
                </a:cubicBezTo>
                <a:cubicBezTo>
                  <a:pt x="7239" y="4559"/>
                  <a:pt x="7327" y="4552"/>
                  <a:pt x="7415" y="4539"/>
                </a:cubicBezTo>
                <a:cubicBezTo>
                  <a:pt x="8270" y="4403"/>
                  <a:pt x="8870" y="3608"/>
                  <a:pt x="8780" y="2753"/>
                </a:cubicBezTo>
                <a:cubicBezTo>
                  <a:pt x="8720" y="2002"/>
                  <a:pt x="8555" y="1282"/>
                  <a:pt x="8300" y="576"/>
                </a:cubicBezTo>
                <a:cubicBezTo>
                  <a:pt x="6935" y="192"/>
                  <a:pt x="5532" y="0"/>
                  <a:pt x="412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4"/>
          <p:cNvSpPr/>
          <p:nvPr/>
        </p:nvSpPr>
        <p:spPr>
          <a:xfrm rot="5400000">
            <a:off x="4597911" y="384712"/>
            <a:ext cx="923705" cy="796775"/>
          </a:xfrm>
          <a:custGeom>
            <a:avLst/>
            <a:gdLst/>
            <a:ahLst/>
            <a:cxnLst/>
            <a:rect l="l" t="t" r="r" b="b"/>
            <a:pathLst>
              <a:path w="4273" h="3686" extrusionOk="0">
                <a:moveTo>
                  <a:pt x="1491" y="0"/>
                </a:moveTo>
                <a:cubicBezTo>
                  <a:pt x="1292" y="0"/>
                  <a:pt x="1090" y="21"/>
                  <a:pt x="881" y="54"/>
                </a:cubicBezTo>
                <a:cubicBezTo>
                  <a:pt x="0" y="173"/>
                  <a:pt x="84" y="1480"/>
                  <a:pt x="971" y="1480"/>
                </a:cubicBezTo>
                <a:cubicBezTo>
                  <a:pt x="976" y="1480"/>
                  <a:pt x="981" y="1480"/>
                  <a:pt x="986" y="1480"/>
                </a:cubicBezTo>
                <a:cubicBezTo>
                  <a:pt x="1106" y="1465"/>
                  <a:pt x="1211" y="1435"/>
                  <a:pt x="1316" y="1405"/>
                </a:cubicBezTo>
                <a:cubicBezTo>
                  <a:pt x="1344" y="1401"/>
                  <a:pt x="1372" y="1399"/>
                  <a:pt x="1401" y="1399"/>
                </a:cubicBezTo>
                <a:cubicBezTo>
                  <a:pt x="1478" y="1399"/>
                  <a:pt x="1554" y="1413"/>
                  <a:pt x="1631" y="1435"/>
                </a:cubicBezTo>
                <a:cubicBezTo>
                  <a:pt x="1841" y="1480"/>
                  <a:pt x="2022" y="1600"/>
                  <a:pt x="2142" y="1750"/>
                </a:cubicBezTo>
                <a:cubicBezTo>
                  <a:pt x="2292" y="1945"/>
                  <a:pt x="2382" y="2170"/>
                  <a:pt x="2397" y="2410"/>
                </a:cubicBezTo>
                <a:cubicBezTo>
                  <a:pt x="2427" y="2605"/>
                  <a:pt x="2397" y="2785"/>
                  <a:pt x="2412" y="2981"/>
                </a:cubicBezTo>
                <a:cubicBezTo>
                  <a:pt x="2412" y="3116"/>
                  <a:pt x="2457" y="3236"/>
                  <a:pt x="2532" y="3356"/>
                </a:cubicBezTo>
                <a:cubicBezTo>
                  <a:pt x="2667" y="3566"/>
                  <a:pt x="2892" y="3686"/>
                  <a:pt x="3147" y="3686"/>
                </a:cubicBezTo>
                <a:cubicBezTo>
                  <a:pt x="4273" y="3671"/>
                  <a:pt x="3838" y="1885"/>
                  <a:pt x="3552" y="1285"/>
                </a:cubicBezTo>
                <a:cubicBezTo>
                  <a:pt x="3327" y="834"/>
                  <a:pt x="2967" y="459"/>
                  <a:pt x="2502" y="234"/>
                </a:cubicBezTo>
                <a:cubicBezTo>
                  <a:pt x="2169" y="63"/>
                  <a:pt x="1836" y="0"/>
                  <a:pt x="1491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4"/>
          <p:cNvSpPr/>
          <p:nvPr/>
        </p:nvSpPr>
        <p:spPr>
          <a:xfrm>
            <a:off x="-228560" y="483726"/>
            <a:ext cx="1387617" cy="916857"/>
          </a:xfrm>
          <a:custGeom>
            <a:avLst/>
            <a:gdLst/>
            <a:ahLst/>
            <a:cxnLst/>
            <a:rect l="l" t="t" r="r" b="b"/>
            <a:pathLst>
              <a:path w="9922" h="6556" extrusionOk="0">
                <a:moveTo>
                  <a:pt x="8125" y="0"/>
                </a:moveTo>
                <a:cubicBezTo>
                  <a:pt x="7469" y="0"/>
                  <a:pt x="6851" y="388"/>
                  <a:pt x="6590" y="1029"/>
                </a:cubicBezTo>
                <a:cubicBezTo>
                  <a:pt x="6515" y="1269"/>
                  <a:pt x="6470" y="1525"/>
                  <a:pt x="6425" y="1780"/>
                </a:cubicBezTo>
                <a:cubicBezTo>
                  <a:pt x="6364" y="2005"/>
                  <a:pt x="6244" y="2230"/>
                  <a:pt x="6094" y="2410"/>
                </a:cubicBezTo>
                <a:cubicBezTo>
                  <a:pt x="5809" y="2785"/>
                  <a:pt x="5404" y="3056"/>
                  <a:pt x="4954" y="3191"/>
                </a:cubicBezTo>
                <a:cubicBezTo>
                  <a:pt x="4739" y="3240"/>
                  <a:pt x="4517" y="3264"/>
                  <a:pt x="4295" y="3264"/>
                </a:cubicBezTo>
                <a:cubicBezTo>
                  <a:pt x="3973" y="3264"/>
                  <a:pt x="3650" y="3213"/>
                  <a:pt x="3348" y="3116"/>
                </a:cubicBezTo>
                <a:cubicBezTo>
                  <a:pt x="2943" y="2995"/>
                  <a:pt x="2552" y="2785"/>
                  <a:pt x="2147" y="2635"/>
                </a:cubicBezTo>
                <a:cubicBezTo>
                  <a:pt x="1952" y="2560"/>
                  <a:pt x="1742" y="2530"/>
                  <a:pt x="1517" y="2515"/>
                </a:cubicBezTo>
                <a:cubicBezTo>
                  <a:pt x="946" y="3236"/>
                  <a:pt x="436" y="4001"/>
                  <a:pt x="1" y="4797"/>
                </a:cubicBezTo>
                <a:cubicBezTo>
                  <a:pt x="617" y="6100"/>
                  <a:pt x="3213" y="6556"/>
                  <a:pt x="4493" y="6556"/>
                </a:cubicBezTo>
                <a:cubicBezTo>
                  <a:pt x="4555" y="6556"/>
                  <a:pt x="4613" y="6555"/>
                  <a:pt x="4669" y="6553"/>
                </a:cubicBezTo>
                <a:cubicBezTo>
                  <a:pt x="5824" y="6507"/>
                  <a:pt x="6935" y="6072"/>
                  <a:pt x="7820" y="5337"/>
                </a:cubicBezTo>
                <a:cubicBezTo>
                  <a:pt x="8871" y="4466"/>
                  <a:pt x="9336" y="3356"/>
                  <a:pt x="9696" y="2095"/>
                </a:cubicBezTo>
                <a:cubicBezTo>
                  <a:pt x="9922" y="1254"/>
                  <a:pt x="9471" y="369"/>
                  <a:pt x="8646" y="84"/>
                </a:cubicBezTo>
                <a:cubicBezTo>
                  <a:pt x="8474" y="27"/>
                  <a:pt x="8298" y="0"/>
                  <a:pt x="8125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4"/>
          <p:cNvSpPr/>
          <p:nvPr/>
        </p:nvSpPr>
        <p:spPr>
          <a:xfrm rot="-1574848">
            <a:off x="8009313" y="782301"/>
            <a:ext cx="365535" cy="575388"/>
          </a:xfrm>
          <a:custGeom>
            <a:avLst/>
            <a:gdLst/>
            <a:ahLst/>
            <a:cxnLst/>
            <a:rect l="l" t="t" r="r" b="b"/>
            <a:pathLst>
              <a:path w="2872" h="4521" extrusionOk="0">
                <a:moveTo>
                  <a:pt x="1439" y="0"/>
                </a:moveTo>
                <a:cubicBezTo>
                  <a:pt x="1307" y="0"/>
                  <a:pt x="1169" y="44"/>
                  <a:pt x="1026" y="145"/>
                </a:cubicBezTo>
                <a:cubicBezTo>
                  <a:pt x="831" y="295"/>
                  <a:pt x="711" y="536"/>
                  <a:pt x="726" y="791"/>
                </a:cubicBezTo>
                <a:cubicBezTo>
                  <a:pt x="741" y="911"/>
                  <a:pt x="786" y="1046"/>
                  <a:pt x="861" y="1151"/>
                </a:cubicBezTo>
                <a:cubicBezTo>
                  <a:pt x="966" y="1301"/>
                  <a:pt x="1101" y="1451"/>
                  <a:pt x="1191" y="1601"/>
                </a:cubicBezTo>
                <a:cubicBezTo>
                  <a:pt x="1311" y="1811"/>
                  <a:pt x="1371" y="2051"/>
                  <a:pt x="1371" y="2292"/>
                </a:cubicBezTo>
                <a:cubicBezTo>
                  <a:pt x="1356" y="2487"/>
                  <a:pt x="1281" y="2697"/>
                  <a:pt x="1161" y="2847"/>
                </a:cubicBezTo>
                <a:cubicBezTo>
                  <a:pt x="1086" y="2937"/>
                  <a:pt x="1011" y="3012"/>
                  <a:pt x="921" y="3057"/>
                </a:cubicBezTo>
                <a:cubicBezTo>
                  <a:pt x="816" y="3102"/>
                  <a:pt x="711" y="3147"/>
                  <a:pt x="620" y="3207"/>
                </a:cubicBezTo>
                <a:cubicBezTo>
                  <a:pt x="0" y="3650"/>
                  <a:pt x="405" y="4521"/>
                  <a:pt x="1025" y="4521"/>
                </a:cubicBezTo>
                <a:cubicBezTo>
                  <a:pt x="1139" y="4521"/>
                  <a:pt x="1262" y="4491"/>
                  <a:pt x="1386" y="4423"/>
                </a:cubicBezTo>
                <a:cubicBezTo>
                  <a:pt x="1881" y="4138"/>
                  <a:pt x="2316" y="3837"/>
                  <a:pt x="2572" y="3297"/>
                </a:cubicBezTo>
                <a:cubicBezTo>
                  <a:pt x="2797" y="2847"/>
                  <a:pt x="2872" y="2322"/>
                  <a:pt x="2782" y="1826"/>
                </a:cubicBezTo>
                <a:cubicBezTo>
                  <a:pt x="2680" y="1282"/>
                  <a:pt x="2152" y="0"/>
                  <a:pt x="143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14"/>
          <p:cNvSpPr/>
          <p:nvPr/>
        </p:nvSpPr>
        <p:spPr>
          <a:xfrm rot="-1976122">
            <a:off x="7730073" y="989751"/>
            <a:ext cx="156113" cy="356626"/>
          </a:xfrm>
          <a:custGeom>
            <a:avLst/>
            <a:gdLst/>
            <a:ahLst/>
            <a:cxnLst/>
            <a:rect l="l" t="t" r="r" b="b"/>
            <a:pathLst>
              <a:path w="2187" h="4996" extrusionOk="0">
                <a:moveTo>
                  <a:pt x="1310" y="0"/>
                </a:moveTo>
                <a:cubicBezTo>
                  <a:pt x="1242" y="0"/>
                  <a:pt x="1169" y="11"/>
                  <a:pt x="1093" y="36"/>
                </a:cubicBezTo>
                <a:lnTo>
                  <a:pt x="1108" y="51"/>
                </a:lnTo>
                <a:cubicBezTo>
                  <a:pt x="627" y="186"/>
                  <a:pt x="522" y="831"/>
                  <a:pt x="928" y="1131"/>
                </a:cubicBezTo>
                <a:cubicBezTo>
                  <a:pt x="913" y="1161"/>
                  <a:pt x="898" y="1191"/>
                  <a:pt x="898" y="1221"/>
                </a:cubicBezTo>
                <a:cubicBezTo>
                  <a:pt x="871" y="1217"/>
                  <a:pt x="846" y="1215"/>
                  <a:pt x="822" y="1215"/>
                </a:cubicBezTo>
                <a:cubicBezTo>
                  <a:pt x="764" y="1215"/>
                  <a:pt x="710" y="1226"/>
                  <a:pt x="657" y="1236"/>
                </a:cubicBezTo>
                <a:cubicBezTo>
                  <a:pt x="42" y="1432"/>
                  <a:pt x="102" y="2302"/>
                  <a:pt x="717" y="2437"/>
                </a:cubicBezTo>
                <a:lnTo>
                  <a:pt x="717" y="2512"/>
                </a:lnTo>
                <a:lnTo>
                  <a:pt x="702" y="2512"/>
                </a:lnTo>
                <a:cubicBezTo>
                  <a:pt x="1" y="2727"/>
                  <a:pt x="187" y="3720"/>
                  <a:pt x="857" y="3720"/>
                </a:cubicBezTo>
                <a:cubicBezTo>
                  <a:pt x="889" y="3720"/>
                  <a:pt x="923" y="3718"/>
                  <a:pt x="958" y="3713"/>
                </a:cubicBezTo>
                <a:cubicBezTo>
                  <a:pt x="973" y="3758"/>
                  <a:pt x="988" y="3803"/>
                  <a:pt x="1003" y="3833"/>
                </a:cubicBezTo>
                <a:cubicBezTo>
                  <a:pt x="410" y="4136"/>
                  <a:pt x="665" y="4995"/>
                  <a:pt x="1256" y="4995"/>
                </a:cubicBezTo>
                <a:cubicBezTo>
                  <a:pt x="1309" y="4995"/>
                  <a:pt x="1365" y="4988"/>
                  <a:pt x="1423" y="4974"/>
                </a:cubicBezTo>
                <a:cubicBezTo>
                  <a:pt x="2123" y="4810"/>
                  <a:pt x="2010" y="3773"/>
                  <a:pt x="1288" y="3773"/>
                </a:cubicBezTo>
                <a:cubicBezTo>
                  <a:pt x="1283" y="3773"/>
                  <a:pt x="1278" y="3773"/>
                  <a:pt x="1273" y="3773"/>
                </a:cubicBezTo>
                <a:lnTo>
                  <a:pt x="1228" y="3608"/>
                </a:lnTo>
                <a:cubicBezTo>
                  <a:pt x="1453" y="3458"/>
                  <a:pt x="1558" y="3188"/>
                  <a:pt x="1468" y="2917"/>
                </a:cubicBezTo>
                <a:cubicBezTo>
                  <a:pt x="1408" y="2707"/>
                  <a:pt x="1228" y="2542"/>
                  <a:pt x="1003" y="2497"/>
                </a:cubicBezTo>
                <a:lnTo>
                  <a:pt x="1003" y="2422"/>
                </a:lnTo>
                <a:lnTo>
                  <a:pt x="1018" y="2422"/>
                </a:lnTo>
                <a:cubicBezTo>
                  <a:pt x="1543" y="2272"/>
                  <a:pt x="1633" y="1567"/>
                  <a:pt x="1168" y="1297"/>
                </a:cubicBezTo>
                <a:cubicBezTo>
                  <a:pt x="1168" y="1267"/>
                  <a:pt x="1168" y="1252"/>
                  <a:pt x="1183" y="1236"/>
                </a:cubicBezTo>
                <a:cubicBezTo>
                  <a:pt x="1211" y="1241"/>
                  <a:pt x="1238" y="1242"/>
                  <a:pt x="1264" y="1242"/>
                </a:cubicBezTo>
                <a:cubicBezTo>
                  <a:pt x="1336" y="1242"/>
                  <a:pt x="1402" y="1228"/>
                  <a:pt x="1468" y="1206"/>
                </a:cubicBezTo>
                <a:cubicBezTo>
                  <a:pt x="2187" y="989"/>
                  <a:pt x="1950" y="0"/>
                  <a:pt x="1310" y="0"/>
                </a:cubicBezTo>
                <a:close/>
              </a:path>
            </a:pathLst>
          </a:custGeom>
          <a:solidFill>
            <a:srgbClr val="D57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4"/>
          <p:cNvSpPr/>
          <p:nvPr/>
        </p:nvSpPr>
        <p:spPr>
          <a:xfrm>
            <a:off x="3000011" y="1449015"/>
            <a:ext cx="1248059" cy="916853"/>
          </a:xfrm>
          <a:custGeom>
            <a:avLst/>
            <a:gdLst/>
            <a:ahLst/>
            <a:cxnLst/>
            <a:rect l="l" t="t" r="r" b="b"/>
            <a:pathLst>
              <a:path w="9806" h="7204" extrusionOk="0">
                <a:moveTo>
                  <a:pt x="3922" y="1"/>
                </a:moveTo>
                <a:cubicBezTo>
                  <a:pt x="2163" y="1"/>
                  <a:pt x="0" y="483"/>
                  <a:pt x="410" y="2321"/>
                </a:cubicBezTo>
                <a:cubicBezTo>
                  <a:pt x="530" y="2891"/>
                  <a:pt x="950" y="3341"/>
                  <a:pt x="1490" y="3521"/>
                </a:cubicBezTo>
                <a:cubicBezTo>
                  <a:pt x="1661" y="3576"/>
                  <a:pt x="1838" y="3603"/>
                  <a:pt x="2013" y="3603"/>
                </a:cubicBezTo>
                <a:cubicBezTo>
                  <a:pt x="2130" y="3603"/>
                  <a:pt x="2247" y="3591"/>
                  <a:pt x="2361" y="3567"/>
                </a:cubicBezTo>
                <a:cubicBezTo>
                  <a:pt x="2781" y="3491"/>
                  <a:pt x="3201" y="3341"/>
                  <a:pt x="3621" y="3296"/>
                </a:cubicBezTo>
                <a:cubicBezTo>
                  <a:pt x="3758" y="3277"/>
                  <a:pt x="3896" y="3268"/>
                  <a:pt x="4034" y="3268"/>
                </a:cubicBezTo>
                <a:cubicBezTo>
                  <a:pt x="4440" y="3268"/>
                  <a:pt x="4846" y="3350"/>
                  <a:pt x="5227" y="3506"/>
                </a:cubicBezTo>
                <a:cubicBezTo>
                  <a:pt x="5648" y="3702"/>
                  <a:pt x="5993" y="4032"/>
                  <a:pt x="6218" y="4452"/>
                </a:cubicBezTo>
                <a:cubicBezTo>
                  <a:pt x="6338" y="4662"/>
                  <a:pt x="6413" y="4902"/>
                  <a:pt x="6443" y="5142"/>
                </a:cubicBezTo>
                <a:cubicBezTo>
                  <a:pt x="6473" y="5398"/>
                  <a:pt x="6413" y="5653"/>
                  <a:pt x="6473" y="5923"/>
                </a:cubicBezTo>
                <a:cubicBezTo>
                  <a:pt x="6649" y="6679"/>
                  <a:pt x="7322" y="7204"/>
                  <a:pt x="8077" y="7204"/>
                </a:cubicBezTo>
                <a:cubicBezTo>
                  <a:pt x="8162" y="7204"/>
                  <a:pt x="8248" y="7197"/>
                  <a:pt x="8334" y="7184"/>
                </a:cubicBezTo>
                <a:cubicBezTo>
                  <a:pt x="9205" y="7033"/>
                  <a:pt x="9805" y="6253"/>
                  <a:pt x="9715" y="5383"/>
                </a:cubicBezTo>
                <a:cubicBezTo>
                  <a:pt x="9565" y="4077"/>
                  <a:pt x="9295" y="2906"/>
                  <a:pt x="8409" y="1871"/>
                </a:cubicBezTo>
                <a:cubicBezTo>
                  <a:pt x="7659" y="1000"/>
                  <a:pt x="6638" y="385"/>
                  <a:pt x="5513" y="145"/>
                </a:cubicBezTo>
                <a:cubicBezTo>
                  <a:pt x="5123" y="62"/>
                  <a:pt x="4548" y="1"/>
                  <a:pt x="3922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4"/>
          <p:cNvSpPr/>
          <p:nvPr/>
        </p:nvSpPr>
        <p:spPr>
          <a:xfrm rot="-3603497">
            <a:off x="1316790" y="1156801"/>
            <a:ext cx="365532" cy="575382"/>
          </a:xfrm>
          <a:custGeom>
            <a:avLst/>
            <a:gdLst/>
            <a:ahLst/>
            <a:cxnLst/>
            <a:rect l="l" t="t" r="r" b="b"/>
            <a:pathLst>
              <a:path w="2872" h="4521" extrusionOk="0">
                <a:moveTo>
                  <a:pt x="1439" y="0"/>
                </a:moveTo>
                <a:cubicBezTo>
                  <a:pt x="1307" y="0"/>
                  <a:pt x="1169" y="44"/>
                  <a:pt x="1026" y="145"/>
                </a:cubicBezTo>
                <a:cubicBezTo>
                  <a:pt x="831" y="295"/>
                  <a:pt x="711" y="536"/>
                  <a:pt x="726" y="791"/>
                </a:cubicBezTo>
                <a:cubicBezTo>
                  <a:pt x="741" y="911"/>
                  <a:pt x="786" y="1046"/>
                  <a:pt x="861" y="1151"/>
                </a:cubicBezTo>
                <a:cubicBezTo>
                  <a:pt x="966" y="1301"/>
                  <a:pt x="1101" y="1451"/>
                  <a:pt x="1191" y="1601"/>
                </a:cubicBezTo>
                <a:cubicBezTo>
                  <a:pt x="1311" y="1811"/>
                  <a:pt x="1371" y="2051"/>
                  <a:pt x="1371" y="2292"/>
                </a:cubicBezTo>
                <a:cubicBezTo>
                  <a:pt x="1356" y="2487"/>
                  <a:pt x="1281" y="2697"/>
                  <a:pt x="1161" y="2847"/>
                </a:cubicBezTo>
                <a:cubicBezTo>
                  <a:pt x="1086" y="2937"/>
                  <a:pt x="1011" y="3012"/>
                  <a:pt x="921" y="3057"/>
                </a:cubicBezTo>
                <a:cubicBezTo>
                  <a:pt x="816" y="3102"/>
                  <a:pt x="711" y="3147"/>
                  <a:pt x="620" y="3207"/>
                </a:cubicBezTo>
                <a:cubicBezTo>
                  <a:pt x="0" y="3650"/>
                  <a:pt x="405" y="4521"/>
                  <a:pt x="1025" y="4521"/>
                </a:cubicBezTo>
                <a:cubicBezTo>
                  <a:pt x="1139" y="4521"/>
                  <a:pt x="1262" y="4491"/>
                  <a:pt x="1386" y="4423"/>
                </a:cubicBezTo>
                <a:cubicBezTo>
                  <a:pt x="1881" y="4138"/>
                  <a:pt x="2316" y="3837"/>
                  <a:pt x="2572" y="3297"/>
                </a:cubicBezTo>
                <a:cubicBezTo>
                  <a:pt x="2797" y="2847"/>
                  <a:pt x="2872" y="2322"/>
                  <a:pt x="2782" y="1826"/>
                </a:cubicBezTo>
                <a:cubicBezTo>
                  <a:pt x="2680" y="1282"/>
                  <a:pt x="2152" y="0"/>
                  <a:pt x="143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4"/>
          <p:cNvSpPr/>
          <p:nvPr/>
        </p:nvSpPr>
        <p:spPr>
          <a:xfrm rot="6791667">
            <a:off x="5795792" y="1296127"/>
            <a:ext cx="365533" cy="575384"/>
          </a:xfrm>
          <a:custGeom>
            <a:avLst/>
            <a:gdLst/>
            <a:ahLst/>
            <a:cxnLst/>
            <a:rect l="l" t="t" r="r" b="b"/>
            <a:pathLst>
              <a:path w="2872" h="4521" extrusionOk="0">
                <a:moveTo>
                  <a:pt x="1439" y="0"/>
                </a:moveTo>
                <a:cubicBezTo>
                  <a:pt x="1307" y="0"/>
                  <a:pt x="1169" y="44"/>
                  <a:pt x="1026" y="145"/>
                </a:cubicBezTo>
                <a:cubicBezTo>
                  <a:pt x="831" y="295"/>
                  <a:pt x="711" y="536"/>
                  <a:pt x="726" y="791"/>
                </a:cubicBezTo>
                <a:cubicBezTo>
                  <a:pt x="741" y="911"/>
                  <a:pt x="786" y="1046"/>
                  <a:pt x="861" y="1151"/>
                </a:cubicBezTo>
                <a:cubicBezTo>
                  <a:pt x="966" y="1301"/>
                  <a:pt x="1101" y="1451"/>
                  <a:pt x="1191" y="1601"/>
                </a:cubicBezTo>
                <a:cubicBezTo>
                  <a:pt x="1311" y="1811"/>
                  <a:pt x="1371" y="2051"/>
                  <a:pt x="1371" y="2292"/>
                </a:cubicBezTo>
                <a:cubicBezTo>
                  <a:pt x="1356" y="2487"/>
                  <a:pt x="1281" y="2697"/>
                  <a:pt x="1161" y="2847"/>
                </a:cubicBezTo>
                <a:cubicBezTo>
                  <a:pt x="1086" y="2937"/>
                  <a:pt x="1011" y="3012"/>
                  <a:pt x="921" y="3057"/>
                </a:cubicBezTo>
                <a:cubicBezTo>
                  <a:pt x="816" y="3102"/>
                  <a:pt x="711" y="3147"/>
                  <a:pt x="620" y="3207"/>
                </a:cubicBezTo>
                <a:cubicBezTo>
                  <a:pt x="0" y="3650"/>
                  <a:pt x="405" y="4521"/>
                  <a:pt x="1025" y="4521"/>
                </a:cubicBezTo>
                <a:cubicBezTo>
                  <a:pt x="1139" y="4521"/>
                  <a:pt x="1262" y="4491"/>
                  <a:pt x="1386" y="4423"/>
                </a:cubicBezTo>
                <a:cubicBezTo>
                  <a:pt x="1881" y="4138"/>
                  <a:pt x="2316" y="3837"/>
                  <a:pt x="2572" y="3297"/>
                </a:cubicBezTo>
                <a:cubicBezTo>
                  <a:pt x="2797" y="2847"/>
                  <a:pt x="2872" y="2322"/>
                  <a:pt x="2782" y="1826"/>
                </a:cubicBezTo>
                <a:cubicBezTo>
                  <a:pt x="2680" y="1282"/>
                  <a:pt x="2152" y="0"/>
                  <a:pt x="143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4"/>
          <p:cNvSpPr/>
          <p:nvPr/>
        </p:nvSpPr>
        <p:spPr>
          <a:xfrm>
            <a:off x="6754324" y="1834084"/>
            <a:ext cx="1248568" cy="916853"/>
          </a:xfrm>
          <a:custGeom>
            <a:avLst/>
            <a:gdLst/>
            <a:ahLst/>
            <a:cxnLst/>
            <a:rect l="l" t="t" r="r" b="b"/>
            <a:pathLst>
              <a:path w="9810" h="7204" extrusionOk="0">
                <a:moveTo>
                  <a:pt x="5890" y="1"/>
                </a:moveTo>
                <a:cubicBezTo>
                  <a:pt x="5266" y="1"/>
                  <a:pt x="4694" y="62"/>
                  <a:pt x="4308" y="144"/>
                </a:cubicBezTo>
                <a:cubicBezTo>
                  <a:pt x="3167" y="385"/>
                  <a:pt x="2147" y="1000"/>
                  <a:pt x="1396" y="1870"/>
                </a:cubicBezTo>
                <a:cubicBezTo>
                  <a:pt x="511" y="2906"/>
                  <a:pt x="241" y="4077"/>
                  <a:pt x="106" y="5382"/>
                </a:cubicBezTo>
                <a:cubicBezTo>
                  <a:pt x="1" y="6253"/>
                  <a:pt x="601" y="7033"/>
                  <a:pt x="1471" y="7183"/>
                </a:cubicBezTo>
                <a:cubicBezTo>
                  <a:pt x="1558" y="7197"/>
                  <a:pt x="1643" y="7204"/>
                  <a:pt x="1728" y="7204"/>
                </a:cubicBezTo>
                <a:cubicBezTo>
                  <a:pt x="2487" y="7204"/>
                  <a:pt x="3171" y="6677"/>
                  <a:pt x="3333" y="5908"/>
                </a:cubicBezTo>
                <a:cubicBezTo>
                  <a:pt x="3393" y="5653"/>
                  <a:pt x="3333" y="5397"/>
                  <a:pt x="3363" y="5142"/>
                </a:cubicBezTo>
                <a:cubicBezTo>
                  <a:pt x="3393" y="4902"/>
                  <a:pt x="3468" y="4662"/>
                  <a:pt x="3588" y="4452"/>
                </a:cubicBezTo>
                <a:cubicBezTo>
                  <a:pt x="3813" y="4032"/>
                  <a:pt x="4158" y="3702"/>
                  <a:pt x="4593" y="3506"/>
                </a:cubicBezTo>
                <a:cubicBezTo>
                  <a:pt x="4963" y="3349"/>
                  <a:pt x="5367" y="3268"/>
                  <a:pt x="5772" y="3268"/>
                </a:cubicBezTo>
                <a:cubicBezTo>
                  <a:pt x="5910" y="3268"/>
                  <a:pt x="6047" y="3277"/>
                  <a:pt x="6184" y="3296"/>
                </a:cubicBezTo>
                <a:cubicBezTo>
                  <a:pt x="6604" y="3341"/>
                  <a:pt x="7025" y="3491"/>
                  <a:pt x="7445" y="3566"/>
                </a:cubicBezTo>
                <a:cubicBezTo>
                  <a:pt x="7559" y="3590"/>
                  <a:pt x="7678" y="3602"/>
                  <a:pt x="7798" y="3602"/>
                </a:cubicBezTo>
                <a:cubicBezTo>
                  <a:pt x="7977" y="3602"/>
                  <a:pt x="8159" y="3575"/>
                  <a:pt x="8330" y="3521"/>
                </a:cubicBezTo>
                <a:cubicBezTo>
                  <a:pt x="8871" y="3341"/>
                  <a:pt x="9276" y="2891"/>
                  <a:pt x="9411" y="2321"/>
                </a:cubicBezTo>
                <a:cubicBezTo>
                  <a:pt x="9810" y="483"/>
                  <a:pt x="7644" y="1"/>
                  <a:pt x="5890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4"/>
          <p:cNvSpPr/>
          <p:nvPr/>
        </p:nvSpPr>
        <p:spPr>
          <a:xfrm>
            <a:off x="7515861" y="3301158"/>
            <a:ext cx="773705" cy="1310626"/>
          </a:xfrm>
          <a:custGeom>
            <a:avLst/>
            <a:gdLst/>
            <a:ahLst/>
            <a:cxnLst/>
            <a:rect l="l" t="t" r="r" b="b"/>
            <a:pathLst>
              <a:path w="6079" h="10298" extrusionOk="0">
                <a:moveTo>
                  <a:pt x="3276" y="0"/>
                </a:moveTo>
                <a:cubicBezTo>
                  <a:pt x="1666" y="0"/>
                  <a:pt x="466" y="2926"/>
                  <a:pt x="226" y="4178"/>
                </a:cubicBezTo>
                <a:cubicBezTo>
                  <a:pt x="0" y="5318"/>
                  <a:pt x="166" y="6489"/>
                  <a:pt x="691" y="7525"/>
                </a:cubicBezTo>
                <a:cubicBezTo>
                  <a:pt x="1306" y="8740"/>
                  <a:pt x="2267" y="9461"/>
                  <a:pt x="3422" y="10091"/>
                </a:cubicBezTo>
                <a:cubicBezTo>
                  <a:pt x="3672" y="10231"/>
                  <a:pt x="3945" y="10297"/>
                  <a:pt x="4217" y="10297"/>
                </a:cubicBezTo>
                <a:cubicBezTo>
                  <a:pt x="4764" y="10297"/>
                  <a:pt x="5303" y="10027"/>
                  <a:pt x="5614" y="9536"/>
                </a:cubicBezTo>
                <a:cubicBezTo>
                  <a:pt x="6079" y="8800"/>
                  <a:pt x="5884" y="7825"/>
                  <a:pt x="5163" y="7315"/>
                </a:cubicBezTo>
                <a:cubicBezTo>
                  <a:pt x="4938" y="7195"/>
                  <a:pt x="4698" y="7074"/>
                  <a:pt x="4458" y="6984"/>
                </a:cubicBezTo>
                <a:cubicBezTo>
                  <a:pt x="4248" y="6864"/>
                  <a:pt x="4068" y="6699"/>
                  <a:pt x="3918" y="6504"/>
                </a:cubicBezTo>
                <a:cubicBezTo>
                  <a:pt x="3618" y="6144"/>
                  <a:pt x="3452" y="5694"/>
                  <a:pt x="3422" y="5228"/>
                </a:cubicBezTo>
                <a:cubicBezTo>
                  <a:pt x="3422" y="4673"/>
                  <a:pt x="3588" y="4148"/>
                  <a:pt x="3858" y="3667"/>
                </a:cubicBezTo>
                <a:cubicBezTo>
                  <a:pt x="4068" y="3292"/>
                  <a:pt x="4368" y="2977"/>
                  <a:pt x="4593" y="2617"/>
                </a:cubicBezTo>
                <a:cubicBezTo>
                  <a:pt x="4773" y="2377"/>
                  <a:pt x="4878" y="2092"/>
                  <a:pt x="4908" y="1791"/>
                </a:cubicBezTo>
                <a:cubicBezTo>
                  <a:pt x="4938" y="1221"/>
                  <a:pt x="4683" y="666"/>
                  <a:pt x="4218" y="336"/>
                </a:cubicBezTo>
                <a:cubicBezTo>
                  <a:pt x="3892" y="102"/>
                  <a:pt x="3577" y="0"/>
                  <a:pt x="3276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4"/>
          <p:cNvSpPr/>
          <p:nvPr/>
        </p:nvSpPr>
        <p:spPr>
          <a:xfrm rot="-2700000">
            <a:off x="45046" y="3461188"/>
            <a:ext cx="365663" cy="575381"/>
          </a:xfrm>
          <a:custGeom>
            <a:avLst/>
            <a:gdLst/>
            <a:ahLst/>
            <a:cxnLst/>
            <a:rect l="l" t="t" r="r" b="b"/>
            <a:pathLst>
              <a:path w="2873" h="4521" extrusionOk="0">
                <a:moveTo>
                  <a:pt x="1433" y="0"/>
                </a:moveTo>
                <a:cubicBezTo>
                  <a:pt x="721" y="0"/>
                  <a:pt x="192" y="1282"/>
                  <a:pt x="91" y="1826"/>
                </a:cubicBezTo>
                <a:cubicBezTo>
                  <a:pt x="1" y="2337"/>
                  <a:pt x="76" y="2847"/>
                  <a:pt x="301" y="3297"/>
                </a:cubicBezTo>
                <a:cubicBezTo>
                  <a:pt x="571" y="3837"/>
                  <a:pt x="991" y="4138"/>
                  <a:pt x="1487" y="4423"/>
                </a:cubicBezTo>
                <a:cubicBezTo>
                  <a:pt x="1611" y="4491"/>
                  <a:pt x="1733" y="4521"/>
                  <a:pt x="1848" y="4521"/>
                </a:cubicBezTo>
                <a:cubicBezTo>
                  <a:pt x="2468" y="4521"/>
                  <a:pt x="2873" y="3650"/>
                  <a:pt x="2252" y="3207"/>
                </a:cubicBezTo>
                <a:cubicBezTo>
                  <a:pt x="2162" y="3147"/>
                  <a:pt x="2057" y="3102"/>
                  <a:pt x="1952" y="3057"/>
                </a:cubicBezTo>
                <a:cubicBezTo>
                  <a:pt x="1862" y="3012"/>
                  <a:pt x="1772" y="2937"/>
                  <a:pt x="1712" y="2847"/>
                </a:cubicBezTo>
                <a:cubicBezTo>
                  <a:pt x="1577" y="2697"/>
                  <a:pt x="1502" y="2502"/>
                  <a:pt x="1502" y="2292"/>
                </a:cubicBezTo>
                <a:cubicBezTo>
                  <a:pt x="1502" y="2051"/>
                  <a:pt x="1562" y="1811"/>
                  <a:pt x="1682" y="1616"/>
                </a:cubicBezTo>
                <a:cubicBezTo>
                  <a:pt x="1772" y="1451"/>
                  <a:pt x="1922" y="1301"/>
                  <a:pt x="2012" y="1151"/>
                </a:cubicBezTo>
                <a:cubicBezTo>
                  <a:pt x="2087" y="1046"/>
                  <a:pt x="2132" y="911"/>
                  <a:pt x="2147" y="791"/>
                </a:cubicBezTo>
                <a:cubicBezTo>
                  <a:pt x="2162" y="536"/>
                  <a:pt x="2042" y="295"/>
                  <a:pt x="1847" y="145"/>
                </a:cubicBezTo>
                <a:cubicBezTo>
                  <a:pt x="1704" y="44"/>
                  <a:pt x="1565" y="0"/>
                  <a:pt x="1433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14"/>
          <p:cNvGrpSpPr/>
          <p:nvPr/>
        </p:nvGrpSpPr>
        <p:grpSpPr>
          <a:xfrm rot="2166121">
            <a:off x="430707" y="4162757"/>
            <a:ext cx="1018329" cy="515317"/>
            <a:chOff x="7244995" y="-511798"/>
            <a:chExt cx="498442" cy="252232"/>
          </a:xfrm>
        </p:grpSpPr>
        <p:sp>
          <p:nvSpPr>
            <p:cNvPr id="789" name="Google Shape;789;p14"/>
            <p:cNvSpPr/>
            <p:nvPr/>
          </p:nvSpPr>
          <p:spPr>
            <a:xfrm>
              <a:off x="7244995" y="-511798"/>
              <a:ext cx="498442" cy="252232"/>
            </a:xfrm>
            <a:custGeom>
              <a:avLst/>
              <a:gdLst/>
              <a:ahLst/>
              <a:cxnLst/>
              <a:rect l="l" t="t" r="r" b="b"/>
              <a:pathLst>
                <a:path w="8001" h="4049" extrusionOk="0">
                  <a:moveTo>
                    <a:pt x="1281" y="0"/>
                  </a:moveTo>
                  <a:cubicBezTo>
                    <a:pt x="1090" y="0"/>
                    <a:pt x="896" y="50"/>
                    <a:pt x="721" y="155"/>
                  </a:cubicBezTo>
                  <a:cubicBezTo>
                    <a:pt x="181" y="471"/>
                    <a:pt x="1" y="1161"/>
                    <a:pt x="316" y="1701"/>
                  </a:cubicBezTo>
                  <a:cubicBezTo>
                    <a:pt x="736" y="2497"/>
                    <a:pt x="1201" y="3172"/>
                    <a:pt x="2027" y="3622"/>
                  </a:cubicBezTo>
                  <a:cubicBezTo>
                    <a:pt x="2553" y="3903"/>
                    <a:pt x="3130" y="4049"/>
                    <a:pt x="3719" y="4049"/>
                  </a:cubicBezTo>
                  <a:cubicBezTo>
                    <a:pt x="3920" y="4049"/>
                    <a:pt x="4121" y="4032"/>
                    <a:pt x="4323" y="3998"/>
                  </a:cubicBezTo>
                  <a:cubicBezTo>
                    <a:pt x="5344" y="3833"/>
                    <a:pt x="8000" y="2782"/>
                    <a:pt x="7025" y="1341"/>
                  </a:cubicBezTo>
                  <a:cubicBezTo>
                    <a:pt x="6822" y="1023"/>
                    <a:pt x="6466" y="830"/>
                    <a:pt x="6078" y="830"/>
                  </a:cubicBezTo>
                  <a:cubicBezTo>
                    <a:pt x="6063" y="830"/>
                    <a:pt x="6049" y="830"/>
                    <a:pt x="6034" y="831"/>
                  </a:cubicBezTo>
                  <a:cubicBezTo>
                    <a:pt x="5824" y="861"/>
                    <a:pt x="5629" y="921"/>
                    <a:pt x="5464" y="1041"/>
                  </a:cubicBezTo>
                  <a:cubicBezTo>
                    <a:pt x="5209" y="1191"/>
                    <a:pt x="4983" y="1386"/>
                    <a:pt x="4728" y="1521"/>
                  </a:cubicBezTo>
                  <a:cubicBezTo>
                    <a:pt x="4419" y="1690"/>
                    <a:pt x="4070" y="1793"/>
                    <a:pt x="3719" y="1793"/>
                  </a:cubicBezTo>
                  <a:cubicBezTo>
                    <a:pt x="3695" y="1793"/>
                    <a:pt x="3671" y="1792"/>
                    <a:pt x="3648" y="1791"/>
                  </a:cubicBezTo>
                  <a:cubicBezTo>
                    <a:pt x="3333" y="1761"/>
                    <a:pt x="3032" y="1641"/>
                    <a:pt x="2792" y="1431"/>
                  </a:cubicBezTo>
                  <a:cubicBezTo>
                    <a:pt x="2657" y="1311"/>
                    <a:pt x="2552" y="1191"/>
                    <a:pt x="2477" y="1041"/>
                  </a:cubicBezTo>
                  <a:cubicBezTo>
                    <a:pt x="2402" y="876"/>
                    <a:pt x="2342" y="711"/>
                    <a:pt x="2252" y="561"/>
                  </a:cubicBezTo>
                  <a:cubicBezTo>
                    <a:pt x="2042" y="200"/>
                    <a:pt x="1665" y="0"/>
                    <a:pt x="128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273963" y="-481896"/>
              <a:ext cx="410541" cy="210308"/>
            </a:xfrm>
            <a:custGeom>
              <a:avLst/>
              <a:gdLst/>
              <a:ahLst/>
              <a:cxnLst/>
              <a:rect l="l" t="t" r="r" b="b"/>
              <a:pathLst>
                <a:path w="6590" h="3376" extrusionOk="0">
                  <a:moveTo>
                    <a:pt x="899" y="0"/>
                  </a:moveTo>
                  <a:cubicBezTo>
                    <a:pt x="516" y="0"/>
                    <a:pt x="152" y="199"/>
                    <a:pt x="76" y="636"/>
                  </a:cubicBezTo>
                  <a:cubicBezTo>
                    <a:pt x="0" y="1053"/>
                    <a:pt x="328" y="1395"/>
                    <a:pt x="711" y="1395"/>
                  </a:cubicBezTo>
                  <a:cubicBezTo>
                    <a:pt x="783" y="1395"/>
                    <a:pt x="857" y="1383"/>
                    <a:pt x="931" y="1356"/>
                  </a:cubicBezTo>
                  <a:cubicBezTo>
                    <a:pt x="1050" y="1317"/>
                    <a:pt x="1318" y="1070"/>
                    <a:pt x="1463" y="1070"/>
                  </a:cubicBezTo>
                  <a:cubicBezTo>
                    <a:pt x="1484" y="1070"/>
                    <a:pt x="1502" y="1075"/>
                    <a:pt x="1517" y="1086"/>
                  </a:cubicBezTo>
                  <a:cubicBezTo>
                    <a:pt x="1652" y="1161"/>
                    <a:pt x="1682" y="1356"/>
                    <a:pt x="1562" y="1446"/>
                  </a:cubicBezTo>
                  <a:cubicBezTo>
                    <a:pt x="1502" y="1491"/>
                    <a:pt x="1427" y="1537"/>
                    <a:pt x="1367" y="1582"/>
                  </a:cubicBezTo>
                  <a:cubicBezTo>
                    <a:pt x="1172" y="1717"/>
                    <a:pt x="1066" y="1942"/>
                    <a:pt x="1112" y="2182"/>
                  </a:cubicBezTo>
                  <a:cubicBezTo>
                    <a:pt x="1180" y="2513"/>
                    <a:pt x="1469" y="2712"/>
                    <a:pt x="1771" y="2712"/>
                  </a:cubicBezTo>
                  <a:cubicBezTo>
                    <a:pt x="1934" y="2712"/>
                    <a:pt x="2100" y="2654"/>
                    <a:pt x="2237" y="2527"/>
                  </a:cubicBezTo>
                  <a:cubicBezTo>
                    <a:pt x="2312" y="2452"/>
                    <a:pt x="2372" y="2362"/>
                    <a:pt x="2417" y="2257"/>
                  </a:cubicBezTo>
                  <a:cubicBezTo>
                    <a:pt x="2450" y="2202"/>
                    <a:pt x="2618" y="1846"/>
                    <a:pt x="2764" y="1846"/>
                  </a:cubicBezTo>
                  <a:cubicBezTo>
                    <a:pt x="2819" y="1846"/>
                    <a:pt x="2872" y="1897"/>
                    <a:pt x="2913" y="2032"/>
                  </a:cubicBezTo>
                  <a:cubicBezTo>
                    <a:pt x="2958" y="2182"/>
                    <a:pt x="2792" y="2482"/>
                    <a:pt x="2777" y="2632"/>
                  </a:cubicBezTo>
                  <a:cubicBezTo>
                    <a:pt x="2762" y="2767"/>
                    <a:pt x="2777" y="2887"/>
                    <a:pt x="2822" y="3007"/>
                  </a:cubicBezTo>
                  <a:cubicBezTo>
                    <a:pt x="2914" y="3249"/>
                    <a:pt x="3131" y="3375"/>
                    <a:pt x="3349" y="3375"/>
                  </a:cubicBezTo>
                  <a:cubicBezTo>
                    <a:pt x="3524" y="3375"/>
                    <a:pt x="3700" y="3294"/>
                    <a:pt x="3813" y="3127"/>
                  </a:cubicBezTo>
                  <a:cubicBezTo>
                    <a:pt x="4008" y="2857"/>
                    <a:pt x="3948" y="2647"/>
                    <a:pt x="3903" y="2377"/>
                  </a:cubicBezTo>
                  <a:cubicBezTo>
                    <a:pt x="3888" y="2287"/>
                    <a:pt x="3888" y="2212"/>
                    <a:pt x="3888" y="2122"/>
                  </a:cubicBezTo>
                  <a:cubicBezTo>
                    <a:pt x="3888" y="2082"/>
                    <a:pt x="3924" y="1873"/>
                    <a:pt x="4029" y="1873"/>
                  </a:cubicBezTo>
                  <a:cubicBezTo>
                    <a:pt x="4041" y="1873"/>
                    <a:pt x="4054" y="1875"/>
                    <a:pt x="4068" y="1882"/>
                  </a:cubicBezTo>
                  <a:cubicBezTo>
                    <a:pt x="4173" y="1912"/>
                    <a:pt x="4293" y="2392"/>
                    <a:pt x="4368" y="2512"/>
                  </a:cubicBezTo>
                  <a:cubicBezTo>
                    <a:pt x="4514" y="2743"/>
                    <a:pt x="4747" y="2896"/>
                    <a:pt x="4973" y="2896"/>
                  </a:cubicBezTo>
                  <a:cubicBezTo>
                    <a:pt x="5144" y="2896"/>
                    <a:pt x="5311" y="2809"/>
                    <a:pt x="5434" y="2602"/>
                  </a:cubicBezTo>
                  <a:cubicBezTo>
                    <a:pt x="5569" y="2377"/>
                    <a:pt x="5464" y="2092"/>
                    <a:pt x="5359" y="1882"/>
                  </a:cubicBezTo>
                  <a:cubicBezTo>
                    <a:pt x="5254" y="1732"/>
                    <a:pt x="5164" y="1567"/>
                    <a:pt x="5074" y="1401"/>
                  </a:cubicBezTo>
                  <a:cubicBezTo>
                    <a:pt x="5023" y="1221"/>
                    <a:pt x="5077" y="1152"/>
                    <a:pt x="5166" y="1152"/>
                  </a:cubicBezTo>
                  <a:cubicBezTo>
                    <a:pt x="5263" y="1152"/>
                    <a:pt x="5401" y="1232"/>
                    <a:pt x="5494" y="1341"/>
                  </a:cubicBezTo>
                  <a:cubicBezTo>
                    <a:pt x="5653" y="1559"/>
                    <a:pt x="5785" y="1943"/>
                    <a:pt x="6144" y="1943"/>
                  </a:cubicBezTo>
                  <a:cubicBezTo>
                    <a:pt x="6157" y="1943"/>
                    <a:pt x="6171" y="1943"/>
                    <a:pt x="6184" y="1942"/>
                  </a:cubicBezTo>
                  <a:cubicBezTo>
                    <a:pt x="6425" y="1912"/>
                    <a:pt x="6590" y="1717"/>
                    <a:pt x="6560" y="1491"/>
                  </a:cubicBezTo>
                  <a:cubicBezTo>
                    <a:pt x="6545" y="1385"/>
                    <a:pt x="6467" y="1335"/>
                    <a:pt x="6389" y="1335"/>
                  </a:cubicBezTo>
                  <a:cubicBezTo>
                    <a:pt x="6302" y="1335"/>
                    <a:pt x="6214" y="1396"/>
                    <a:pt x="6214" y="1507"/>
                  </a:cubicBezTo>
                  <a:cubicBezTo>
                    <a:pt x="6218" y="1574"/>
                    <a:pt x="6200" y="1600"/>
                    <a:pt x="6171" y="1600"/>
                  </a:cubicBezTo>
                  <a:cubicBezTo>
                    <a:pt x="6087" y="1600"/>
                    <a:pt x="5908" y="1386"/>
                    <a:pt x="5900" y="1386"/>
                  </a:cubicBezTo>
                  <a:cubicBezTo>
                    <a:pt x="5899" y="1386"/>
                    <a:pt x="5899" y="1386"/>
                    <a:pt x="5899" y="1386"/>
                  </a:cubicBezTo>
                  <a:cubicBezTo>
                    <a:pt x="5854" y="1311"/>
                    <a:pt x="5824" y="1221"/>
                    <a:pt x="5779" y="1146"/>
                  </a:cubicBezTo>
                  <a:cubicBezTo>
                    <a:pt x="5719" y="1056"/>
                    <a:pt x="5644" y="966"/>
                    <a:pt x="5554" y="876"/>
                  </a:cubicBezTo>
                  <a:cubicBezTo>
                    <a:pt x="5454" y="799"/>
                    <a:pt x="5330" y="754"/>
                    <a:pt x="5205" y="754"/>
                  </a:cubicBezTo>
                  <a:cubicBezTo>
                    <a:pt x="5161" y="754"/>
                    <a:pt x="5117" y="759"/>
                    <a:pt x="5074" y="771"/>
                  </a:cubicBezTo>
                  <a:cubicBezTo>
                    <a:pt x="4714" y="876"/>
                    <a:pt x="4624" y="1236"/>
                    <a:pt x="4759" y="1537"/>
                  </a:cubicBezTo>
                  <a:cubicBezTo>
                    <a:pt x="4834" y="1747"/>
                    <a:pt x="4984" y="1912"/>
                    <a:pt x="5074" y="2107"/>
                  </a:cubicBezTo>
                  <a:cubicBezTo>
                    <a:pt x="5132" y="2239"/>
                    <a:pt x="5162" y="2543"/>
                    <a:pt x="4926" y="2543"/>
                  </a:cubicBezTo>
                  <a:cubicBezTo>
                    <a:pt x="4920" y="2543"/>
                    <a:pt x="4915" y="2542"/>
                    <a:pt x="4909" y="2542"/>
                  </a:cubicBezTo>
                  <a:cubicBezTo>
                    <a:pt x="4759" y="2542"/>
                    <a:pt x="4609" y="2257"/>
                    <a:pt x="4563" y="2137"/>
                  </a:cubicBezTo>
                  <a:cubicBezTo>
                    <a:pt x="4454" y="1882"/>
                    <a:pt x="4305" y="1440"/>
                    <a:pt x="4006" y="1440"/>
                  </a:cubicBezTo>
                  <a:cubicBezTo>
                    <a:pt x="3936" y="1440"/>
                    <a:pt x="3857" y="1464"/>
                    <a:pt x="3768" y="1522"/>
                  </a:cubicBezTo>
                  <a:cubicBezTo>
                    <a:pt x="3618" y="1642"/>
                    <a:pt x="3528" y="1822"/>
                    <a:pt x="3543" y="2002"/>
                  </a:cubicBezTo>
                  <a:cubicBezTo>
                    <a:pt x="3528" y="2257"/>
                    <a:pt x="3678" y="2647"/>
                    <a:pt x="3558" y="2872"/>
                  </a:cubicBezTo>
                  <a:cubicBezTo>
                    <a:pt x="3505" y="2972"/>
                    <a:pt x="3432" y="3015"/>
                    <a:pt x="3361" y="3015"/>
                  </a:cubicBezTo>
                  <a:cubicBezTo>
                    <a:pt x="3271" y="3015"/>
                    <a:pt x="3186" y="2945"/>
                    <a:pt x="3153" y="2827"/>
                  </a:cubicBezTo>
                  <a:cubicBezTo>
                    <a:pt x="3123" y="2662"/>
                    <a:pt x="3153" y="2482"/>
                    <a:pt x="3213" y="2332"/>
                  </a:cubicBezTo>
                  <a:cubicBezTo>
                    <a:pt x="3288" y="2122"/>
                    <a:pt x="3273" y="1897"/>
                    <a:pt x="3168" y="1702"/>
                  </a:cubicBezTo>
                  <a:cubicBezTo>
                    <a:pt x="3070" y="1564"/>
                    <a:pt x="2934" y="1507"/>
                    <a:pt x="2794" y="1507"/>
                  </a:cubicBezTo>
                  <a:cubicBezTo>
                    <a:pt x="2613" y="1507"/>
                    <a:pt x="2424" y="1603"/>
                    <a:pt x="2297" y="1747"/>
                  </a:cubicBezTo>
                  <a:cubicBezTo>
                    <a:pt x="2147" y="1927"/>
                    <a:pt x="2117" y="2272"/>
                    <a:pt x="1877" y="2347"/>
                  </a:cubicBezTo>
                  <a:cubicBezTo>
                    <a:pt x="1845" y="2356"/>
                    <a:pt x="1812" y="2361"/>
                    <a:pt x="1780" y="2361"/>
                  </a:cubicBezTo>
                  <a:cubicBezTo>
                    <a:pt x="1560" y="2361"/>
                    <a:pt x="1373" y="2150"/>
                    <a:pt x="1517" y="1927"/>
                  </a:cubicBezTo>
                  <a:cubicBezTo>
                    <a:pt x="1607" y="1822"/>
                    <a:pt x="1772" y="1762"/>
                    <a:pt x="1877" y="1657"/>
                  </a:cubicBezTo>
                  <a:cubicBezTo>
                    <a:pt x="2207" y="1371"/>
                    <a:pt x="2042" y="816"/>
                    <a:pt x="1592" y="756"/>
                  </a:cubicBezTo>
                  <a:cubicBezTo>
                    <a:pt x="1553" y="748"/>
                    <a:pt x="1517" y="745"/>
                    <a:pt x="1483" y="745"/>
                  </a:cubicBezTo>
                  <a:cubicBezTo>
                    <a:pt x="1251" y="745"/>
                    <a:pt x="1109" y="905"/>
                    <a:pt x="886" y="996"/>
                  </a:cubicBezTo>
                  <a:cubicBezTo>
                    <a:pt x="829" y="1022"/>
                    <a:pt x="774" y="1033"/>
                    <a:pt x="723" y="1033"/>
                  </a:cubicBezTo>
                  <a:cubicBezTo>
                    <a:pt x="504" y="1033"/>
                    <a:pt x="360" y="822"/>
                    <a:pt x="481" y="591"/>
                  </a:cubicBezTo>
                  <a:cubicBezTo>
                    <a:pt x="565" y="415"/>
                    <a:pt x="723" y="353"/>
                    <a:pt x="885" y="353"/>
                  </a:cubicBezTo>
                  <a:cubicBezTo>
                    <a:pt x="984" y="353"/>
                    <a:pt x="1086" y="377"/>
                    <a:pt x="1172" y="411"/>
                  </a:cubicBezTo>
                  <a:cubicBezTo>
                    <a:pt x="1200" y="422"/>
                    <a:pt x="1227" y="426"/>
                    <a:pt x="1252" y="426"/>
                  </a:cubicBezTo>
                  <a:cubicBezTo>
                    <a:pt x="1439" y="426"/>
                    <a:pt x="1522" y="160"/>
                    <a:pt x="1337" y="81"/>
                  </a:cubicBezTo>
                  <a:lnTo>
                    <a:pt x="1322" y="81"/>
                  </a:lnTo>
                  <a:cubicBezTo>
                    <a:pt x="1187" y="28"/>
                    <a:pt x="1042" y="0"/>
                    <a:pt x="899" y="0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14"/>
          <p:cNvSpPr/>
          <p:nvPr/>
        </p:nvSpPr>
        <p:spPr>
          <a:xfrm rot="3953351">
            <a:off x="177863" y="4106803"/>
            <a:ext cx="347205" cy="160183"/>
          </a:xfrm>
          <a:custGeom>
            <a:avLst/>
            <a:gdLst/>
            <a:ahLst/>
            <a:cxnLst/>
            <a:rect l="l" t="t" r="r" b="b"/>
            <a:pathLst>
              <a:path w="4864" h="2244" extrusionOk="0">
                <a:moveTo>
                  <a:pt x="627" y="1"/>
                </a:moveTo>
                <a:cubicBezTo>
                  <a:pt x="318" y="1"/>
                  <a:pt x="8" y="208"/>
                  <a:pt x="0" y="609"/>
                </a:cubicBezTo>
                <a:lnTo>
                  <a:pt x="15" y="609"/>
                </a:lnTo>
                <a:cubicBezTo>
                  <a:pt x="26" y="969"/>
                  <a:pt x="320" y="1210"/>
                  <a:pt x="630" y="1210"/>
                </a:cubicBezTo>
                <a:cubicBezTo>
                  <a:pt x="759" y="1210"/>
                  <a:pt x="891" y="1167"/>
                  <a:pt x="1006" y="1075"/>
                </a:cubicBezTo>
                <a:cubicBezTo>
                  <a:pt x="1036" y="1090"/>
                  <a:pt x="1066" y="1105"/>
                  <a:pt x="1096" y="1120"/>
                </a:cubicBezTo>
                <a:cubicBezTo>
                  <a:pt x="1066" y="1195"/>
                  <a:pt x="1051" y="1285"/>
                  <a:pt x="1051" y="1360"/>
                </a:cubicBezTo>
                <a:cubicBezTo>
                  <a:pt x="1069" y="1733"/>
                  <a:pt x="1375" y="1953"/>
                  <a:pt x="1682" y="1953"/>
                </a:cubicBezTo>
                <a:cubicBezTo>
                  <a:pt x="1894" y="1953"/>
                  <a:pt x="2105" y="1848"/>
                  <a:pt x="2222" y="1615"/>
                </a:cubicBezTo>
                <a:lnTo>
                  <a:pt x="2297" y="1630"/>
                </a:lnTo>
                <a:cubicBezTo>
                  <a:pt x="2297" y="1630"/>
                  <a:pt x="2297" y="1645"/>
                  <a:pt x="2297" y="1645"/>
                </a:cubicBezTo>
                <a:cubicBezTo>
                  <a:pt x="2312" y="2041"/>
                  <a:pt x="2613" y="2244"/>
                  <a:pt x="2914" y="2244"/>
                </a:cubicBezTo>
                <a:cubicBezTo>
                  <a:pt x="3195" y="2244"/>
                  <a:pt x="3477" y="2067"/>
                  <a:pt x="3527" y="1705"/>
                </a:cubicBezTo>
                <a:lnTo>
                  <a:pt x="3648" y="1705"/>
                </a:lnTo>
                <a:cubicBezTo>
                  <a:pt x="3722" y="2025"/>
                  <a:pt x="3979" y="2175"/>
                  <a:pt x="4238" y="2175"/>
                </a:cubicBezTo>
                <a:cubicBezTo>
                  <a:pt x="4549" y="2175"/>
                  <a:pt x="4863" y="1957"/>
                  <a:pt x="4863" y="1555"/>
                </a:cubicBezTo>
                <a:cubicBezTo>
                  <a:pt x="4863" y="1163"/>
                  <a:pt x="4552" y="948"/>
                  <a:pt x="4241" y="948"/>
                </a:cubicBezTo>
                <a:cubicBezTo>
                  <a:pt x="3982" y="948"/>
                  <a:pt x="3723" y="1098"/>
                  <a:pt x="3648" y="1420"/>
                </a:cubicBezTo>
                <a:lnTo>
                  <a:pt x="3497" y="1435"/>
                </a:lnTo>
                <a:cubicBezTo>
                  <a:pt x="3402" y="1157"/>
                  <a:pt x="3155" y="1013"/>
                  <a:pt x="2909" y="1013"/>
                </a:cubicBezTo>
                <a:cubicBezTo>
                  <a:pt x="2689" y="1013"/>
                  <a:pt x="2470" y="1127"/>
                  <a:pt x="2357" y="1360"/>
                </a:cubicBezTo>
                <a:lnTo>
                  <a:pt x="2282" y="1345"/>
                </a:lnTo>
                <a:lnTo>
                  <a:pt x="2282" y="1315"/>
                </a:lnTo>
                <a:cubicBezTo>
                  <a:pt x="2261" y="959"/>
                  <a:pt x="1965" y="720"/>
                  <a:pt x="1655" y="720"/>
                </a:cubicBezTo>
                <a:cubicBezTo>
                  <a:pt x="1507" y="720"/>
                  <a:pt x="1357" y="774"/>
                  <a:pt x="1231" y="894"/>
                </a:cubicBezTo>
                <a:lnTo>
                  <a:pt x="1186" y="849"/>
                </a:lnTo>
                <a:cubicBezTo>
                  <a:pt x="1216" y="759"/>
                  <a:pt x="1246" y="669"/>
                  <a:pt x="1246" y="564"/>
                </a:cubicBezTo>
                <a:cubicBezTo>
                  <a:pt x="1210" y="185"/>
                  <a:pt x="918" y="1"/>
                  <a:pt x="627" y="1"/>
                </a:cubicBezTo>
                <a:close/>
              </a:path>
            </a:pathLst>
          </a:custGeom>
          <a:solidFill>
            <a:srgbClr val="D57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4"/>
          <p:cNvSpPr/>
          <p:nvPr/>
        </p:nvSpPr>
        <p:spPr>
          <a:xfrm rot="-8100000">
            <a:off x="4552287" y="3385195"/>
            <a:ext cx="365663" cy="577290"/>
          </a:xfrm>
          <a:custGeom>
            <a:avLst/>
            <a:gdLst/>
            <a:ahLst/>
            <a:cxnLst/>
            <a:rect l="l" t="t" r="r" b="b"/>
            <a:pathLst>
              <a:path w="2873" h="4536" extrusionOk="0">
                <a:moveTo>
                  <a:pt x="1436" y="1"/>
                </a:moveTo>
                <a:cubicBezTo>
                  <a:pt x="722" y="1"/>
                  <a:pt x="192" y="1296"/>
                  <a:pt x="91" y="1841"/>
                </a:cubicBezTo>
                <a:cubicBezTo>
                  <a:pt x="1" y="2336"/>
                  <a:pt x="76" y="2846"/>
                  <a:pt x="301" y="3312"/>
                </a:cubicBezTo>
                <a:cubicBezTo>
                  <a:pt x="571" y="3837"/>
                  <a:pt x="991" y="4152"/>
                  <a:pt x="1487" y="4437"/>
                </a:cubicBezTo>
                <a:cubicBezTo>
                  <a:pt x="1611" y="4505"/>
                  <a:pt x="1733" y="4535"/>
                  <a:pt x="1848" y="4535"/>
                </a:cubicBezTo>
                <a:cubicBezTo>
                  <a:pt x="2467" y="4535"/>
                  <a:pt x="2873" y="3662"/>
                  <a:pt x="2252" y="3207"/>
                </a:cubicBezTo>
                <a:cubicBezTo>
                  <a:pt x="2162" y="3162"/>
                  <a:pt x="2057" y="3117"/>
                  <a:pt x="1952" y="3071"/>
                </a:cubicBezTo>
                <a:cubicBezTo>
                  <a:pt x="1862" y="3011"/>
                  <a:pt x="1772" y="2951"/>
                  <a:pt x="1712" y="2861"/>
                </a:cubicBezTo>
                <a:cubicBezTo>
                  <a:pt x="1577" y="2696"/>
                  <a:pt x="1502" y="2501"/>
                  <a:pt x="1502" y="2291"/>
                </a:cubicBezTo>
                <a:cubicBezTo>
                  <a:pt x="1502" y="2066"/>
                  <a:pt x="1562" y="1826"/>
                  <a:pt x="1682" y="1616"/>
                </a:cubicBezTo>
                <a:cubicBezTo>
                  <a:pt x="1772" y="1451"/>
                  <a:pt x="1922" y="1315"/>
                  <a:pt x="2012" y="1150"/>
                </a:cubicBezTo>
                <a:cubicBezTo>
                  <a:pt x="2087" y="1045"/>
                  <a:pt x="2132" y="925"/>
                  <a:pt x="2147" y="790"/>
                </a:cubicBezTo>
                <a:cubicBezTo>
                  <a:pt x="2162" y="535"/>
                  <a:pt x="2042" y="295"/>
                  <a:pt x="1847" y="145"/>
                </a:cubicBezTo>
                <a:cubicBezTo>
                  <a:pt x="1705" y="45"/>
                  <a:pt x="1567" y="1"/>
                  <a:pt x="1436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4"/>
          <p:cNvSpPr/>
          <p:nvPr/>
        </p:nvSpPr>
        <p:spPr>
          <a:xfrm rot="-8100000">
            <a:off x="3078021" y="3604813"/>
            <a:ext cx="365663" cy="575381"/>
          </a:xfrm>
          <a:custGeom>
            <a:avLst/>
            <a:gdLst/>
            <a:ahLst/>
            <a:cxnLst/>
            <a:rect l="l" t="t" r="r" b="b"/>
            <a:pathLst>
              <a:path w="2873" h="4521" extrusionOk="0">
                <a:moveTo>
                  <a:pt x="1433" y="0"/>
                </a:moveTo>
                <a:cubicBezTo>
                  <a:pt x="721" y="0"/>
                  <a:pt x="192" y="1282"/>
                  <a:pt x="91" y="1826"/>
                </a:cubicBezTo>
                <a:cubicBezTo>
                  <a:pt x="1" y="2337"/>
                  <a:pt x="76" y="2847"/>
                  <a:pt x="301" y="3297"/>
                </a:cubicBezTo>
                <a:cubicBezTo>
                  <a:pt x="571" y="3837"/>
                  <a:pt x="991" y="4138"/>
                  <a:pt x="1487" y="4423"/>
                </a:cubicBezTo>
                <a:cubicBezTo>
                  <a:pt x="1611" y="4491"/>
                  <a:pt x="1733" y="4521"/>
                  <a:pt x="1848" y="4521"/>
                </a:cubicBezTo>
                <a:cubicBezTo>
                  <a:pt x="2468" y="4521"/>
                  <a:pt x="2873" y="3650"/>
                  <a:pt x="2252" y="3207"/>
                </a:cubicBezTo>
                <a:cubicBezTo>
                  <a:pt x="2162" y="3147"/>
                  <a:pt x="2057" y="3102"/>
                  <a:pt x="1952" y="3057"/>
                </a:cubicBezTo>
                <a:cubicBezTo>
                  <a:pt x="1862" y="3012"/>
                  <a:pt x="1772" y="2937"/>
                  <a:pt x="1712" y="2847"/>
                </a:cubicBezTo>
                <a:cubicBezTo>
                  <a:pt x="1577" y="2697"/>
                  <a:pt x="1502" y="2502"/>
                  <a:pt x="1502" y="2292"/>
                </a:cubicBezTo>
                <a:cubicBezTo>
                  <a:pt x="1502" y="2051"/>
                  <a:pt x="1562" y="1811"/>
                  <a:pt x="1682" y="1616"/>
                </a:cubicBezTo>
                <a:cubicBezTo>
                  <a:pt x="1772" y="1451"/>
                  <a:pt x="1922" y="1301"/>
                  <a:pt x="2012" y="1151"/>
                </a:cubicBezTo>
                <a:cubicBezTo>
                  <a:pt x="2087" y="1046"/>
                  <a:pt x="2132" y="911"/>
                  <a:pt x="2147" y="791"/>
                </a:cubicBezTo>
                <a:cubicBezTo>
                  <a:pt x="2162" y="536"/>
                  <a:pt x="2042" y="295"/>
                  <a:pt x="1847" y="145"/>
                </a:cubicBezTo>
                <a:cubicBezTo>
                  <a:pt x="1704" y="44"/>
                  <a:pt x="1565" y="0"/>
                  <a:pt x="1433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4"/>
          <p:cNvSpPr/>
          <p:nvPr/>
        </p:nvSpPr>
        <p:spPr>
          <a:xfrm>
            <a:off x="6026223" y="4225226"/>
            <a:ext cx="657248" cy="1072377"/>
          </a:xfrm>
          <a:custGeom>
            <a:avLst/>
            <a:gdLst/>
            <a:ahLst/>
            <a:cxnLst/>
            <a:rect l="l" t="t" r="r" b="b"/>
            <a:pathLst>
              <a:path w="5164" h="8426" extrusionOk="0">
                <a:moveTo>
                  <a:pt x="1887" y="0"/>
                </a:moveTo>
                <a:cubicBezTo>
                  <a:pt x="1586" y="0"/>
                  <a:pt x="1271" y="102"/>
                  <a:pt x="946" y="336"/>
                </a:cubicBezTo>
                <a:cubicBezTo>
                  <a:pt x="480" y="666"/>
                  <a:pt x="225" y="1221"/>
                  <a:pt x="270" y="1792"/>
                </a:cubicBezTo>
                <a:cubicBezTo>
                  <a:pt x="300" y="2092"/>
                  <a:pt x="390" y="2377"/>
                  <a:pt x="570" y="2617"/>
                </a:cubicBezTo>
                <a:cubicBezTo>
                  <a:pt x="796" y="2977"/>
                  <a:pt x="1096" y="3307"/>
                  <a:pt x="1306" y="3668"/>
                </a:cubicBezTo>
                <a:cubicBezTo>
                  <a:pt x="1576" y="4148"/>
                  <a:pt x="1741" y="4673"/>
                  <a:pt x="1741" y="5229"/>
                </a:cubicBezTo>
                <a:cubicBezTo>
                  <a:pt x="1711" y="5694"/>
                  <a:pt x="1546" y="6144"/>
                  <a:pt x="1246" y="6504"/>
                </a:cubicBezTo>
                <a:cubicBezTo>
                  <a:pt x="1096" y="6699"/>
                  <a:pt x="916" y="6865"/>
                  <a:pt x="690" y="6985"/>
                </a:cubicBezTo>
                <a:cubicBezTo>
                  <a:pt x="465" y="7105"/>
                  <a:pt x="210" y="7165"/>
                  <a:pt x="0" y="7315"/>
                </a:cubicBezTo>
                <a:cubicBezTo>
                  <a:pt x="1246" y="7855"/>
                  <a:pt x="2552" y="8230"/>
                  <a:pt x="3887" y="8425"/>
                </a:cubicBezTo>
                <a:cubicBezTo>
                  <a:pt x="4127" y="8140"/>
                  <a:pt x="4308" y="7840"/>
                  <a:pt x="4473" y="7525"/>
                </a:cubicBezTo>
                <a:cubicBezTo>
                  <a:pt x="4998" y="6489"/>
                  <a:pt x="5163" y="5319"/>
                  <a:pt x="4938" y="4178"/>
                </a:cubicBezTo>
                <a:cubicBezTo>
                  <a:pt x="4698" y="2926"/>
                  <a:pt x="3498" y="0"/>
                  <a:pt x="1887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4"/>
          <p:cNvSpPr/>
          <p:nvPr/>
        </p:nvSpPr>
        <p:spPr>
          <a:xfrm>
            <a:off x="1203137" y="4225228"/>
            <a:ext cx="347204" cy="160182"/>
          </a:xfrm>
          <a:custGeom>
            <a:avLst/>
            <a:gdLst/>
            <a:ahLst/>
            <a:cxnLst/>
            <a:rect l="l" t="t" r="r" b="b"/>
            <a:pathLst>
              <a:path w="4864" h="2244" extrusionOk="0">
                <a:moveTo>
                  <a:pt x="627" y="1"/>
                </a:moveTo>
                <a:cubicBezTo>
                  <a:pt x="318" y="1"/>
                  <a:pt x="8" y="208"/>
                  <a:pt x="0" y="609"/>
                </a:cubicBezTo>
                <a:lnTo>
                  <a:pt x="15" y="609"/>
                </a:lnTo>
                <a:cubicBezTo>
                  <a:pt x="26" y="969"/>
                  <a:pt x="320" y="1210"/>
                  <a:pt x="630" y="1210"/>
                </a:cubicBezTo>
                <a:cubicBezTo>
                  <a:pt x="759" y="1210"/>
                  <a:pt x="891" y="1167"/>
                  <a:pt x="1006" y="1075"/>
                </a:cubicBezTo>
                <a:cubicBezTo>
                  <a:pt x="1036" y="1090"/>
                  <a:pt x="1066" y="1105"/>
                  <a:pt x="1096" y="1120"/>
                </a:cubicBezTo>
                <a:cubicBezTo>
                  <a:pt x="1066" y="1195"/>
                  <a:pt x="1051" y="1285"/>
                  <a:pt x="1051" y="1360"/>
                </a:cubicBezTo>
                <a:cubicBezTo>
                  <a:pt x="1069" y="1733"/>
                  <a:pt x="1375" y="1953"/>
                  <a:pt x="1682" y="1953"/>
                </a:cubicBezTo>
                <a:cubicBezTo>
                  <a:pt x="1894" y="1953"/>
                  <a:pt x="2105" y="1848"/>
                  <a:pt x="2222" y="1615"/>
                </a:cubicBezTo>
                <a:lnTo>
                  <a:pt x="2297" y="1630"/>
                </a:lnTo>
                <a:cubicBezTo>
                  <a:pt x="2297" y="1630"/>
                  <a:pt x="2297" y="1645"/>
                  <a:pt x="2297" y="1645"/>
                </a:cubicBezTo>
                <a:cubicBezTo>
                  <a:pt x="2312" y="2041"/>
                  <a:pt x="2613" y="2244"/>
                  <a:pt x="2914" y="2244"/>
                </a:cubicBezTo>
                <a:cubicBezTo>
                  <a:pt x="3195" y="2244"/>
                  <a:pt x="3477" y="2067"/>
                  <a:pt x="3527" y="1705"/>
                </a:cubicBezTo>
                <a:lnTo>
                  <a:pt x="3648" y="1705"/>
                </a:lnTo>
                <a:cubicBezTo>
                  <a:pt x="3722" y="2025"/>
                  <a:pt x="3979" y="2175"/>
                  <a:pt x="4238" y="2175"/>
                </a:cubicBezTo>
                <a:cubicBezTo>
                  <a:pt x="4549" y="2175"/>
                  <a:pt x="4863" y="1957"/>
                  <a:pt x="4863" y="1555"/>
                </a:cubicBezTo>
                <a:cubicBezTo>
                  <a:pt x="4863" y="1163"/>
                  <a:pt x="4552" y="948"/>
                  <a:pt x="4241" y="948"/>
                </a:cubicBezTo>
                <a:cubicBezTo>
                  <a:pt x="3982" y="948"/>
                  <a:pt x="3723" y="1098"/>
                  <a:pt x="3648" y="1420"/>
                </a:cubicBezTo>
                <a:lnTo>
                  <a:pt x="3497" y="1435"/>
                </a:lnTo>
                <a:cubicBezTo>
                  <a:pt x="3402" y="1157"/>
                  <a:pt x="3155" y="1013"/>
                  <a:pt x="2909" y="1013"/>
                </a:cubicBezTo>
                <a:cubicBezTo>
                  <a:pt x="2689" y="1013"/>
                  <a:pt x="2470" y="1127"/>
                  <a:pt x="2357" y="1360"/>
                </a:cubicBezTo>
                <a:lnTo>
                  <a:pt x="2282" y="1345"/>
                </a:lnTo>
                <a:lnTo>
                  <a:pt x="2282" y="1315"/>
                </a:lnTo>
                <a:cubicBezTo>
                  <a:pt x="2261" y="959"/>
                  <a:pt x="1965" y="720"/>
                  <a:pt x="1655" y="720"/>
                </a:cubicBezTo>
                <a:cubicBezTo>
                  <a:pt x="1507" y="720"/>
                  <a:pt x="1357" y="774"/>
                  <a:pt x="1231" y="894"/>
                </a:cubicBezTo>
                <a:lnTo>
                  <a:pt x="1186" y="849"/>
                </a:lnTo>
                <a:cubicBezTo>
                  <a:pt x="1216" y="759"/>
                  <a:pt x="1246" y="669"/>
                  <a:pt x="1246" y="564"/>
                </a:cubicBezTo>
                <a:cubicBezTo>
                  <a:pt x="1210" y="185"/>
                  <a:pt x="918" y="1"/>
                  <a:pt x="627" y="1"/>
                </a:cubicBezTo>
                <a:close/>
              </a:path>
            </a:pathLst>
          </a:custGeom>
          <a:solidFill>
            <a:srgbClr val="D57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4"/>
          <p:cNvSpPr/>
          <p:nvPr/>
        </p:nvSpPr>
        <p:spPr>
          <a:xfrm>
            <a:off x="-219367" y="4399203"/>
            <a:ext cx="1141657" cy="833491"/>
          </a:xfrm>
          <a:custGeom>
            <a:avLst/>
            <a:gdLst/>
            <a:ahLst/>
            <a:cxnLst/>
            <a:rect l="l" t="t" r="r" b="b"/>
            <a:pathLst>
              <a:path w="8970" h="6549" extrusionOk="0">
                <a:moveTo>
                  <a:pt x="1" y="1"/>
                </a:moveTo>
                <a:lnTo>
                  <a:pt x="1" y="1"/>
                </a:lnTo>
                <a:cubicBezTo>
                  <a:pt x="46" y="2087"/>
                  <a:pt x="526" y="4158"/>
                  <a:pt x="1412" y="6049"/>
                </a:cubicBezTo>
                <a:cubicBezTo>
                  <a:pt x="2027" y="6350"/>
                  <a:pt x="2702" y="6515"/>
                  <a:pt x="3378" y="6545"/>
                </a:cubicBezTo>
                <a:cubicBezTo>
                  <a:pt x="3434" y="6547"/>
                  <a:pt x="3495" y="6548"/>
                  <a:pt x="3558" y="6548"/>
                </a:cubicBezTo>
                <a:cubicBezTo>
                  <a:pt x="5182" y="6548"/>
                  <a:pt x="8970" y="5796"/>
                  <a:pt x="8045" y="3528"/>
                </a:cubicBezTo>
                <a:cubicBezTo>
                  <a:pt x="7820" y="3003"/>
                  <a:pt x="7340" y="2612"/>
                  <a:pt x="6770" y="2522"/>
                </a:cubicBezTo>
                <a:cubicBezTo>
                  <a:pt x="6697" y="2515"/>
                  <a:pt x="6625" y="2511"/>
                  <a:pt x="6554" y="2511"/>
                </a:cubicBezTo>
                <a:cubicBezTo>
                  <a:pt x="6331" y="2511"/>
                  <a:pt x="6115" y="2548"/>
                  <a:pt x="5899" y="2627"/>
                </a:cubicBezTo>
                <a:cubicBezTo>
                  <a:pt x="5494" y="2778"/>
                  <a:pt x="5119" y="2988"/>
                  <a:pt x="4698" y="3108"/>
                </a:cubicBezTo>
                <a:cubicBezTo>
                  <a:pt x="4397" y="3205"/>
                  <a:pt x="4079" y="3256"/>
                  <a:pt x="3758" y="3256"/>
                </a:cubicBezTo>
                <a:cubicBezTo>
                  <a:pt x="3536" y="3256"/>
                  <a:pt x="3313" y="3232"/>
                  <a:pt x="3093" y="3183"/>
                </a:cubicBezTo>
                <a:cubicBezTo>
                  <a:pt x="2642" y="3048"/>
                  <a:pt x="2252" y="2778"/>
                  <a:pt x="1967" y="2402"/>
                </a:cubicBezTo>
                <a:cubicBezTo>
                  <a:pt x="1817" y="2222"/>
                  <a:pt x="1697" y="1997"/>
                  <a:pt x="1637" y="1772"/>
                </a:cubicBezTo>
                <a:cubicBezTo>
                  <a:pt x="1562" y="1517"/>
                  <a:pt x="1577" y="1262"/>
                  <a:pt x="1472" y="1022"/>
                </a:cubicBezTo>
                <a:cubicBezTo>
                  <a:pt x="1216" y="406"/>
                  <a:pt x="646" y="16"/>
                  <a:pt x="1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4"/>
          <p:cNvSpPr txBox="1">
            <a:spLocks noGrp="1"/>
          </p:cNvSpPr>
          <p:nvPr>
            <p:ph type="subTitle" idx="1"/>
          </p:nvPr>
        </p:nvSpPr>
        <p:spPr>
          <a:xfrm>
            <a:off x="718900" y="2679750"/>
            <a:ext cx="2154300" cy="1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14"/>
          <p:cNvSpPr txBox="1">
            <a:spLocks noGrp="1"/>
          </p:cNvSpPr>
          <p:nvPr>
            <p:ph type="subTitle" idx="2"/>
          </p:nvPr>
        </p:nvSpPr>
        <p:spPr>
          <a:xfrm>
            <a:off x="6268600" y="2679750"/>
            <a:ext cx="2154300" cy="1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subTitle" idx="3"/>
          </p:nvPr>
        </p:nvSpPr>
        <p:spPr>
          <a:xfrm>
            <a:off x="3493750" y="2679750"/>
            <a:ext cx="2154300" cy="1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14"/>
          <p:cNvSpPr txBox="1">
            <a:spLocks noGrp="1"/>
          </p:cNvSpPr>
          <p:nvPr>
            <p:ph type="subTitle" idx="4"/>
          </p:nvPr>
        </p:nvSpPr>
        <p:spPr>
          <a:xfrm>
            <a:off x="720000" y="2245375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5"/>
          </p:nvPr>
        </p:nvSpPr>
        <p:spPr>
          <a:xfrm>
            <a:off x="6269695" y="2245375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14"/>
          <p:cNvSpPr txBox="1">
            <a:spLocks noGrp="1"/>
          </p:cNvSpPr>
          <p:nvPr>
            <p:ph type="subTitle" idx="6"/>
          </p:nvPr>
        </p:nvSpPr>
        <p:spPr>
          <a:xfrm>
            <a:off x="3494852" y="2245375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14"/>
          <p:cNvSpPr txBox="1">
            <a:spLocks noGrp="1"/>
          </p:cNvSpPr>
          <p:nvPr>
            <p:ph type="title"/>
          </p:nvPr>
        </p:nvSpPr>
        <p:spPr>
          <a:xfrm>
            <a:off x="717850" y="405200"/>
            <a:ext cx="770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04" name="Google Shape;804;p14"/>
          <p:cNvGrpSpPr/>
          <p:nvPr/>
        </p:nvGrpSpPr>
        <p:grpSpPr>
          <a:xfrm rot="-9021715">
            <a:off x="7837105" y="949208"/>
            <a:ext cx="1018314" cy="515309"/>
            <a:chOff x="7244995" y="-511798"/>
            <a:chExt cx="498442" cy="252232"/>
          </a:xfrm>
        </p:grpSpPr>
        <p:sp>
          <p:nvSpPr>
            <p:cNvPr id="805" name="Google Shape;805;p14"/>
            <p:cNvSpPr/>
            <p:nvPr/>
          </p:nvSpPr>
          <p:spPr>
            <a:xfrm>
              <a:off x="7244995" y="-511798"/>
              <a:ext cx="498442" cy="252232"/>
            </a:xfrm>
            <a:custGeom>
              <a:avLst/>
              <a:gdLst/>
              <a:ahLst/>
              <a:cxnLst/>
              <a:rect l="l" t="t" r="r" b="b"/>
              <a:pathLst>
                <a:path w="8001" h="4049" extrusionOk="0">
                  <a:moveTo>
                    <a:pt x="1281" y="0"/>
                  </a:moveTo>
                  <a:cubicBezTo>
                    <a:pt x="1090" y="0"/>
                    <a:pt x="896" y="50"/>
                    <a:pt x="721" y="155"/>
                  </a:cubicBezTo>
                  <a:cubicBezTo>
                    <a:pt x="181" y="471"/>
                    <a:pt x="1" y="1161"/>
                    <a:pt x="316" y="1701"/>
                  </a:cubicBezTo>
                  <a:cubicBezTo>
                    <a:pt x="736" y="2497"/>
                    <a:pt x="1201" y="3172"/>
                    <a:pt x="2027" y="3622"/>
                  </a:cubicBezTo>
                  <a:cubicBezTo>
                    <a:pt x="2553" y="3903"/>
                    <a:pt x="3130" y="4049"/>
                    <a:pt x="3719" y="4049"/>
                  </a:cubicBezTo>
                  <a:cubicBezTo>
                    <a:pt x="3920" y="4049"/>
                    <a:pt x="4121" y="4032"/>
                    <a:pt x="4323" y="3998"/>
                  </a:cubicBezTo>
                  <a:cubicBezTo>
                    <a:pt x="5344" y="3833"/>
                    <a:pt x="8000" y="2782"/>
                    <a:pt x="7025" y="1341"/>
                  </a:cubicBezTo>
                  <a:cubicBezTo>
                    <a:pt x="6822" y="1023"/>
                    <a:pt x="6466" y="830"/>
                    <a:pt x="6078" y="830"/>
                  </a:cubicBezTo>
                  <a:cubicBezTo>
                    <a:pt x="6063" y="830"/>
                    <a:pt x="6049" y="830"/>
                    <a:pt x="6034" y="831"/>
                  </a:cubicBezTo>
                  <a:cubicBezTo>
                    <a:pt x="5824" y="861"/>
                    <a:pt x="5629" y="921"/>
                    <a:pt x="5464" y="1041"/>
                  </a:cubicBezTo>
                  <a:cubicBezTo>
                    <a:pt x="5209" y="1191"/>
                    <a:pt x="4983" y="1386"/>
                    <a:pt x="4728" y="1521"/>
                  </a:cubicBezTo>
                  <a:cubicBezTo>
                    <a:pt x="4419" y="1690"/>
                    <a:pt x="4070" y="1793"/>
                    <a:pt x="3719" y="1793"/>
                  </a:cubicBezTo>
                  <a:cubicBezTo>
                    <a:pt x="3695" y="1793"/>
                    <a:pt x="3671" y="1792"/>
                    <a:pt x="3648" y="1791"/>
                  </a:cubicBezTo>
                  <a:cubicBezTo>
                    <a:pt x="3333" y="1761"/>
                    <a:pt x="3032" y="1641"/>
                    <a:pt x="2792" y="1431"/>
                  </a:cubicBezTo>
                  <a:cubicBezTo>
                    <a:pt x="2657" y="1311"/>
                    <a:pt x="2552" y="1191"/>
                    <a:pt x="2477" y="1041"/>
                  </a:cubicBezTo>
                  <a:cubicBezTo>
                    <a:pt x="2402" y="876"/>
                    <a:pt x="2342" y="711"/>
                    <a:pt x="2252" y="561"/>
                  </a:cubicBezTo>
                  <a:cubicBezTo>
                    <a:pt x="2042" y="200"/>
                    <a:pt x="1665" y="0"/>
                    <a:pt x="1281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7273963" y="-481896"/>
              <a:ext cx="410541" cy="210308"/>
            </a:xfrm>
            <a:custGeom>
              <a:avLst/>
              <a:gdLst/>
              <a:ahLst/>
              <a:cxnLst/>
              <a:rect l="l" t="t" r="r" b="b"/>
              <a:pathLst>
                <a:path w="6590" h="3376" extrusionOk="0">
                  <a:moveTo>
                    <a:pt x="899" y="0"/>
                  </a:moveTo>
                  <a:cubicBezTo>
                    <a:pt x="516" y="0"/>
                    <a:pt x="152" y="199"/>
                    <a:pt x="76" y="636"/>
                  </a:cubicBezTo>
                  <a:cubicBezTo>
                    <a:pt x="0" y="1053"/>
                    <a:pt x="328" y="1395"/>
                    <a:pt x="711" y="1395"/>
                  </a:cubicBezTo>
                  <a:cubicBezTo>
                    <a:pt x="783" y="1395"/>
                    <a:pt x="857" y="1383"/>
                    <a:pt x="931" y="1356"/>
                  </a:cubicBezTo>
                  <a:cubicBezTo>
                    <a:pt x="1050" y="1317"/>
                    <a:pt x="1318" y="1070"/>
                    <a:pt x="1463" y="1070"/>
                  </a:cubicBezTo>
                  <a:cubicBezTo>
                    <a:pt x="1484" y="1070"/>
                    <a:pt x="1502" y="1075"/>
                    <a:pt x="1517" y="1086"/>
                  </a:cubicBezTo>
                  <a:cubicBezTo>
                    <a:pt x="1652" y="1161"/>
                    <a:pt x="1682" y="1356"/>
                    <a:pt x="1562" y="1446"/>
                  </a:cubicBezTo>
                  <a:cubicBezTo>
                    <a:pt x="1502" y="1491"/>
                    <a:pt x="1427" y="1537"/>
                    <a:pt x="1367" y="1582"/>
                  </a:cubicBezTo>
                  <a:cubicBezTo>
                    <a:pt x="1172" y="1717"/>
                    <a:pt x="1066" y="1942"/>
                    <a:pt x="1112" y="2182"/>
                  </a:cubicBezTo>
                  <a:cubicBezTo>
                    <a:pt x="1180" y="2513"/>
                    <a:pt x="1469" y="2712"/>
                    <a:pt x="1771" y="2712"/>
                  </a:cubicBezTo>
                  <a:cubicBezTo>
                    <a:pt x="1934" y="2712"/>
                    <a:pt x="2100" y="2654"/>
                    <a:pt x="2237" y="2527"/>
                  </a:cubicBezTo>
                  <a:cubicBezTo>
                    <a:pt x="2312" y="2452"/>
                    <a:pt x="2372" y="2362"/>
                    <a:pt x="2417" y="2257"/>
                  </a:cubicBezTo>
                  <a:cubicBezTo>
                    <a:pt x="2450" y="2202"/>
                    <a:pt x="2618" y="1846"/>
                    <a:pt x="2764" y="1846"/>
                  </a:cubicBezTo>
                  <a:cubicBezTo>
                    <a:pt x="2819" y="1846"/>
                    <a:pt x="2872" y="1897"/>
                    <a:pt x="2913" y="2032"/>
                  </a:cubicBezTo>
                  <a:cubicBezTo>
                    <a:pt x="2958" y="2182"/>
                    <a:pt x="2792" y="2482"/>
                    <a:pt x="2777" y="2632"/>
                  </a:cubicBezTo>
                  <a:cubicBezTo>
                    <a:pt x="2762" y="2767"/>
                    <a:pt x="2777" y="2887"/>
                    <a:pt x="2822" y="3007"/>
                  </a:cubicBezTo>
                  <a:cubicBezTo>
                    <a:pt x="2914" y="3249"/>
                    <a:pt x="3131" y="3375"/>
                    <a:pt x="3349" y="3375"/>
                  </a:cubicBezTo>
                  <a:cubicBezTo>
                    <a:pt x="3524" y="3375"/>
                    <a:pt x="3700" y="3294"/>
                    <a:pt x="3813" y="3127"/>
                  </a:cubicBezTo>
                  <a:cubicBezTo>
                    <a:pt x="4008" y="2857"/>
                    <a:pt x="3948" y="2647"/>
                    <a:pt x="3903" y="2377"/>
                  </a:cubicBezTo>
                  <a:cubicBezTo>
                    <a:pt x="3888" y="2287"/>
                    <a:pt x="3888" y="2212"/>
                    <a:pt x="3888" y="2122"/>
                  </a:cubicBezTo>
                  <a:cubicBezTo>
                    <a:pt x="3888" y="2082"/>
                    <a:pt x="3924" y="1873"/>
                    <a:pt x="4029" y="1873"/>
                  </a:cubicBezTo>
                  <a:cubicBezTo>
                    <a:pt x="4041" y="1873"/>
                    <a:pt x="4054" y="1875"/>
                    <a:pt x="4068" y="1882"/>
                  </a:cubicBezTo>
                  <a:cubicBezTo>
                    <a:pt x="4173" y="1912"/>
                    <a:pt x="4293" y="2392"/>
                    <a:pt x="4368" y="2512"/>
                  </a:cubicBezTo>
                  <a:cubicBezTo>
                    <a:pt x="4514" y="2743"/>
                    <a:pt x="4747" y="2896"/>
                    <a:pt x="4973" y="2896"/>
                  </a:cubicBezTo>
                  <a:cubicBezTo>
                    <a:pt x="5144" y="2896"/>
                    <a:pt x="5311" y="2809"/>
                    <a:pt x="5434" y="2602"/>
                  </a:cubicBezTo>
                  <a:cubicBezTo>
                    <a:pt x="5569" y="2377"/>
                    <a:pt x="5464" y="2092"/>
                    <a:pt x="5359" y="1882"/>
                  </a:cubicBezTo>
                  <a:cubicBezTo>
                    <a:pt x="5254" y="1732"/>
                    <a:pt x="5164" y="1567"/>
                    <a:pt x="5074" y="1401"/>
                  </a:cubicBezTo>
                  <a:cubicBezTo>
                    <a:pt x="5023" y="1221"/>
                    <a:pt x="5077" y="1152"/>
                    <a:pt x="5166" y="1152"/>
                  </a:cubicBezTo>
                  <a:cubicBezTo>
                    <a:pt x="5263" y="1152"/>
                    <a:pt x="5401" y="1232"/>
                    <a:pt x="5494" y="1341"/>
                  </a:cubicBezTo>
                  <a:cubicBezTo>
                    <a:pt x="5653" y="1559"/>
                    <a:pt x="5785" y="1943"/>
                    <a:pt x="6144" y="1943"/>
                  </a:cubicBezTo>
                  <a:cubicBezTo>
                    <a:pt x="6157" y="1943"/>
                    <a:pt x="6171" y="1943"/>
                    <a:pt x="6184" y="1942"/>
                  </a:cubicBezTo>
                  <a:cubicBezTo>
                    <a:pt x="6425" y="1912"/>
                    <a:pt x="6590" y="1717"/>
                    <a:pt x="6560" y="1491"/>
                  </a:cubicBezTo>
                  <a:cubicBezTo>
                    <a:pt x="6545" y="1385"/>
                    <a:pt x="6467" y="1335"/>
                    <a:pt x="6389" y="1335"/>
                  </a:cubicBezTo>
                  <a:cubicBezTo>
                    <a:pt x="6302" y="1335"/>
                    <a:pt x="6214" y="1396"/>
                    <a:pt x="6214" y="1507"/>
                  </a:cubicBezTo>
                  <a:cubicBezTo>
                    <a:pt x="6218" y="1574"/>
                    <a:pt x="6200" y="1600"/>
                    <a:pt x="6171" y="1600"/>
                  </a:cubicBezTo>
                  <a:cubicBezTo>
                    <a:pt x="6087" y="1600"/>
                    <a:pt x="5908" y="1386"/>
                    <a:pt x="5900" y="1386"/>
                  </a:cubicBezTo>
                  <a:cubicBezTo>
                    <a:pt x="5899" y="1386"/>
                    <a:pt x="5899" y="1386"/>
                    <a:pt x="5899" y="1386"/>
                  </a:cubicBezTo>
                  <a:cubicBezTo>
                    <a:pt x="5854" y="1311"/>
                    <a:pt x="5824" y="1221"/>
                    <a:pt x="5779" y="1146"/>
                  </a:cubicBezTo>
                  <a:cubicBezTo>
                    <a:pt x="5719" y="1056"/>
                    <a:pt x="5644" y="966"/>
                    <a:pt x="5554" y="876"/>
                  </a:cubicBezTo>
                  <a:cubicBezTo>
                    <a:pt x="5454" y="799"/>
                    <a:pt x="5330" y="754"/>
                    <a:pt x="5205" y="754"/>
                  </a:cubicBezTo>
                  <a:cubicBezTo>
                    <a:pt x="5161" y="754"/>
                    <a:pt x="5117" y="759"/>
                    <a:pt x="5074" y="771"/>
                  </a:cubicBezTo>
                  <a:cubicBezTo>
                    <a:pt x="4714" y="876"/>
                    <a:pt x="4624" y="1236"/>
                    <a:pt x="4759" y="1537"/>
                  </a:cubicBezTo>
                  <a:cubicBezTo>
                    <a:pt x="4834" y="1747"/>
                    <a:pt x="4984" y="1912"/>
                    <a:pt x="5074" y="2107"/>
                  </a:cubicBezTo>
                  <a:cubicBezTo>
                    <a:pt x="5132" y="2239"/>
                    <a:pt x="5162" y="2543"/>
                    <a:pt x="4926" y="2543"/>
                  </a:cubicBezTo>
                  <a:cubicBezTo>
                    <a:pt x="4920" y="2543"/>
                    <a:pt x="4915" y="2542"/>
                    <a:pt x="4909" y="2542"/>
                  </a:cubicBezTo>
                  <a:cubicBezTo>
                    <a:pt x="4759" y="2542"/>
                    <a:pt x="4609" y="2257"/>
                    <a:pt x="4563" y="2137"/>
                  </a:cubicBezTo>
                  <a:cubicBezTo>
                    <a:pt x="4454" y="1882"/>
                    <a:pt x="4305" y="1440"/>
                    <a:pt x="4006" y="1440"/>
                  </a:cubicBezTo>
                  <a:cubicBezTo>
                    <a:pt x="3936" y="1440"/>
                    <a:pt x="3857" y="1464"/>
                    <a:pt x="3768" y="1522"/>
                  </a:cubicBezTo>
                  <a:cubicBezTo>
                    <a:pt x="3618" y="1642"/>
                    <a:pt x="3528" y="1822"/>
                    <a:pt x="3543" y="2002"/>
                  </a:cubicBezTo>
                  <a:cubicBezTo>
                    <a:pt x="3528" y="2257"/>
                    <a:pt x="3678" y="2647"/>
                    <a:pt x="3558" y="2872"/>
                  </a:cubicBezTo>
                  <a:cubicBezTo>
                    <a:pt x="3505" y="2972"/>
                    <a:pt x="3432" y="3015"/>
                    <a:pt x="3361" y="3015"/>
                  </a:cubicBezTo>
                  <a:cubicBezTo>
                    <a:pt x="3271" y="3015"/>
                    <a:pt x="3186" y="2945"/>
                    <a:pt x="3153" y="2827"/>
                  </a:cubicBezTo>
                  <a:cubicBezTo>
                    <a:pt x="3123" y="2662"/>
                    <a:pt x="3153" y="2482"/>
                    <a:pt x="3213" y="2332"/>
                  </a:cubicBezTo>
                  <a:cubicBezTo>
                    <a:pt x="3288" y="2122"/>
                    <a:pt x="3273" y="1897"/>
                    <a:pt x="3168" y="1702"/>
                  </a:cubicBezTo>
                  <a:cubicBezTo>
                    <a:pt x="3070" y="1564"/>
                    <a:pt x="2934" y="1507"/>
                    <a:pt x="2794" y="1507"/>
                  </a:cubicBezTo>
                  <a:cubicBezTo>
                    <a:pt x="2613" y="1507"/>
                    <a:pt x="2424" y="1603"/>
                    <a:pt x="2297" y="1747"/>
                  </a:cubicBezTo>
                  <a:cubicBezTo>
                    <a:pt x="2147" y="1927"/>
                    <a:pt x="2117" y="2272"/>
                    <a:pt x="1877" y="2347"/>
                  </a:cubicBezTo>
                  <a:cubicBezTo>
                    <a:pt x="1845" y="2356"/>
                    <a:pt x="1812" y="2361"/>
                    <a:pt x="1780" y="2361"/>
                  </a:cubicBezTo>
                  <a:cubicBezTo>
                    <a:pt x="1560" y="2361"/>
                    <a:pt x="1373" y="2150"/>
                    <a:pt x="1517" y="1927"/>
                  </a:cubicBezTo>
                  <a:cubicBezTo>
                    <a:pt x="1607" y="1822"/>
                    <a:pt x="1772" y="1762"/>
                    <a:pt x="1877" y="1657"/>
                  </a:cubicBezTo>
                  <a:cubicBezTo>
                    <a:pt x="2207" y="1371"/>
                    <a:pt x="2042" y="816"/>
                    <a:pt x="1592" y="756"/>
                  </a:cubicBezTo>
                  <a:cubicBezTo>
                    <a:pt x="1553" y="748"/>
                    <a:pt x="1517" y="745"/>
                    <a:pt x="1483" y="745"/>
                  </a:cubicBezTo>
                  <a:cubicBezTo>
                    <a:pt x="1251" y="745"/>
                    <a:pt x="1109" y="905"/>
                    <a:pt x="886" y="996"/>
                  </a:cubicBezTo>
                  <a:cubicBezTo>
                    <a:pt x="829" y="1022"/>
                    <a:pt x="774" y="1033"/>
                    <a:pt x="723" y="1033"/>
                  </a:cubicBezTo>
                  <a:cubicBezTo>
                    <a:pt x="504" y="1033"/>
                    <a:pt x="360" y="822"/>
                    <a:pt x="481" y="591"/>
                  </a:cubicBezTo>
                  <a:cubicBezTo>
                    <a:pt x="565" y="415"/>
                    <a:pt x="723" y="353"/>
                    <a:pt x="885" y="353"/>
                  </a:cubicBezTo>
                  <a:cubicBezTo>
                    <a:pt x="984" y="353"/>
                    <a:pt x="1086" y="377"/>
                    <a:pt x="1172" y="411"/>
                  </a:cubicBezTo>
                  <a:cubicBezTo>
                    <a:pt x="1200" y="422"/>
                    <a:pt x="1227" y="426"/>
                    <a:pt x="1252" y="426"/>
                  </a:cubicBezTo>
                  <a:cubicBezTo>
                    <a:pt x="1439" y="426"/>
                    <a:pt x="1522" y="160"/>
                    <a:pt x="1337" y="81"/>
                  </a:cubicBezTo>
                  <a:lnTo>
                    <a:pt x="1322" y="81"/>
                  </a:lnTo>
                  <a:cubicBezTo>
                    <a:pt x="1187" y="28"/>
                    <a:pt x="1042" y="0"/>
                    <a:pt x="899" y="0"/>
                  </a:cubicBezTo>
                  <a:close/>
                </a:path>
              </a:pathLst>
            </a:custGeom>
            <a:solidFill>
              <a:srgbClr val="D57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0"/>
          <p:cNvSpPr/>
          <p:nvPr/>
        </p:nvSpPr>
        <p:spPr>
          <a:xfrm>
            <a:off x="7486111" y="-158687"/>
            <a:ext cx="1425969" cy="732974"/>
          </a:xfrm>
          <a:custGeom>
            <a:avLst/>
            <a:gdLst/>
            <a:ahLst/>
            <a:cxnLst/>
            <a:rect l="l" t="t" r="r" b="b"/>
            <a:pathLst>
              <a:path w="8871" h="4560" extrusionOk="0">
                <a:moveTo>
                  <a:pt x="4129" y="0"/>
                </a:moveTo>
                <a:cubicBezTo>
                  <a:pt x="2741" y="0"/>
                  <a:pt x="1352" y="188"/>
                  <a:pt x="0" y="561"/>
                </a:cubicBezTo>
                <a:cubicBezTo>
                  <a:pt x="165" y="696"/>
                  <a:pt x="360" y="816"/>
                  <a:pt x="571" y="891"/>
                </a:cubicBezTo>
                <a:cubicBezTo>
                  <a:pt x="749" y="938"/>
                  <a:pt x="933" y="962"/>
                  <a:pt x="1116" y="962"/>
                </a:cubicBezTo>
                <a:cubicBezTo>
                  <a:pt x="1225" y="962"/>
                  <a:pt x="1334" y="953"/>
                  <a:pt x="1441" y="936"/>
                </a:cubicBezTo>
                <a:cubicBezTo>
                  <a:pt x="1861" y="861"/>
                  <a:pt x="2282" y="711"/>
                  <a:pt x="2702" y="666"/>
                </a:cubicBezTo>
                <a:cubicBezTo>
                  <a:pt x="2853" y="641"/>
                  <a:pt x="3005" y="629"/>
                  <a:pt x="3158" y="629"/>
                </a:cubicBezTo>
                <a:cubicBezTo>
                  <a:pt x="3549" y="629"/>
                  <a:pt x="3940" y="710"/>
                  <a:pt x="4308" y="861"/>
                </a:cubicBezTo>
                <a:cubicBezTo>
                  <a:pt x="4728" y="1072"/>
                  <a:pt x="5073" y="1402"/>
                  <a:pt x="5298" y="1822"/>
                </a:cubicBezTo>
                <a:cubicBezTo>
                  <a:pt x="5403" y="2032"/>
                  <a:pt x="5478" y="2257"/>
                  <a:pt x="5508" y="2497"/>
                </a:cubicBezTo>
                <a:cubicBezTo>
                  <a:pt x="5538" y="2768"/>
                  <a:pt x="5493" y="3023"/>
                  <a:pt x="5553" y="3278"/>
                </a:cubicBezTo>
                <a:cubicBezTo>
                  <a:pt x="5715" y="4045"/>
                  <a:pt x="6396" y="4559"/>
                  <a:pt x="7152" y="4559"/>
                </a:cubicBezTo>
                <a:cubicBezTo>
                  <a:pt x="7239" y="4559"/>
                  <a:pt x="7327" y="4552"/>
                  <a:pt x="7415" y="4539"/>
                </a:cubicBezTo>
                <a:cubicBezTo>
                  <a:pt x="8270" y="4403"/>
                  <a:pt x="8870" y="3608"/>
                  <a:pt x="8780" y="2753"/>
                </a:cubicBezTo>
                <a:cubicBezTo>
                  <a:pt x="8720" y="2002"/>
                  <a:pt x="8555" y="1282"/>
                  <a:pt x="8300" y="576"/>
                </a:cubicBezTo>
                <a:cubicBezTo>
                  <a:pt x="6935" y="192"/>
                  <a:pt x="5532" y="0"/>
                  <a:pt x="412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0"/>
          <p:cNvSpPr/>
          <p:nvPr/>
        </p:nvSpPr>
        <p:spPr>
          <a:xfrm rot="5400000">
            <a:off x="5453323" y="988012"/>
            <a:ext cx="923705" cy="796775"/>
          </a:xfrm>
          <a:custGeom>
            <a:avLst/>
            <a:gdLst/>
            <a:ahLst/>
            <a:cxnLst/>
            <a:rect l="l" t="t" r="r" b="b"/>
            <a:pathLst>
              <a:path w="4273" h="3686" extrusionOk="0">
                <a:moveTo>
                  <a:pt x="1491" y="0"/>
                </a:moveTo>
                <a:cubicBezTo>
                  <a:pt x="1292" y="0"/>
                  <a:pt x="1090" y="21"/>
                  <a:pt x="881" y="54"/>
                </a:cubicBezTo>
                <a:cubicBezTo>
                  <a:pt x="0" y="173"/>
                  <a:pt x="84" y="1480"/>
                  <a:pt x="971" y="1480"/>
                </a:cubicBezTo>
                <a:cubicBezTo>
                  <a:pt x="976" y="1480"/>
                  <a:pt x="981" y="1480"/>
                  <a:pt x="986" y="1480"/>
                </a:cubicBezTo>
                <a:cubicBezTo>
                  <a:pt x="1106" y="1465"/>
                  <a:pt x="1211" y="1435"/>
                  <a:pt x="1316" y="1405"/>
                </a:cubicBezTo>
                <a:cubicBezTo>
                  <a:pt x="1344" y="1401"/>
                  <a:pt x="1372" y="1399"/>
                  <a:pt x="1401" y="1399"/>
                </a:cubicBezTo>
                <a:cubicBezTo>
                  <a:pt x="1478" y="1399"/>
                  <a:pt x="1554" y="1413"/>
                  <a:pt x="1631" y="1435"/>
                </a:cubicBezTo>
                <a:cubicBezTo>
                  <a:pt x="1841" y="1480"/>
                  <a:pt x="2022" y="1600"/>
                  <a:pt x="2142" y="1750"/>
                </a:cubicBezTo>
                <a:cubicBezTo>
                  <a:pt x="2292" y="1945"/>
                  <a:pt x="2382" y="2170"/>
                  <a:pt x="2397" y="2410"/>
                </a:cubicBezTo>
                <a:cubicBezTo>
                  <a:pt x="2427" y="2605"/>
                  <a:pt x="2397" y="2785"/>
                  <a:pt x="2412" y="2981"/>
                </a:cubicBezTo>
                <a:cubicBezTo>
                  <a:pt x="2412" y="3116"/>
                  <a:pt x="2457" y="3236"/>
                  <a:pt x="2532" y="3356"/>
                </a:cubicBezTo>
                <a:cubicBezTo>
                  <a:pt x="2667" y="3566"/>
                  <a:pt x="2892" y="3686"/>
                  <a:pt x="3147" y="3686"/>
                </a:cubicBezTo>
                <a:cubicBezTo>
                  <a:pt x="4273" y="3671"/>
                  <a:pt x="3838" y="1885"/>
                  <a:pt x="3552" y="1285"/>
                </a:cubicBezTo>
                <a:cubicBezTo>
                  <a:pt x="3327" y="834"/>
                  <a:pt x="2967" y="459"/>
                  <a:pt x="2502" y="234"/>
                </a:cubicBezTo>
                <a:cubicBezTo>
                  <a:pt x="2169" y="63"/>
                  <a:pt x="1836" y="0"/>
                  <a:pt x="1491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0"/>
          <p:cNvSpPr/>
          <p:nvPr/>
        </p:nvSpPr>
        <p:spPr>
          <a:xfrm>
            <a:off x="-221535" y="483726"/>
            <a:ext cx="1387617" cy="916857"/>
          </a:xfrm>
          <a:custGeom>
            <a:avLst/>
            <a:gdLst/>
            <a:ahLst/>
            <a:cxnLst/>
            <a:rect l="l" t="t" r="r" b="b"/>
            <a:pathLst>
              <a:path w="9922" h="6556" extrusionOk="0">
                <a:moveTo>
                  <a:pt x="8125" y="0"/>
                </a:moveTo>
                <a:cubicBezTo>
                  <a:pt x="7469" y="0"/>
                  <a:pt x="6851" y="388"/>
                  <a:pt x="6590" y="1029"/>
                </a:cubicBezTo>
                <a:cubicBezTo>
                  <a:pt x="6515" y="1269"/>
                  <a:pt x="6470" y="1525"/>
                  <a:pt x="6425" y="1780"/>
                </a:cubicBezTo>
                <a:cubicBezTo>
                  <a:pt x="6364" y="2005"/>
                  <a:pt x="6244" y="2230"/>
                  <a:pt x="6094" y="2410"/>
                </a:cubicBezTo>
                <a:cubicBezTo>
                  <a:pt x="5809" y="2785"/>
                  <a:pt x="5404" y="3056"/>
                  <a:pt x="4954" y="3191"/>
                </a:cubicBezTo>
                <a:cubicBezTo>
                  <a:pt x="4739" y="3240"/>
                  <a:pt x="4517" y="3264"/>
                  <a:pt x="4295" y="3264"/>
                </a:cubicBezTo>
                <a:cubicBezTo>
                  <a:pt x="3973" y="3264"/>
                  <a:pt x="3650" y="3213"/>
                  <a:pt x="3348" y="3116"/>
                </a:cubicBezTo>
                <a:cubicBezTo>
                  <a:pt x="2943" y="2995"/>
                  <a:pt x="2552" y="2785"/>
                  <a:pt x="2147" y="2635"/>
                </a:cubicBezTo>
                <a:cubicBezTo>
                  <a:pt x="1952" y="2560"/>
                  <a:pt x="1742" y="2530"/>
                  <a:pt x="1517" y="2515"/>
                </a:cubicBezTo>
                <a:cubicBezTo>
                  <a:pt x="946" y="3236"/>
                  <a:pt x="436" y="4001"/>
                  <a:pt x="1" y="4797"/>
                </a:cubicBezTo>
                <a:cubicBezTo>
                  <a:pt x="617" y="6100"/>
                  <a:pt x="3213" y="6556"/>
                  <a:pt x="4493" y="6556"/>
                </a:cubicBezTo>
                <a:cubicBezTo>
                  <a:pt x="4555" y="6556"/>
                  <a:pt x="4613" y="6555"/>
                  <a:pt x="4669" y="6553"/>
                </a:cubicBezTo>
                <a:cubicBezTo>
                  <a:pt x="5824" y="6507"/>
                  <a:pt x="6935" y="6072"/>
                  <a:pt x="7820" y="5337"/>
                </a:cubicBezTo>
                <a:cubicBezTo>
                  <a:pt x="8871" y="4466"/>
                  <a:pt x="9336" y="3356"/>
                  <a:pt x="9696" y="2095"/>
                </a:cubicBezTo>
                <a:cubicBezTo>
                  <a:pt x="9922" y="1254"/>
                  <a:pt x="9471" y="369"/>
                  <a:pt x="8646" y="84"/>
                </a:cubicBezTo>
                <a:cubicBezTo>
                  <a:pt x="8474" y="27"/>
                  <a:pt x="8298" y="0"/>
                  <a:pt x="8125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0"/>
          <p:cNvSpPr/>
          <p:nvPr/>
        </p:nvSpPr>
        <p:spPr>
          <a:xfrm rot="-1574848">
            <a:off x="8541563" y="1777289"/>
            <a:ext cx="365535" cy="575388"/>
          </a:xfrm>
          <a:custGeom>
            <a:avLst/>
            <a:gdLst/>
            <a:ahLst/>
            <a:cxnLst/>
            <a:rect l="l" t="t" r="r" b="b"/>
            <a:pathLst>
              <a:path w="2872" h="4521" extrusionOk="0">
                <a:moveTo>
                  <a:pt x="1439" y="0"/>
                </a:moveTo>
                <a:cubicBezTo>
                  <a:pt x="1307" y="0"/>
                  <a:pt x="1169" y="44"/>
                  <a:pt x="1026" y="145"/>
                </a:cubicBezTo>
                <a:cubicBezTo>
                  <a:pt x="831" y="295"/>
                  <a:pt x="711" y="536"/>
                  <a:pt x="726" y="791"/>
                </a:cubicBezTo>
                <a:cubicBezTo>
                  <a:pt x="741" y="911"/>
                  <a:pt x="786" y="1046"/>
                  <a:pt x="861" y="1151"/>
                </a:cubicBezTo>
                <a:cubicBezTo>
                  <a:pt x="966" y="1301"/>
                  <a:pt x="1101" y="1451"/>
                  <a:pt x="1191" y="1601"/>
                </a:cubicBezTo>
                <a:cubicBezTo>
                  <a:pt x="1311" y="1811"/>
                  <a:pt x="1371" y="2051"/>
                  <a:pt x="1371" y="2292"/>
                </a:cubicBezTo>
                <a:cubicBezTo>
                  <a:pt x="1356" y="2487"/>
                  <a:pt x="1281" y="2697"/>
                  <a:pt x="1161" y="2847"/>
                </a:cubicBezTo>
                <a:cubicBezTo>
                  <a:pt x="1086" y="2937"/>
                  <a:pt x="1011" y="3012"/>
                  <a:pt x="921" y="3057"/>
                </a:cubicBezTo>
                <a:cubicBezTo>
                  <a:pt x="816" y="3102"/>
                  <a:pt x="711" y="3147"/>
                  <a:pt x="620" y="3207"/>
                </a:cubicBezTo>
                <a:cubicBezTo>
                  <a:pt x="0" y="3650"/>
                  <a:pt x="405" y="4521"/>
                  <a:pt x="1025" y="4521"/>
                </a:cubicBezTo>
                <a:cubicBezTo>
                  <a:pt x="1139" y="4521"/>
                  <a:pt x="1262" y="4491"/>
                  <a:pt x="1386" y="4423"/>
                </a:cubicBezTo>
                <a:cubicBezTo>
                  <a:pt x="1881" y="4138"/>
                  <a:pt x="2316" y="3837"/>
                  <a:pt x="2572" y="3297"/>
                </a:cubicBezTo>
                <a:cubicBezTo>
                  <a:pt x="2797" y="2847"/>
                  <a:pt x="2872" y="2322"/>
                  <a:pt x="2782" y="1826"/>
                </a:cubicBezTo>
                <a:cubicBezTo>
                  <a:pt x="2680" y="1282"/>
                  <a:pt x="2152" y="0"/>
                  <a:pt x="143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0"/>
          <p:cNvSpPr/>
          <p:nvPr/>
        </p:nvSpPr>
        <p:spPr>
          <a:xfrm>
            <a:off x="3589699" y="383715"/>
            <a:ext cx="1248059" cy="916853"/>
          </a:xfrm>
          <a:custGeom>
            <a:avLst/>
            <a:gdLst/>
            <a:ahLst/>
            <a:cxnLst/>
            <a:rect l="l" t="t" r="r" b="b"/>
            <a:pathLst>
              <a:path w="9806" h="7204" extrusionOk="0">
                <a:moveTo>
                  <a:pt x="3922" y="1"/>
                </a:moveTo>
                <a:cubicBezTo>
                  <a:pt x="2163" y="1"/>
                  <a:pt x="0" y="483"/>
                  <a:pt x="410" y="2321"/>
                </a:cubicBezTo>
                <a:cubicBezTo>
                  <a:pt x="530" y="2891"/>
                  <a:pt x="950" y="3341"/>
                  <a:pt x="1490" y="3521"/>
                </a:cubicBezTo>
                <a:cubicBezTo>
                  <a:pt x="1661" y="3576"/>
                  <a:pt x="1838" y="3603"/>
                  <a:pt x="2013" y="3603"/>
                </a:cubicBezTo>
                <a:cubicBezTo>
                  <a:pt x="2130" y="3603"/>
                  <a:pt x="2247" y="3591"/>
                  <a:pt x="2361" y="3567"/>
                </a:cubicBezTo>
                <a:cubicBezTo>
                  <a:pt x="2781" y="3491"/>
                  <a:pt x="3201" y="3341"/>
                  <a:pt x="3621" y="3296"/>
                </a:cubicBezTo>
                <a:cubicBezTo>
                  <a:pt x="3758" y="3277"/>
                  <a:pt x="3896" y="3268"/>
                  <a:pt x="4034" y="3268"/>
                </a:cubicBezTo>
                <a:cubicBezTo>
                  <a:pt x="4440" y="3268"/>
                  <a:pt x="4846" y="3350"/>
                  <a:pt x="5227" y="3506"/>
                </a:cubicBezTo>
                <a:cubicBezTo>
                  <a:pt x="5648" y="3702"/>
                  <a:pt x="5993" y="4032"/>
                  <a:pt x="6218" y="4452"/>
                </a:cubicBezTo>
                <a:cubicBezTo>
                  <a:pt x="6338" y="4662"/>
                  <a:pt x="6413" y="4902"/>
                  <a:pt x="6443" y="5142"/>
                </a:cubicBezTo>
                <a:cubicBezTo>
                  <a:pt x="6473" y="5398"/>
                  <a:pt x="6413" y="5653"/>
                  <a:pt x="6473" y="5923"/>
                </a:cubicBezTo>
                <a:cubicBezTo>
                  <a:pt x="6649" y="6679"/>
                  <a:pt x="7322" y="7204"/>
                  <a:pt x="8077" y="7204"/>
                </a:cubicBezTo>
                <a:cubicBezTo>
                  <a:pt x="8162" y="7204"/>
                  <a:pt x="8248" y="7197"/>
                  <a:pt x="8334" y="7184"/>
                </a:cubicBezTo>
                <a:cubicBezTo>
                  <a:pt x="9205" y="7033"/>
                  <a:pt x="9805" y="6253"/>
                  <a:pt x="9715" y="5383"/>
                </a:cubicBezTo>
                <a:cubicBezTo>
                  <a:pt x="9565" y="4077"/>
                  <a:pt x="9295" y="2906"/>
                  <a:pt x="8409" y="1871"/>
                </a:cubicBezTo>
                <a:cubicBezTo>
                  <a:pt x="7659" y="1000"/>
                  <a:pt x="6638" y="385"/>
                  <a:pt x="5513" y="145"/>
                </a:cubicBezTo>
                <a:cubicBezTo>
                  <a:pt x="5123" y="62"/>
                  <a:pt x="4548" y="1"/>
                  <a:pt x="3922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0"/>
          <p:cNvSpPr/>
          <p:nvPr/>
        </p:nvSpPr>
        <p:spPr>
          <a:xfrm rot="-3603497">
            <a:off x="1323815" y="1156801"/>
            <a:ext cx="365532" cy="575382"/>
          </a:xfrm>
          <a:custGeom>
            <a:avLst/>
            <a:gdLst/>
            <a:ahLst/>
            <a:cxnLst/>
            <a:rect l="l" t="t" r="r" b="b"/>
            <a:pathLst>
              <a:path w="2872" h="4521" extrusionOk="0">
                <a:moveTo>
                  <a:pt x="1439" y="0"/>
                </a:moveTo>
                <a:cubicBezTo>
                  <a:pt x="1307" y="0"/>
                  <a:pt x="1169" y="44"/>
                  <a:pt x="1026" y="145"/>
                </a:cubicBezTo>
                <a:cubicBezTo>
                  <a:pt x="831" y="295"/>
                  <a:pt x="711" y="536"/>
                  <a:pt x="726" y="791"/>
                </a:cubicBezTo>
                <a:cubicBezTo>
                  <a:pt x="741" y="911"/>
                  <a:pt x="786" y="1046"/>
                  <a:pt x="861" y="1151"/>
                </a:cubicBezTo>
                <a:cubicBezTo>
                  <a:pt x="966" y="1301"/>
                  <a:pt x="1101" y="1451"/>
                  <a:pt x="1191" y="1601"/>
                </a:cubicBezTo>
                <a:cubicBezTo>
                  <a:pt x="1311" y="1811"/>
                  <a:pt x="1371" y="2051"/>
                  <a:pt x="1371" y="2292"/>
                </a:cubicBezTo>
                <a:cubicBezTo>
                  <a:pt x="1356" y="2487"/>
                  <a:pt x="1281" y="2697"/>
                  <a:pt x="1161" y="2847"/>
                </a:cubicBezTo>
                <a:cubicBezTo>
                  <a:pt x="1086" y="2937"/>
                  <a:pt x="1011" y="3012"/>
                  <a:pt x="921" y="3057"/>
                </a:cubicBezTo>
                <a:cubicBezTo>
                  <a:pt x="816" y="3102"/>
                  <a:pt x="711" y="3147"/>
                  <a:pt x="620" y="3207"/>
                </a:cubicBezTo>
                <a:cubicBezTo>
                  <a:pt x="0" y="3650"/>
                  <a:pt x="405" y="4521"/>
                  <a:pt x="1025" y="4521"/>
                </a:cubicBezTo>
                <a:cubicBezTo>
                  <a:pt x="1139" y="4521"/>
                  <a:pt x="1262" y="4491"/>
                  <a:pt x="1386" y="4423"/>
                </a:cubicBezTo>
                <a:cubicBezTo>
                  <a:pt x="1881" y="4138"/>
                  <a:pt x="2316" y="3837"/>
                  <a:pt x="2572" y="3297"/>
                </a:cubicBezTo>
                <a:cubicBezTo>
                  <a:pt x="2797" y="2847"/>
                  <a:pt x="2872" y="2322"/>
                  <a:pt x="2782" y="1826"/>
                </a:cubicBezTo>
                <a:cubicBezTo>
                  <a:pt x="2680" y="1282"/>
                  <a:pt x="2152" y="0"/>
                  <a:pt x="143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0"/>
          <p:cNvSpPr/>
          <p:nvPr/>
        </p:nvSpPr>
        <p:spPr>
          <a:xfrm rot="6791667">
            <a:off x="2000767" y="-79898"/>
            <a:ext cx="365533" cy="575384"/>
          </a:xfrm>
          <a:custGeom>
            <a:avLst/>
            <a:gdLst/>
            <a:ahLst/>
            <a:cxnLst/>
            <a:rect l="l" t="t" r="r" b="b"/>
            <a:pathLst>
              <a:path w="2872" h="4521" extrusionOk="0">
                <a:moveTo>
                  <a:pt x="1439" y="0"/>
                </a:moveTo>
                <a:cubicBezTo>
                  <a:pt x="1307" y="0"/>
                  <a:pt x="1169" y="44"/>
                  <a:pt x="1026" y="145"/>
                </a:cubicBezTo>
                <a:cubicBezTo>
                  <a:pt x="831" y="295"/>
                  <a:pt x="711" y="536"/>
                  <a:pt x="726" y="791"/>
                </a:cubicBezTo>
                <a:cubicBezTo>
                  <a:pt x="741" y="911"/>
                  <a:pt x="786" y="1046"/>
                  <a:pt x="861" y="1151"/>
                </a:cubicBezTo>
                <a:cubicBezTo>
                  <a:pt x="966" y="1301"/>
                  <a:pt x="1101" y="1451"/>
                  <a:pt x="1191" y="1601"/>
                </a:cubicBezTo>
                <a:cubicBezTo>
                  <a:pt x="1311" y="1811"/>
                  <a:pt x="1371" y="2051"/>
                  <a:pt x="1371" y="2292"/>
                </a:cubicBezTo>
                <a:cubicBezTo>
                  <a:pt x="1356" y="2487"/>
                  <a:pt x="1281" y="2697"/>
                  <a:pt x="1161" y="2847"/>
                </a:cubicBezTo>
                <a:cubicBezTo>
                  <a:pt x="1086" y="2937"/>
                  <a:pt x="1011" y="3012"/>
                  <a:pt x="921" y="3057"/>
                </a:cubicBezTo>
                <a:cubicBezTo>
                  <a:pt x="816" y="3102"/>
                  <a:pt x="711" y="3147"/>
                  <a:pt x="620" y="3207"/>
                </a:cubicBezTo>
                <a:cubicBezTo>
                  <a:pt x="0" y="3650"/>
                  <a:pt x="405" y="4521"/>
                  <a:pt x="1025" y="4521"/>
                </a:cubicBezTo>
                <a:cubicBezTo>
                  <a:pt x="1139" y="4521"/>
                  <a:pt x="1262" y="4491"/>
                  <a:pt x="1386" y="4423"/>
                </a:cubicBezTo>
                <a:cubicBezTo>
                  <a:pt x="1881" y="4138"/>
                  <a:pt x="2316" y="3837"/>
                  <a:pt x="2572" y="3297"/>
                </a:cubicBezTo>
                <a:cubicBezTo>
                  <a:pt x="2797" y="2847"/>
                  <a:pt x="2872" y="2322"/>
                  <a:pt x="2782" y="1826"/>
                </a:cubicBezTo>
                <a:cubicBezTo>
                  <a:pt x="2680" y="1282"/>
                  <a:pt x="2152" y="0"/>
                  <a:pt x="1439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0"/>
          <p:cNvSpPr/>
          <p:nvPr/>
        </p:nvSpPr>
        <p:spPr>
          <a:xfrm>
            <a:off x="1197799" y="2901171"/>
            <a:ext cx="1248568" cy="916853"/>
          </a:xfrm>
          <a:custGeom>
            <a:avLst/>
            <a:gdLst/>
            <a:ahLst/>
            <a:cxnLst/>
            <a:rect l="l" t="t" r="r" b="b"/>
            <a:pathLst>
              <a:path w="9810" h="7204" extrusionOk="0">
                <a:moveTo>
                  <a:pt x="5890" y="1"/>
                </a:moveTo>
                <a:cubicBezTo>
                  <a:pt x="5266" y="1"/>
                  <a:pt x="4694" y="62"/>
                  <a:pt x="4308" y="144"/>
                </a:cubicBezTo>
                <a:cubicBezTo>
                  <a:pt x="3167" y="385"/>
                  <a:pt x="2147" y="1000"/>
                  <a:pt x="1396" y="1870"/>
                </a:cubicBezTo>
                <a:cubicBezTo>
                  <a:pt x="511" y="2906"/>
                  <a:pt x="241" y="4077"/>
                  <a:pt x="106" y="5382"/>
                </a:cubicBezTo>
                <a:cubicBezTo>
                  <a:pt x="1" y="6253"/>
                  <a:pt x="601" y="7033"/>
                  <a:pt x="1471" y="7183"/>
                </a:cubicBezTo>
                <a:cubicBezTo>
                  <a:pt x="1558" y="7197"/>
                  <a:pt x="1643" y="7204"/>
                  <a:pt x="1728" y="7204"/>
                </a:cubicBezTo>
                <a:cubicBezTo>
                  <a:pt x="2487" y="7204"/>
                  <a:pt x="3171" y="6677"/>
                  <a:pt x="3333" y="5908"/>
                </a:cubicBezTo>
                <a:cubicBezTo>
                  <a:pt x="3393" y="5653"/>
                  <a:pt x="3333" y="5397"/>
                  <a:pt x="3363" y="5142"/>
                </a:cubicBezTo>
                <a:cubicBezTo>
                  <a:pt x="3393" y="4902"/>
                  <a:pt x="3468" y="4662"/>
                  <a:pt x="3588" y="4452"/>
                </a:cubicBezTo>
                <a:cubicBezTo>
                  <a:pt x="3813" y="4032"/>
                  <a:pt x="4158" y="3702"/>
                  <a:pt x="4593" y="3506"/>
                </a:cubicBezTo>
                <a:cubicBezTo>
                  <a:pt x="4963" y="3349"/>
                  <a:pt x="5367" y="3268"/>
                  <a:pt x="5772" y="3268"/>
                </a:cubicBezTo>
                <a:cubicBezTo>
                  <a:pt x="5910" y="3268"/>
                  <a:pt x="6047" y="3277"/>
                  <a:pt x="6184" y="3296"/>
                </a:cubicBezTo>
                <a:cubicBezTo>
                  <a:pt x="6604" y="3341"/>
                  <a:pt x="7025" y="3491"/>
                  <a:pt x="7445" y="3566"/>
                </a:cubicBezTo>
                <a:cubicBezTo>
                  <a:pt x="7559" y="3590"/>
                  <a:pt x="7678" y="3602"/>
                  <a:pt x="7798" y="3602"/>
                </a:cubicBezTo>
                <a:cubicBezTo>
                  <a:pt x="7977" y="3602"/>
                  <a:pt x="8159" y="3575"/>
                  <a:pt x="8330" y="3521"/>
                </a:cubicBezTo>
                <a:cubicBezTo>
                  <a:pt x="8871" y="3341"/>
                  <a:pt x="9276" y="2891"/>
                  <a:pt x="9411" y="2321"/>
                </a:cubicBezTo>
                <a:cubicBezTo>
                  <a:pt x="9810" y="483"/>
                  <a:pt x="7644" y="1"/>
                  <a:pt x="5890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0"/>
          <p:cNvSpPr/>
          <p:nvPr/>
        </p:nvSpPr>
        <p:spPr>
          <a:xfrm rot="-2700000">
            <a:off x="8241755" y="3416184"/>
            <a:ext cx="773709" cy="1310612"/>
          </a:xfrm>
          <a:custGeom>
            <a:avLst/>
            <a:gdLst/>
            <a:ahLst/>
            <a:cxnLst/>
            <a:rect l="l" t="t" r="r" b="b"/>
            <a:pathLst>
              <a:path w="6079" h="10298" extrusionOk="0">
                <a:moveTo>
                  <a:pt x="3276" y="0"/>
                </a:moveTo>
                <a:cubicBezTo>
                  <a:pt x="1666" y="0"/>
                  <a:pt x="466" y="2926"/>
                  <a:pt x="226" y="4178"/>
                </a:cubicBezTo>
                <a:cubicBezTo>
                  <a:pt x="0" y="5318"/>
                  <a:pt x="166" y="6489"/>
                  <a:pt x="691" y="7525"/>
                </a:cubicBezTo>
                <a:cubicBezTo>
                  <a:pt x="1306" y="8740"/>
                  <a:pt x="2267" y="9461"/>
                  <a:pt x="3422" y="10091"/>
                </a:cubicBezTo>
                <a:cubicBezTo>
                  <a:pt x="3672" y="10231"/>
                  <a:pt x="3945" y="10297"/>
                  <a:pt x="4217" y="10297"/>
                </a:cubicBezTo>
                <a:cubicBezTo>
                  <a:pt x="4764" y="10297"/>
                  <a:pt x="5303" y="10027"/>
                  <a:pt x="5614" y="9536"/>
                </a:cubicBezTo>
                <a:cubicBezTo>
                  <a:pt x="6079" y="8800"/>
                  <a:pt x="5884" y="7825"/>
                  <a:pt x="5163" y="7315"/>
                </a:cubicBezTo>
                <a:cubicBezTo>
                  <a:pt x="4938" y="7195"/>
                  <a:pt x="4698" y="7074"/>
                  <a:pt x="4458" y="6984"/>
                </a:cubicBezTo>
                <a:cubicBezTo>
                  <a:pt x="4248" y="6864"/>
                  <a:pt x="4068" y="6699"/>
                  <a:pt x="3918" y="6504"/>
                </a:cubicBezTo>
                <a:cubicBezTo>
                  <a:pt x="3618" y="6144"/>
                  <a:pt x="3452" y="5694"/>
                  <a:pt x="3422" y="5228"/>
                </a:cubicBezTo>
                <a:cubicBezTo>
                  <a:pt x="3422" y="4673"/>
                  <a:pt x="3588" y="4148"/>
                  <a:pt x="3858" y="3667"/>
                </a:cubicBezTo>
                <a:cubicBezTo>
                  <a:pt x="4068" y="3292"/>
                  <a:pt x="4368" y="2977"/>
                  <a:pt x="4593" y="2617"/>
                </a:cubicBezTo>
                <a:cubicBezTo>
                  <a:pt x="4773" y="2377"/>
                  <a:pt x="4878" y="2092"/>
                  <a:pt x="4908" y="1791"/>
                </a:cubicBezTo>
                <a:cubicBezTo>
                  <a:pt x="4938" y="1221"/>
                  <a:pt x="4683" y="666"/>
                  <a:pt x="4218" y="336"/>
                </a:cubicBezTo>
                <a:cubicBezTo>
                  <a:pt x="3892" y="102"/>
                  <a:pt x="3577" y="0"/>
                  <a:pt x="3276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0"/>
          <p:cNvSpPr/>
          <p:nvPr/>
        </p:nvSpPr>
        <p:spPr>
          <a:xfrm rot="-2700000">
            <a:off x="52071" y="3461188"/>
            <a:ext cx="365663" cy="575381"/>
          </a:xfrm>
          <a:custGeom>
            <a:avLst/>
            <a:gdLst/>
            <a:ahLst/>
            <a:cxnLst/>
            <a:rect l="l" t="t" r="r" b="b"/>
            <a:pathLst>
              <a:path w="2873" h="4521" extrusionOk="0">
                <a:moveTo>
                  <a:pt x="1433" y="0"/>
                </a:moveTo>
                <a:cubicBezTo>
                  <a:pt x="721" y="0"/>
                  <a:pt x="192" y="1282"/>
                  <a:pt x="91" y="1826"/>
                </a:cubicBezTo>
                <a:cubicBezTo>
                  <a:pt x="1" y="2337"/>
                  <a:pt x="76" y="2847"/>
                  <a:pt x="301" y="3297"/>
                </a:cubicBezTo>
                <a:cubicBezTo>
                  <a:pt x="571" y="3837"/>
                  <a:pt x="991" y="4138"/>
                  <a:pt x="1487" y="4423"/>
                </a:cubicBezTo>
                <a:cubicBezTo>
                  <a:pt x="1611" y="4491"/>
                  <a:pt x="1733" y="4521"/>
                  <a:pt x="1848" y="4521"/>
                </a:cubicBezTo>
                <a:cubicBezTo>
                  <a:pt x="2468" y="4521"/>
                  <a:pt x="2873" y="3650"/>
                  <a:pt x="2252" y="3207"/>
                </a:cubicBezTo>
                <a:cubicBezTo>
                  <a:pt x="2162" y="3147"/>
                  <a:pt x="2057" y="3102"/>
                  <a:pt x="1952" y="3057"/>
                </a:cubicBezTo>
                <a:cubicBezTo>
                  <a:pt x="1862" y="3012"/>
                  <a:pt x="1772" y="2937"/>
                  <a:pt x="1712" y="2847"/>
                </a:cubicBezTo>
                <a:cubicBezTo>
                  <a:pt x="1577" y="2697"/>
                  <a:pt x="1502" y="2502"/>
                  <a:pt x="1502" y="2292"/>
                </a:cubicBezTo>
                <a:cubicBezTo>
                  <a:pt x="1502" y="2051"/>
                  <a:pt x="1562" y="1811"/>
                  <a:pt x="1682" y="1616"/>
                </a:cubicBezTo>
                <a:cubicBezTo>
                  <a:pt x="1772" y="1451"/>
                  <a:pt x="1922" y="1301"/>
                  <a:pt x="2012" y="1151"/>
                </a:cubicBezTo>
                <a:cubicBezTo>
                  <a:pt x="2087" y="1046"/>
                  <a:pt x="2132" y="911"/>
                  <a:pt x="2147" y="791"/>
                </a:cubicBezTo>
                <a:cubicBezTo>
                  <a:pt x="2162" y="536"/>
                  <a:pt x="2042" y="295"/>
                  <a:pt x="1847" y="145"/>
                </a:cubicBezTo>
                <a:cubicBezTo>
                  <a:pt x="1704" y="44"/>
                  <a:pt x="1565" y="0"/>
                  <a:pt x="1433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0"/>
          <p:cNvSpPr/>
          <p:nvPr/>
        </p:nvSpPr>
        <p:spPr>
          <a:xfrm rot="-4030295">
            <a:off x="4793461" y="4314829"/>
            <a:ext cx="365667" cy="577288"/>
          </a:xfrm>
          <a:custGeom>
            <a:avLst/>
            <a:gdLst/>
            <a:ahLst/>
            <a:cxnLst/>
            <a:rect l="l" t="t" r="r" b="b"/>
            <a:pathLst>
              <a:path w="2873" h="4536" extrusionOk="0">
                <a:moveTo>
                  <a:pt x="1436" y="1"/>
                </a:moveTo>
                <a:cubicBezTo>
                  <a:pt x="722" y="1"/>
                  <a:pt x="192" y="1296"/>
                  <a:pt x="91" y="1841"/>
                </a:cubicBezTo>
                <a:cubicBezTo>
                  <a:pt x="1" y="2336"/>
                  <a:pt x="76" y="2846"/>
                  <a:pt x="301" y="3312"/>
                </a:cubicBezTo>
                <a:cubicBezTo>
                  <a:pt x="571" y="3837"/>
                  <a:pt x="991" y="4152"/>
                  <a:pt x="1487" y="4437"/>
                </a:cubicBezTo>
                <a:cubicBezTo>
                  <a:pt x="1611" y="4505"/>
                  <a:pt x="1733" y="4535"/>
                  <a:pt x="1848" y="4535"/>
                </a:cubicBezTo>
                <a:cubicBezTo>
                  <a:pt x="2467" y="4535"/>
                  <a:pt x="2873" y="3662"/>
                  <a:pt x="2252" y="3207"/>
                </a:cubicBezTo>
                <a:cubicBezTo>
                  <a:pt x="2162" y="3162"/>
                  <a:pt x="2057" y="3117"/>
                  <a:pt x="1952" y="3071"/>
                </a:cubicBezTo>
                <a:cubicBezTo>
                  <a:pt x="1862" y="3011"/>
                  <a:pt x="1772" y="2951"/>
                  <a:pt x="1712" y="2861"/>
                </a:cubicBezTo>
                <a:cubicBezTo>
                  <a:pt x="1577" y="2696"/>
                  <a:pt x="1502" y="2501"/>
                  <a:pt x="1502" y="2291"/>
                </a:cubicBezTo>
                <a:cubicBezTo>
                  <a:pt x="1502" y="2066"/>
                  <a:pt x="1562" y="1826"/>
                  <a:pt x="1682" y="1616"/>
                </a:cubicBezTo>
                <a:cubicBezTo>
                  <a:pt x="1772" y="1451"/>
                  <a:pt x="1922" y="1315"/>
                  <a:pt x="2012" y="1150"/>
                </a:cubicBezTo>
                <a:cubicBezTo>
                  <a:pt x="2087" y="1045"/>
                  <a:pt x="2132" y="925"/>
                  <a:pt x="2147" y="790"/>
                </a:cubicBezTo>
                <a:cubicBezTo>
                  <a:pt x="2162" y="535"/>
                  <a:pt x="2042" y="295"/>
                  <a:pt x="1847" y="145"/>
                </a:cubicBezTo>
                <a:cubicBezTo>
                  <a:pt x="1705" y="45"/>
                  <a:pt x="1567" y="1"/>
                  <a:pt x="1436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0"/>
          <p:cNvSpPr/>
          <p:nvPr/>
        </p:nvSpPr>
        <p:spPr>
          <a:xfrm rot="-8100000">
            <a:off x="3739571" y="3071888"/>
            <a:ext cx="365663" cy="575381"/>
          </a:xfrm>
          <a:custGeom>
            <a:avLst/>
            <a:gdLst/>
            <a:ahLst/>
            <a:cxnLst/>
            <a:rect l="l" t="t" r="r" b="b"/>
            <a:pathLst>
              <a:path w="2873" h="4521" extrusionOk="0">
                <a:moveTo>
                  <a:pt x="1433" y="0"/>
                </a:moveTo>
                <a:cubicBezTo>
                  <a:pt x="721" y="0"/>
                  <a:pt x="192" y="1282"/>
                  <a:pt x="91" y="1826"/>
                </a:cubicBezTo>
                <a:cubicBezTo>
                  <a:pt x="1" y="2337"/>
                  <a:pt x="76" y="2847"/>
                  <a:pt x="301" y="3297"/>
                </a:cubicBezTo>
                <a:cubicBezTo>
                  <a:pt x="571" y="3837"/>
                  <a:pt x="991" y="4138"/>
                  <a:pt x="1487" y="4423"/>
                </a:cubicBezTo>
                <a:cubicBezTo>
                  <a:pt x="1611" y="4491"/>
                  <a:pt x="1733" y="4521"/>
                  <a:pt x="1848" y="4521"/>
                </a:cubicBezTo>
                <a:cubicBezTo>
                  <a:pt x="2468" y="4521"/>
                  <a:pt x="2873" y="3650"/>
                  <a:pt x="2252" y="3207"/>
                </a:cubicBezTo>
                <a:cubicBezTo>
                  <a:pt x="2162" y="3147"/>
                  <a:pt x="2057" y="3102"/>
                  <a:pt x="1952" y="3057"/>
                </a:cubicBezTo>
                <a:cubicBezTo>
                  <a:pt x="1862" y="3012"/>
                  <a:pt x="1772" y="2937"/>
                  <a:pt x="1712" y="2847"/>
                </a:cubicBezTo>
                <a:cubicBezTo>
                  <a:pt x="1577" y="2697"/>
                  <a:pt x="1502" y="2502"/>
                  <a:pt x="1502" y="2292"/>
                </a:cubicBezTo>
                <a:cubicBezTo>
                  <a:pt x="1502" y="2051"/>
                  <a:pt x="1562" y="1811"/>
                  <a:pt x="1682" y="1616"/>
                </a:cubicBezTo>
                <a:cubicBezTo>
                  <a:pt x="1772" y="1451"/>
                  <a:pt x="1922" y="1301"/>
                  <a:pt x="2012" y="1151"/>
                </a:cubicBezTo>
                <a:cubicBezTo>
                  <a:pt x="2087" y="1046"/>
                  <a:pt x="2132" y="911"/>
                  <a:pt x="2147" y="791"/>
                </a:cubicBezTo>
                <a:cubicBezTo>
                  <a:pt x="2162" y="536"/>
                  <a:pt x="2042" y="295"/>
                  <a:pt x="1847" y="145"/>
                </a:cubicBezTo>
                <a:cubicBezTo>
                  <a:pt x="1704" y="44"/>
                  <a:pt x="1565" y="0"/>
                  <a:pt x="1433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0"/>
          <p:cNvSpPr/>
          <p:nvPr/>
        </p:nvSpPr>
        <p:spPr>
          <a:xfrm>
            <a:off x="6631323" y="4504326"/>
            <a:ext cx="657248" cy="1072377"/>
          </a:xfrm>
          <a:custGeom>
            <a:avLst/>
            <a:gdLst/>
            <a:ahLst/>
            <a:cxnLst/>
            <a:rect l="l" t="t" r="r" b="b"/>
            <a:pathLst>
              <a:path w="5164" h="8426" extrusionOk="0">
                <a:moveTo>
                  <a:pt x="1887" y="0"/>
                </a:moveTo>
                <a:cubicBezTo>
                  <a:pt x="1586" y="0"/>
                  <a:pt x="1271" y="102"/>
                  <a:pt x="946" y="336"/>
                </a:cubicBezTo>
                <a:cubicBezTo>
                  <a:pt x="480" y="666"/>
                  <a:pt x="225" y="1221"/>
                  <a:pt x="270" y="1792"/>
                </a:cubicBezTo>
                <a:cubicBezTo>
                  <a:pt x="300" y="2092"/>
                  <a:pt x="390" y="2377"/>
                  <a:pt x="570" y="2617"/>
                </a:cubicBezTo>
                <a:cubicBezTo>
                  <a:pt x="796" y="2977"/>
                  <a:pt x="1096" y="3307"/>
                  <a:pt x="1306" y="3668"/>
                </a:cubicBezTo>
                <a:cubicBezTo>
                  <a:pt x="1576" y="4148"/>
                  <a:pt x="1741" y="4673"/>
                  <a:pt x="1741" y="5229"/>
                </a:cubicBezTo>
                <a:cubicBezTo>
                  <a:pt x="1711" y="5694"/>
                  <a:pt x="1546" y="6144"/>
                  <a:pt x="1246" y="6504"/>
                </a:cubicBezTo>
                <a:cubicBezTo>
                  <a:pt x="1096" y="6699"/>
                  <a:pt x="916" y="6865"/>
                  <a:pt x="690" y="6985"/>
                </a:cubicBezTo>
                <a:cubicBezTo>
                  <a:pt x="465" y="7105"/>
                  <a:pt x="210" y="7165"/>
                  <a:pt x="0" y="7315"/>
                </a:cubicBezTo>
                <a:cubicBezTo>
                  <a:pt x="1246" y="7855"/>
                  <a:pt x="2552" y="8230"/>
                  <a:pt x="3887" y="8425"/>
                </a:cubicBezTo>
                <a:cubicBezTo>
                  <a:pt x="4127" y="8140"/>
                  <a:pt x="4308" y="7840"/>
                  <a:pt x="4473" y="7525"/>
                </a:cubicBezTo>
                <a:cubicBezTo>
                  <a:pt x="4998" y="6489"/>
                  <a:pt x="5163" y="5319"/>
                  <a:pt x="4938" y="4178"/>
                </a:cubicBezTo>
                <a:cubicBezTo>
                  <a:pt x="4698" y="2926"/>
                  <a:pt x="3498" y="0"/>
                  <a:pt x="1887" y="0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0"/>
          <p:cNvSpPr/>
          <p:nvPr/>
        </p:nvSpPr>
        <p:spPr>
          <a:xfrm>
            <a:off x="-212342" y="4399203"/>
            <a:ext cx="1141657" cy="833491"/>
          </a:xfrm>
          <a:custGeom>
            <a:avLst/>
            <a:gdLst/>
            <a:ahLst/>
            <a:cxnLst/>
            <a:rect l="l" t="t" r="r" b="b"/>
            <a:pathLst>
              <a:path w="8970" h="6549" extrusionOk="0">
                <a:moveTo>
                  <a:pt x="1" y="1"/>
                </a:moveTo>
                <a:lnTo>
                  <a:pt x="1" y="1"/>
                </a:lnTo>
                <a:cubicBezTo>
                  <a:pt x="46" y="2087"/>
                  <a:pt x="526" y="4158"/>
                  <a:pt x="1412" y="6049"/>
                </a:cubicBezTo>
                <a:cubicBezTo>
                  <a:pt x="2027" y="6350"/>
                  <a:pt x="2702" y="6515"/>
                  <a:pt x="3378" y="6545"/>
                </a:cubicBezTo>
                <a:cubicBezTo>
                  <a:pt x="3434" y="6547"/>
                  <a:pt x="3495" y="6548"/>
                  <a:pt x="3558" y="6548"/>
                </a:cubicBezTo>
                <a:cubicBezTo>
                  <a:pt x="5182" y="6548"/>
                  <a:pt x="8970" y="5796"/>
                  <a:pt x="8045" y="3528"/>
                </a:cubicBezTo>
                <a:cubicBezTo>
                  <a:pt x="7820" y="3003"/>
                  <a:pt x="7340" y="2612"/>
                  <a:pt x="6770" y="2522"/>
                </a:cubicBezTo>
                <a:cubicBezTo>
                  <a:pt x="6697" y="2515"/>
                  <a:pt x="6625" y="2511"/>
                  <a:pt x="6554" y="2511"/>
                </a:cubicBezTo>
                <a:cubicBezTo>
                  <a:pt x="6331" y="2511"/>
                  <a:pt x="6115" y="2548"/>
                  <a:pt x="5899" y="2627"/>
                </a:cubicBezTo>
                <a:cubicBezTo>
                  <a:pt x="5494" y="2778"/>
                  <a:pt x="5119" y="2988"/>
                  <a:pt x="4698" y="3108"/>
                </a:cubicBezTo>
                <a:cubicBezTo>
                  <a:pt x="4397" y="3205"/>
                  <a:pt x="4079" y="3256"/>
                  <a:pt x="3758" y="3256"/>
                </a:cubicBezTo>
                <a:cubicBezTo>
                  <a:pt x="3536" y="3256"/>
                  <a:pt x="3313" y="3232"/>
                  <a:pt x="3093" y="3183"/>
                </a:cubicBezTo>
                <a:cubicBezTo>
                  <a:pt x="2642" y="3048"/>
                  <a:pt x="2252" y="2778"/>
                  <a:pt x="1967" y="2402"/>
                </a:cubicBezTo>
                <a:cubicBezTo>
                  <a:pt x="1817" y="2222"/>
                  <a:pt x="1697" y="1997"/>
                  <a:pt x="1637" y="1772"/>
                </a:cubicBezTo>
                <a:cubicBezTo>
                  <a:pt x="1562" y="1517"/>
                  <a:pt x="1577" y="1262"/>
                  <a:pt x="1472" y="1022"/>
                </a:cubicBezTo>
                <a:cubicBezTo>
                  <a:pt x="1216" y="406"/>
                  <a:pt x="646" y="16"/>
                  <a:pt x="1" y="1"/>
                </a:cubicBezTo>
                <a:close/>
              </a:path>
            </a:pathLst>
          </a:custGeom>
          <a:solidFill>
            <a:srgbClr val="842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0"/>
          <p:cNvSpPr/>
          <p:nvPr/>
        </p:nvSpPr>
        <p:spPr>
          <a:xfrm>
            <a:off x="1637187" y="759738"/>
            <a:ext cx="369809" cy="164817"/>
          </a:xfrm>
          <a:custGeom>
            <a:avLst/>
            <a:gdLst/>
            <a:ahLst/>
            <a:cxnLst/>
            <a:rect l="l" t="t" r="r" b="b"/>
            <a:pathLst>
              <a:path w="3498" h="1559" extrusionOk="0">
                <a:moveTo>
                  <a:pt x="764" y="0"/>
                </a:moveTo>
                <a:cubicBezTo>
                  <a:pt x="593" y="0"/>
                  <a:pt x="422" y="75"/>
                  <a:pt x="301" y="208"/>
                </a:cubicBezTo>
                <a:cubicBezTo>
                  <a:pt x="151" y="358"/>
                  <a:pt x="1" y="613"/>
                  <a:pt x="91" y="824"/>
                </a:cubicBezTo>
                <a:cubicBezTo>
                  <a:pt x="108" y="882"/>
                  <a:pt x="162" y="913"/>
                  <a:pt x="217" y="913"/>
                </a:cubicBezTo>
                <a:cubicBezTo>
                  <a:pt x="260" y="913"/>
                  <a:pt x="305" y="893"/>
                  <a:pt x="331" y="854"/>
                </a:cubicBezTo>
                <a:lnTo>
                  <a:pt x="346" y="854"/>
                </a:lnTo>
                <a:cubicBezTo>
                  <a:pt x="466" y="703"/>
                  <a:pt x="511" y="478"/>
                  <a:pt x="721" y="433"/>
                </a:cubicBezTo>
                <a:cubicBezTo>
                  <a:pt x="743" y="427"/>
                  <a:pt x="760" y="424"/>
                  <a:pt x="774" y="424"/>
                </a:cubicBezTo>
                <a:cubicBezTo>
                  <a:pt x="828" y="424"/>
                  <a:pt x="833" y="470"/>
                  <a:pt x="856" y="553"/>
                </a:cubicBezTo>
                <a:cubicBezTo>
                  <a:pt x="856" y="643"/>
                  <a:pt x="886" y="749"/>
                  <a:pt x="916" y="854"/>
                </a:cubicBezTo>
                <a:cubicBezTo>
                  <a:pt x="979" y="1030"/>
                  <a:pt x="1148" y="1153"/>
                  <a:pt x="1333" y="1153"/>
                </a:cubicBezTo>
                <a:cubicBezTo>
                  <a:pt x="1369" y="1153"/>
                  <a:pt x="1405" y="1148"/>
                  <a:pt x="1442" y="1139"/>
                </a:cubicBezTo>
                <a:cubicBezTo>
                  <a:pt x="1652" y="1079"/>
                  <a:pt x="1742" y="914"/>
                  <a:pt x="1877" y="764"/>
                </a:cubicBezTo>
                <a:cubicBezTo>
                  <a:pt x="1910" y="730"/>
                  <a:pt x="1943" y="681"/>
                  <a:pt x="1982" y="681"/>
                </a:cubicBezTo>
                <a:cubicBezTo>
                  <a:pt x="1996" y="681"/>
                  <a:pt x="2011" y="688"/>
                  <a:pt x="2027" y="703"/>
                </a:cubicBezTo>
                <a:cubicBezTo>
                  <a:pt x="2072" y="764"/>
                  <a:pt x="2057" y="944"/>
                  <a:pt x="2057" y="1019"/>
                </a:cubicBezTo>
                <a:cubicBezTo>
                  <a:pt x="2042" y="1244"/>
                  <a:pt x="2162" y="1439"/>
                  <a:pt x="2357" y="1544"/>
                </a:cubicBezTo>
                <a:cubicBezTo>
                  <a:pt x="2397" y="1554"/>
                  <a:pt x="2438" y="1559"/>
                  <a:pt x="2478" y="1559"/>
                </a:cubicBezTo>
                <a:cubicBezTo>
                  <a:pt x="2620" y="1559"/>
                  <a:pt x="2759" y="1499"/>
                  <a:pt x="2853" y="1394"/>
                </a:cubicBezTo>
                <a:cubicBezTo>
                  <a:pt x="2898" y="1334"/>
                  <a:pt x="2973" y="1304"/>
                  <a:pt x="3048" y="1289"/>
                </a:cubicBezTo>
                <a:cubicBezTo>
                  <a:pt x="3138" y="1304"/>
                  <a:pt x="3168" y="1379"/>
                  <a:pt x="3228" y="1439"/>
                </a:cubicBezTo>
                <a:cubicBezTo>
                  <a:pt x="3259" y="1466"/>
                  <a:pt x="3297" y="1478"/>
                  <a:pt x="3333" y="1478"/>
                </a:cubicBezTo>
                <a:cubicBezTo>
                  <a:pt x="3417" y="1478"/>
                  <a:pt x="3498" y="1413"/>
                  <a:pt x="3498" y="1319"/>
                </a:cubicBezTo>
                <a:cubicBezTo>
                  <a:pt x="3498" y="1139"/>
                  <a:pt x="3318" y="1004"/>
                  <a:pt x="3153" y="959"/>
                </a:cubicBezTo>
                <a:cubicBezTo>
                  <a:pt x="3114" y="952"/>
                  <a:pt x="3075" y="948"/>
                  <a:pt x="3036" y="948"/>
                </a:cubicBezTo>
                <a:cubicBezTo>
                  <a:pt x="2911" y="948"/>
                  <a:pt x="2791" y="987"/>
                  <a:pt x="2687" y="1079"/>
                </a:cubicBezTo>
                <a:cubicBezTo>
                  <a:pt x="2627" y="1124"/>
                  <a:pt x="2567" y="1169"/>
                  <a:pt x="2507" y="1214"/>
                </a:cubicBezTo>
                <a:cubicBezTo>
                  <a:pt x="2491" y="1222"/>
                  <a:pt x="2476" y="1226"/>
                  <a:pt x="2463" y="1226"/>
                </a:cubicBezTo>
                <a:cubicBezTo>
                  <a:pt x="2407" y="1226"/>
                  <a:pt x="2387" y="1155"/>
                  <a:pt x="2387" y="1094"/>
                </a:cubicBezTo>
                <a:cubicBezTo>
                  <a:pt x="2357" y="884"/>
                  <a:pt x="2417" y="688"/>
                  <a:pt x="2297" y="493"/>
                </a:cubicBezTo>
                <a:cubicBezTo>
                  <a:pt x="2220" y="372"/>
                  <a:pt x="2086" y="299"/>
                  <a:pt x="1948" y="299"/>
                </a:cubicBezTo>
                <a:cubicBezTo>
                  <a:pt x="1899" y="299"/>
                  <a:pt x="1850" y="308"/>
                  <a:pt x="1802" y="328"/>
                </a:cubicBezTo>
                <a:cubicBezTo>
                  <a:pt x="1622" y="388"/>
                  <a:pt x="1532" y="553"/>
                  <a:pt x="1412" y="673"/>
                </a:cubicBezTo>
                <a:cubicBezTo>
                  <a:pt x="1382" y="688"/>
                  <a:pt x="1367" y="703"/>
                  <a:pt x="1337" y="718"/>
                </a:cubicBezTo>
                <a:cubicBezTo>
                  <a:pt x="1329" y="726"/>
                  <a:pt x="1323" y="730"/>
                  <a:pt x="1319" y="731"/>
                </a:cubicBezTo>
                <a:lnTo>
                  <a:pt x="1319" y="731"/>
                </a:lnTo>
                <a:cubicBezTo>
                  <a:pt x="1319" y="731"/>
                  <a:pt x="1318" y="731"/>
                  <a:pt x="1318" y="730"/>
                </a:cubicBezTo>
                <a:lnTo>
                  <a:pt x="1318" y="730"/>
                </a:lnTo>
                <a:cubicBezTo>
                  <a:pt x="1318" y="731"/>
                  <a:pt x="1319" y="731"/>
                  <a:pt x="1319" y="732"/>
                </a:cubicBezTo>
                <a:lnTo>
                  <a:pt x="1319" y="732"/>
                </a:lnTo>
                <a:cubicBezTo>
                  <a:pt x="1319" y="732"/>
                  <a:pt x="1319" y="731"/>
                  <a:pt x="1319" y="731"/>
                </a:cubicBezTo>
                <a:lnTo>
                  <a:pt x="1319" y="731"/>
                </a:lnTo>
                <a:cubicBezTo>
                  <a:pt x="1320" y="732"/>
                  <a:pt x="1321" y="733"/>
                  <a:pt x="1322" y="733"/>
                </a:cubicBezTo>
                <a:cubicBezTo>
                  <a:pt x="1321" y="733"/>
                  <a:pt x="1320" y="732"/>
                  <a:pt x="1319" y="732"/>
                </a:cubicBezTo>
                <a:lnTo>
                  <a:pt x="1319" y="732"/>
                </a:lnTo>
                <a:cubicBezTo>
                  <a:pt x="1317" y="732"/>
                  <a:pt x="1316" y="732"/>
                  <a:pt x="1315" y="732"/>
                </a:cubicBezTo>
                <a:cubicBezTo>
                  <a:pt x="1311" y="732"/>
                  <a:pt x="1311" y="729"/>
                  <a:pt x="1314" y="729"/>
                </a:cubicBezTo>
                <a:cubicBezTo>
                  <a:pt x="1315" y="729"/>
                  <a:pt x="1316" y="729"/>
                  <a:pt x="1318" y="730"/>
                </a:cubicBezTo>
                <a:lnTo>
                  <a:pt x="1318" y="730"/>
                </a:lnTo>
                <a:cubicBezTo>
                  <a:pt x="1262" y="682"/>
                  <a:pt x="1276" y="537"/>
                  <a:pt x="1262" y="478"/>
                </a:cubicBezTo>
                <a:cubicBezTo>
                  <a:pt x="1247" y="253"/>
                  <a:pt x="1097" y="73"/>
                  <a:pt x="886" y="13"/>
                </a:cubicBezTo>
                <a:cubicBezTo>
                  <a:pt x="846" y="4"/>
                  <a:pt x="805" y="0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0"/>
          <p:cNvSpPr/>
          <p:nvPr/>
        </p:nvSpPr>
        <p:spPr>
          <a:xfrm rot="-4139635">
            <a:off x="7518932" y="3847784"/>
            <a:ext cx="241361" cy="447411"/>
          </a:xfrm>
          <a:custGeom>
            <a:avLst/>
            <a:gdLst/>
            <a:ahLst/>
            <a:cxnLst/>
            <a:rect l="l" t="t" r="r" b="b"/>
            <a:pathLst>
              <a:path w="2283" h="4232" extrusionOk="0">
                <a:moveTo>
                  <a:pt x="297" y="1"/>
                </a:moveTo>
                <a:cubicBezTo>
                  <a:pt x="234" y="1"/>
                  <a:pt x="173" y="20"/>
                  <a:pt x="151" y="72"/>
                </a:cubicBezTo>
                <a:cubicBezTo>
                  <a:pt x="76" y="192"/>
                  <a:pt x="286" y="282"/>
                  <a:pt x="256" y="417"/>
                </a:cubicBezTo>
                <a:cubicBezTo>
                  <a:pt x="226" y="537"/>
                  <a:pt x="196" y="642"/>
                  <a:pt x="136" y="732"/>
                </a:cubicBezTo>
                <a:cubicBezTo>
                  <a:pt x="16" y="958"/>
                  <a:pt x="1" y="1213"/>
                  <a:pt x="91" y="1453"/>
                </a:cubicBezTo>
                <a:cubicBezTo>
                  <a:pt x="185" y="1628"/>
                  <a:pt x="376" y="1743"/>
                  <a:pt x="577" y="1743"/>
                </a:cubicBezTo>
                <a:cubicBezTo>
                  <a:pt x="600" y="1743"/>
                  <a:pt x="623" y="1741"/>
                  <a:pt x="646" y="1738"/>
                </a:cubicBezTo>
                <a:cubicBezTo>
                  <a:pt x="674" y="1738"/>
                  <a:pt x="709" y="1736"/>
                  <a:pt x="742" y="1736"/>
                </a:cubicBezTo>
                <a:cubicBezTo>
                  <a:pt x="835" y="1736"/>
                  <a:pt x="922" y="1752"/>
                  <a:pt x="856" y="1873"/>
                </a:cubicBezTo>
                <a:cubicBezTo>
                  <a:pt x="736" y="2083"/>
                  <a:pt x="556" y="2233"/>
                  <a:pt x="541" y="2504"/>
                </a:cubicBezTo>
                <a:cubicBezTo>
                  <a:pt x="496" y="2744"/>
                  <a:pt x="646" y="2984"/>
                  <a:pt x="871" y="3074"/>
                </a:cubicBezTo>
                <a:cubicBezTo>
                  <a:pt x="923" y="3095"/>
                  <a:pt x="976" y="3102"/>
                  <a:pt x="1030" y="3102"/>
                </a:cubicBezTo>
                <a:cubicBezTo>
                  <a:pt x="1117" y="3102"/>
                  <a:pt x="1206" y="3084"/>
                  <a:pt x="1293" y="3084"/>
                </a:cubicBezTo>
                <a:cubicBezTo>
                  <a:pt x="1338" y="3084"/>
                  <a:pt x="1383" y="3089"/>
                  <a:pt x="1427" y="3104"/>
                </a:cubicBezTo>
                <a:cubicBezTo>
                  <a:pt x="1622" y="3149"/>
                  <a:pt x="1352" y="3494"/>
                  <a:pt x="1352" y="3614"/>
                </a:cubicBezTo>
                <a:cubicBezTo>
                  <a:pt x="1337" y="3779"/>
                  <a:pt x="1397" y="3944"/>
                  <a:pt x="1517" y="4064"/>
                </a:cubicBezTo>
                <a:cubicBezTo>
                  <a:pt x="1625" y="4172"/>
                  <a:pt x="1769" y="4232"/>
                  <a:pt x="1917" y="4232"/>
                </a:cubicBezTo>
                <a:cubicBezTo>
                  <a:pt x="1934" y="4232"/>
                  <a:pt x="1950" y="4231"/>
                  <a:pt x="1967" y="4229"/>
                </a:cubicBezTo>
                <a:cubicBezTo>
                  <a:pt x="2057" y="4229"/>
                  <a:pt x="2282" y="4109"/>
                  <a:pt x="2192" y="3989"/>
                </a:cubicBezTo>
                <a:cubicBezTo>
                  <a:pt x="2102" y="3854"/>
                  <a:pt x="1817" y="3989"/>
                  <a:pt x="1757" y="3779"/>
                </a:cubicBezTo>
                <a:cubicBezTo>
                  <a:pt x="1682" y="3569"/>
                  <a:pt x="1997" y="3374"/>
                  <a:pt x="2012" y="3149"/>
                </a:cubicBezTo>
                <a:cubicBezTo>
                  <a:pt x="2012" y="2909"/>
                  <a:pt x="1862" y="2714"/>
                  <a:pt x="1637" y="2654"/>
                </a:cubicBezTo>
                <a:cubicBezTo>
                  <a:pt x="1575" y="2636"/>
                  <a:pt x="1509" y="2629"/>
                  <a:pt x="1443" y="2629"/>
                </a:cubicBezTo>
                <a:cubicBezTo>
                  <a:pt x="1396" y="2629"/>
                  <a:pt x="1350" y="2632"/>
                  <a:pt x="1307" y="2639"/>
                </a:cubicBezTo>
                <a:cubicBezTo>
                  <a:pt x="1257" y="2639"/>
                  <a:pt x="1173" y="2659"/>
                  <a:pt x="1101" y="2659"/>
                </a:cubicBezTo>
                <a:cubicBezTo>
                  <a:pt x="1065" y="2659"/>
                  <a:pt x="1031" y="2654"/>
                  <a:pt x="1006" y="2639"/>
                </a:cubicBezTo>
                <a:cubicBezTo>
                  <a:pt x="856" y="2549"/>
                  <a:pt x="1112" y="2248"/>
                  <a:pt x="1172" y="2158"/>
                </a:cubicBezTo>
                <a:cubicBezTo>
                  <a:pt x="1307" y="1993"/>
                  <a:pt x="1487" y="1738"/>
                  <a:pt x="1382" y="1513"/>
                </a:cubicBezTo>
                <a:cubicBezTo>
                  <a:pt x="1302" y="1331"/>
                  <a:pt x="1119" y="1296"/>
                  <a:pt x="937" y="1296"/>
                </a:cubicBezTo>
                <a:cubicBezTo>
                  <a:pt x="879" y="1296"/>
                  <a:pt x="821" y="1299"/>
                  <a:pt x="766" y="1303"/>
                </a:cubicBezTo>
                <a:cubicBezTo>
                  <a:pt x="732" y="1303"/>
                  <a:pt x="696" y="1304"/>
                  <a:pt x="662" y="1304"/>
                </a:cubicBezTo>
                <a:cubicBezTo>
                  <a:pt x="535" y="1304"/>
                  <a:pt x="427" y="1285"/>
                  <a:pt x="451" y="1108"/>
                </a:cubicBezTo>
                <a:cubicBezTo>
                  <a:pt x="481" y="838"/>
                  <a:pt x="706" y="627"/>
                  <a:pt x="646" y="342"/>
                </a:cubicBezTo>
                <a:cubicBezTo>
                  <a:pt x="631" y="222"/>
                  <a:pt x="556" y="117"/>
                  <a:pt x="466" y="42"/>
                </a:cubicBezTo>
                <a:cubicBezTo>
                  <a:pt x="429" y="20"/>
                  <a:pt x="361" y="1"/>
                  <a:pt x="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6" name="Google Shape;2226;p30"/>
          <p:cNvGrpSpPr/>
          <p:nvPr/>
        </p:nvGrpSpPr>
        <p:grpSpPr>
          <a:xfrm>
            <a:off x="2668962" y="4603463"/>
            <a:ext cx="652292" cy="565285"/>
            <a:chOff x="5430637" y="3598238"/>
            <a:chExt cx="652292" cy="565285"/>
          </a:xfrm>
        </p:grpSpPr>
        <p:sp>
          <p:nvSpPr>
            <p:cNvPr id="2227" name="Google Shape;2227;p30"/>
            <p:cNvSpPr/>
            <p:nvPr/>
          </p:nvSpPr>
          <p:spPr>
            <a:xfrm>
              <a:off x="5598837" y="4026402"/>
              <a:ext cx="46094" cy="51168"/>
            </a:xfrm>
            <a:custGeom>
              <a:avLst/>
              <a:gdLst/>
              <a:ahLst/>
              <a:cxnLst/>
              <a:rect l="l" t="t" r="r" b="b"/>
              <a:pathLst>
                <a:path w="436" h="484" extrusionOk="0">
                  <a:moveTo>
                    <a:pt x="309" y="1"/>
                  </a:moveTo>
                  <a:cubicBezTo>
                    <a:pt x="301" y="1"/>
                    <a:pt x="294" y="2"/>
                    <a:pt x="286" y="3"/>
                  </a:cubicBezTo>
                  <a:cubicBezTo>
                    <a:pt x="256" y="3"/>
                    <a:pt x="211" y="18"/>
                    <a:pt x="196" y="48"/>
                  </a:cubicBezTo>
                  <a:lnTo>
                    <a:pt x="106" y="183"/>
                  </a:lnTo>
                  <a:cubicBezTo>
                    <a:pt x="76" y="198"/>
                    <a:pt x="61" y="228"/>
                    <a:pt x="46" y="258"/>
                  </a:cubicBezTo>
                  <a:cubicBezTo>
                    <a:pt x="31" y="288"/>
                    <a:pt x="16" y="318"/>
                    <a:pt x="1" y="333"/>
                  </a:cubicBezTo>
                  <a:lnTo>
                    <a:pt x="1" y="363"/>
                  </a:lnTo>
                  <a:cubicBezTo>
                    <a:pt x="1" y="378"/>
                    <a:pt x="1" y="393"/>
                    <a:pt x="1" y="408"/>
                  </a:cubicBezTo>
                  <a:cubicBezTo>
                    <a:pt x="1" y="423"/>
                    <a:pt x="16" y="438"/>
                    <a:pt x="31" y="453"/>
                  </a:cubicBezTo>
                  <a:cubicBezTo>
                    <a:pt x="46" y="468"/>
                    <a:pt x="61" y="468"/>
                    <a:pt x="76" y="483"/>
                  </a:cubicBezTo>
                  <a:cubicBezTo>
                    <a:pt x="106" y="483"/>
                    <a:pt x="136" y="483"/>
                    <a:pt x="151" y="468"/>
                  </a:cubicBezTo>
                  <a:lnTo>
                    <a:pt x="211" y="408"/>
                  </a:lnTo>
                  <a:cubicBezTo>
                    <a:pt x="241" y="393"/>
                    <a:pt x="256" y="363"/>
                    <a:pt x="286" y="333"/>
                  </a:cubicBezTo>
                  <a:cubicBezTo>
                    <a:pt x="316" y="318"/>
                    <a:pt x="361" y="258"/>
                    <a:pt x="406" y="228"/>
                  </a:cubicBezTo>
                  <a:cubicBezTo>
                    <a:pt x="421" y="198"/>
                    <a:pt x="436" y="153"/>
                    <a:pt x="436" y="123"/>
                  </a:cubicBezTo>
                  <a:cubicBezTo>
                    <a:pt x="436" y="56"/>
                    <a:pt x="376" y="1"/>
                    <a:pt x="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0"/>
            <p:cNvSpPr/>
            <p:nvPr/>
          </p:nvSpPr>
          <p:spPr>
            <a:xfrm>
              <a:off x="5673476" y="3944152"/>
              <a:ext cx="46094" cy="38165"/>
            </a:xfrm>
            <a:custGeom>
              <a:avLst/>
              <a:gdLst/>
              <a:ahLst/>
              <a:cxnLst/>
              <a:rect l="l" t="t" r="r" b="b"/>
              <a:pathLst>
                <a:path w="436" h="361" extrusionOk="0">
                  <a:moveTo>
                    <a:pt x="150" y="1"/>
                  </a:moveTo>
                  <a:cubicBezTo>
                    <a:pt x="120" y="1"/>
                    <a:pt x="90" y="16"/>
                    <a:pt x="75" y="31"/>
                  </a:cubicBezTo>
                  <a:cubicBezTo>
                    <a:pt x="60" y="31"/>
                    <a:pt x="45" y="46"/>
                    <a:pt x="30" y="61"/>
                  </a:cubicBezTo>
                  <a:cubicBezTo>
                    <a:pt x="15" y="76"/>
                    <a:pt x="15" y="106"/>
                    <a:pt x="15" y="121"/>
                  </a:cubicBezTo>
                  <a:cubicBezTo>
                    <a:pt x="0" y="136"/>
                    <a:pt x="0" y="166"/>
                    <a:pt x="15" y="181"/>
                  </a:cubicBezTo>
                  <a:cubicBezTo>
                    <a:pt x="15" y="196"/>
                    <a:pt x="15" y="211"/>
                    <a:pt x="30" y="226"/>
                  </a:cubicBezTo>
                  <a:cubicBezTo>
                    <a:pt x="45" y="256"/>
                    <a:pt x="60" y="271"/>
                    <a:pt x="90" y="286"/>
                  </a:cubicBezTo>
                  <a:lnTo>
                    <a:pt x="180" y="331"/>
                  </a:lnTo>
                  <a:lnTo>
                    <a:pt x="210" y="346"/>
                  </a:lnTo>
                  <a:cubicBezTo>
                    <a:pt x="225" y="346"/>
                    <a:pt x="240" y="346"/>
                    <a:pt x="255" y="361"/>
                  </a:cubicBezTo>
                  <a:lnTo>
                    <a:pt x="315" y="361"/>
                  </a:lnTo>
                  <a:cubicBezTo>
                    <a:pt x="322" y="361"/>
                    <a:pt x="328" y="360"/>
                    <a:pt x="333" y="359"/>
                  </a:cubicBezTo>
                  <a:lnTo>
                    <a:pt x="333" y="359"/>
                  </a:lnTo>
                  <a:lnTo>
                    <a:pt x="330" y="361"/>
                  </a:lnTo>
                  <a:cubicBezTo>
                    <a:pt x="332" y="360"/>
                    <a:pt x="334" y="359"/>
                    <a:pt x="336" y="358"/>
                  </a:cubicBezTo>
                  <a:lnTo>
                    <a:pt x="336" y="358"/>
                  </a:lnTo>
                  <a:cubicBezTo>
                    <a:pt x="344" y="356"/>
                    <a:pt x="351" y="352"/>
                    <a:pt x="357" y="347"/>
                  </a:cubicBezTo>
                  <a:lnTo>
                    <a:pt x="357" y="347"/>
                  </a:lnTo>
                  <a:cubicBezTo>
                    <a:pt x="377" y="337"/>
                    <a:pt x="395" y="326"/>
                    <a:pt x="405" y="316"/>
                  </a:cubicBezTo>
                  <a:cubicBezTo>
                    <a:pt x="420" y="286"/>
                    <a:pt x="420" y="256"/>
                    <a:pt x="420" y="226"/>
                  </a:cubicBezTo>
                  <a:lnTo>
                    <a:pt x="420" y="286"/>
                  </a:lnTo>
                  <a:cubicBezTo>
                    <a:pt x="435" y="256"/>
                    <a:pt x="420" y="226"/>
                    <a:pt x="420" y="211"/>
                  </a:cubicBezTo>
                  <a:cubicBezTo>
                    <a:pt x="405" y="196"/>
                    <a:pt x="405" y="166"/>
                    <a:pt x="390" y="166"/>
                  </a:cubicBezTo>
                  <a:cubicBezTo>
                    <a:pt x="375" y="151"/>
                    <a:pt x="360" y="136"/>
                    <a:pt x="345" y="121"/>
                  </a:cubicBezTo>
                  <a:lnTo>
                    <a:pt x="330" y="106"/>
                  </a:lnTo>
                  <a:lnTo>
                    <a:pt x="255" y="31"/>
                  </a:lnTo>
                  <a:cubicBezTo>
                    <a:pt x="225" y="16"/>
                    <a:pt x="180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0"/>
            <p:cNvSpPr/>
            <p:nvPr/>
          </p:nvSpPr>
          <p:spPr>
            <a:xfrm>
              <a:off x="5789239" y="4003778"/>
              <a:ext cx="44508" cy="59097"/>
            </a:xfrm>
            <a:custGeom>
              <a:avLst/>
              <a:gdLst/>
              <a:ahLst/>
              <a:cxnLst/>
              <a:rect l="l" t="t" r="r" b="b"/>
              <a:pathLst>
                <a:path w="421" h="559" extrusionOk="0">
                  <a:moveTo>
                    <a:pt x="282" y="1"/>
                  </a:moveTo>
                  <a:cubicBezTo>
                    <a:pt x="273" y="1"/>
                    <a:pt x="265" y="3"/>
                    <a:pt x="256" y="7"/>
                  </a:cubicBezTo>
                  <a:cubicBezTo>
                    <a:pt x="241" y="7"/>
                    <a:pt x="211" y="7"/>
                    <a:pt x="196" y="22"/>
                  </a:cubicBezTo>
                  <a:cubicBezTo>
                    <a:pt x="181" y="22"/>
                    <a:pt x="166" y="37"/>
                    <a:pt x="151" y="52"/>
                  </a:cubicBezTo>
                  <a:cubicBezTo>
                    <a:pt x="136" y="67"/>
                    <a:pt x="121" y="97"/>
                    <a:pt x="121" y="127"/>
                  </a:cubicBezTo>
                  <a:cubicBezTo>
                    <a:pt x="106" y="172"/>
                    <a:pt x="76" y="202"/>
                    <a:pt x="61" y="247"/>
                  </a:cubicBezTo>
                  <a:cubicBezTo>
                    <a:pt x="46" y="292"/>
                    <a:pt x="46" y="292"/>
                    <a:pt x="31" y="322"/>
                  </a:cubicBezTo>
                  <a:cubicBezTo>
                    <a:pt x="1" y="367"/>
                    <a:pt x="1" y="427"/>
                    <a:pt x="16" y="472"/>
                  </a:cubicBezTo>
                  <a:lnTo>
                    <a:pt x="16" y="457"/>
                  </a:lnTo>
                  <a:cubicBezTo>
                    <a:pt x="16" y="487"/>
                    <a:pt x="31" y="532"/>
                    <a:pt x="76" y="547"/>
                  </a:cubicBezTo>
                  <a:cubicBezTo>
                    <a:pt x="91" y="555"/>
                    <a:pt x="109" y="559"/>
                    <a:pt x="128" y="559"/>
                  </a:cubicBezTo>
                  <a:cubicBezTo>
                    <a:pt x="147" y="559"/>
                    <a:pt x="166" y="555"/>
                    <a:pt x="181" y="547"/>
                  </a:cubicBezTo>
                  <a:cubicBezTo>
                    <a:pt x="211" y="517"/>
                    <a:pt x="241" y="487"/>
                    <a:pt x="271" y="457"/>
                  </a:cubicBezTo>
                  <a:lnTo>
                    <a:pt x="301" y="382"/>
                  </a:lnTo>
                  <a:lnTo>
                    <a:pt x="361" y="262"/>
                  </a:lnTo>
                  <a:cubicBezTo>
                    <a:pt x="376" y="247"/>
                    <a:pt x="391" y="232"/>
                    <a:pt x="406" y="202"/>
                  </a:cubicBezTo>
                  <a:cubicBezTo>
                    <a:pt x="421" y="172"/>
                    <a:pt x="421" y="127"/>
                    <a:pt x="406" y="97"/>
                  </a:cubicBezTo>
                  <a:lnTo>
                    <a:pt x="391" y="67"/>
                  </a:lnTo>
                  <a:cubicBezTo>
                    <a:pt x="376" y="52"/>
                    <a:pt x="361" y="37"/>
                    <a:pt x="346" y="22"/>
                  </a:cubicBezTo>
                  <a:cubicBezTo>
                    <a:pt x="325" y="11"/>
                    <a:pt x="303" y="1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5789239" y="3904507"/>
              <a:ext cx="60366" cy="55714"/>
            </a:xfrm>
            <a:custGeom>
              <a:avLst/>
              <a:gdLst/>
              <a:ahLst/>
              <a:cxnLst/>
              <a:rect l="l" t="t" r="r" b="b"/>
              <a:pathLst>
                <a:path w="571" h="527" extrusionOk="0">
                  <a:moveTo>
                    <a:pt x="136" y="1"/>
                  </a:moveTo>
                  <a:cubicBezTo>
                    <a:pt x="106" y="1"/>
                    <a:pt x="61" y="31"/>
                    <a:pt x="31" y="61"/>
                  </a:cubicBezTo>
                  <a:cubicBezTo>
                    <a:pt x="1" y="91"/>
                    <a:pt x="1" y="136"/>
                    <a:pt x="1" y="166"/>
                  </a:cubicBezTo>
                  <a:cubicBezTo>
                    <a:pt x="1" y="211"/>
                    <a:pt x="16" y="256"/>
                    <a:pt x="46" y="271"/>
                  </a:cubicBezTo>
                  <a:lnTo>
                    <a:pt x="211" y="391"/>
                  </a:lnTo>
                  <a:lnTo>
                    <a:pt x="301" y="451"/>
                  </a:lnTo>
                  <a:cubicBezTo>
                    <a:pt x="316" y="466"/>
                    <a:pt x="346" y="481"/>
                    <a:pt x="361" y="481"/>
                  </a:cubicBezTo>
                  <a:lnTo>
                    <a:pt x="406" y="511"/>
                  </a:lnTo>
                  <a:cubicBezTo>
                    <a:pt x="422" y="521"/>
                    <a:pt x="440" y="526"/>
                    <a:pt x="457" y="526"/>
                  </a:cubicBezTo>
                  <a:cubicBezTo>
                    <a:pt x="490" y="526"/>
                    <a:pt x="522" y="510"/>
                    <a:pt x="541" y="481"/>
                  </a:cubicBezTo>
                  <a:cubicBezTo>
                    <a:pt x="556" y="466"/>
                    <a:pt x="571" y="451"/>
                    <a:pt x="571" y="436"/>
                  </a:cubicBezTo>
                  <a:cubicBezTo>
                    <a:pt x="571" y="406"/>
                    <a:pt x="571" y="361"/>
                    <a:pt x="556" y="346"/>
                  </a:cubicBezTo>
                  <a:cubicBezTo>
                    <a:pt x="526" y="316"/>
                    <a:pt x="496" y="271"/>
                    <a:pt x="481" y="241"/>
                  </a:cubicBezTo>
                  <a:lnTo>
                    <a:pt x="406" y="181"/>
                  </a:lnTo>
                  <a:lnTo>
                    <a:pt x="256" y="46"/>
                  </a:lnTo>
                  <a:cubicBezTo>
                    <a:pt x="226" y="16"/>
                    <a:pt x="181" y="1"/>
                    <a:pt x="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5675061" y="3825535"/>
              <a:ext cx="63538" cy="62269"/>
            </a:xfrm>
            <a:custGeom>
              <a:avLst/>
              <a:gdLst/>
              <a:ahLst/>
              <a:cxnLst/>
              <a:rect l="l" t="t" r="r" b="b"/>
              <a:pathLst>
                <a:path w="601" h="589" extrusionOk="0">
                  <a:moveTo>
                    <a:pt x="430" y="1"/>
                  </a:moveTo>
                  <a:cubicBezTo>
                    <a:pt x="387" y="1"/>
                    <a:pt x="345" y="20"/>
                    <a:pt x="315" y="57"/>
                  </a:cubicBezTo>
                  <a:lnTo>
                    <a:pt x="300" y="72"/>
                  </a:lnTo>
                  <a:lnTo>
                    <a:pt x="165" y="237"/>
                  </a:lnTo>
                  <a:cubicBezTo>
                    <a:pt x="105" y="297"/>
                    <a:pt x="60" y="357"/>
                    <a:pt x="30" y="432"/>
                  </a:cubicBezTo>
                  <a:cubicBezTo>
                    <a:pt x="0" y="477"/>
                    <a:pt x="15" y="522"/>
                    <a:pt x="45" y="552"/>
                  </a:cubicBezTo>
                  <a:cubicBezTo>
                    <a:pt x="67" y="574"/>
                    <a:pt x="97" y="588"/>
                    <a:pt x="123" y="588"/>
                  </a:cubicBezTo>
                  <a:cubicBezTo>
                    <a:pt x="133" y="588"/>
                    <a:pt x="142" y="586"/>
                    <a:pt x="150" y="582"/>
                  </a:cubicBezTo>
                  <a:cubicBezTo>
                    <a:pt x="195" y="567"/>
                    <a:pt x="225" y="537"/>
                    <a:pt x="270" y="507"/>
                  </a:cubicBezTo>
                  <a:lnTo>
                    <a:pt x="345" y="432"/>
                  </a:lnTo>
                  <a:lnTo>
                    <a:pt x="525" y="297"/>
                  </a:lnTo>
                  <a:cubicBezTo>
                    <a:pt x="540" y="282"/>
                    <a:pt x="570" y="252"/>
                    <a:pt x="570" y="237"/>
                  </a:cubicBezTo>
                  <a:lnTo>
                    <a:pt x="585" y="192"/>
                  </a:lnTo>
                  <a:cubicBezTo>
                    <a:pt x="600" y="147"/>
                    <a:pt x="585" y="87"/>
                    <a:pt x="555" y="57"/>
                  </a:cubicBezTo>
                  <a:cubicBezTo>
                    <a:pt x="518" y="20"/>
                    <a:pt x="473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0"/>
            <p:cNvSpPr/>
            <p:nvPr/>
          </p:nvSpPr>
          <p:spPr>
            <a:xfrm>
              <a:off x="5519548" y="3813482"/>
              <a:ext cx="44508" cy="37213"/>
            </a:xfrm>
            <a:custGeom>
              <a:avLst/>
              <a:gdLst/>
              <a:ahLst/>
              <a:cxnLst/>
              <a:rect l="l" t="t" r="r" b="b"/>
              <a:pathLst>
                <a:path w="421" h="352" extrusionOk="0">
                  <a:moveTo>
                    <a:pt x="177" y="0"/>
                  </a:moveTo>
                  <a:cubicBezTo>
                    <a:pt x="167" y="0"/>
                    <a:pt x="158" y="2"/>
                    <a:pt x="150" y="6"/>
                  </a:cubicBezTo>
                  <a:cubicBezTo>
                    <a:pt x="120" y="6"/>
                    <a:pt x="90" y="6"/>
                    <a:pt x="75" y="21"/>
                  </a:cubicBezTo>
                  <a:cubicBezTo>
                    <a:pt x="60" y="36"/>
                    <a:pt x="45" y="51"/>
                    <a:pt x="30" y="66"/>
                  </a:cubicBezTo>
                  <a:cubicBezTo>
                    <a:pt x="30" y="81"/>
                    <a:pt x="15" y="96"/>
                    <a:pt x="15" y="111"/>
                  </a:cubicBezTo>
                  <a:cubicBezTo>
                    <a:pt x="0" y="141"/>
                    <a:pt x="0" y="156"/>
                    <a:pt x="15" y="171"/>
                  </a:cubicBezTo>
                  <a:cubicBezTo>
                    <a:pt x="15" y="201"/>
                    <a:pt x="15" y="216"/>
                    <a:pt x="30" y="231"/>
                  </a:cubicBezTo>
                  <a:cubicBezTo>
                    <a:pt x="45" y="246"/>
                    <a:pt x="75" y="261"/>
                    <a:pt x="90" y="276"/>
                  </a:cubicBezTo>
                  <a:lnTo>
                    <a:pt x="180" y="321"/>
                  </a:lnTo>
                  <a:lnTo>
                    <a:pt x="210" y="336"/>
                  </a:lnTo>
                  <a:cubicBezTo>
                    <a:pt x="225" y="351"/>
                    <a:pt x="240" y="351"/>
                    <a:pt x="255" y="351"/>
                  </a:cubicBezTo>
                  <a:lnTo>
                    <a:pt x="315" y="351"/>
                  </a:lnTo>
                  <a:cubicBezTo>
                    <a:pt x="321" y="351"/>
                    <a:pt x="326" y="351"/>
                    <a:pt x="331" y="351"/>
                  </a:cubicBezTo>
                  <a:lnTo>
                    <a:pt x="331" y="351"/>
                  </a:lnTo>
                  <a:lnTo>
                    <a:pt x="330" y="351"/>
                  </a:lnTo>
                  <a:cubicBezTo>
                    <a:pt x="333" y="351"/>
                    <a:pt x="336" y="351"/>
                    <a:pt x="339" y="351"/>
                  </a:cubicBezTo>
                  <a:lnTo>
                    <a:pt x="339" y="351"/>
                  </a:lnTo>
                  <a:cubicBezTo>
                    <a:pt x="350" y="350"/>
                    <a:pt x="358" y="348"/>
                    <a:pt x="366" y="344"/>
                  </a:cubicBezTo>
                  <a:lnTo>
                    <a:pt x="366" y="344"/>
                  </a:lnTo>
                  <a:cubicBezTo>
                    <a:pt x="382" y="337"/>
                    <a:pt x="396" y="324"/>
                    <a:pt x="405" y="306"/>
                  </a:cubicBezTo>
                  <a:cubicBezTo>
                    <a:pt x="420" y="291"/>
                    <a:pt x="420" y="246"/>
                    <a:pt x="405" y="231"/>
                  </a:cubicBezTo>
                  <a:lnTo>
                    <a:pt x="420" y="231"/>
                  </a:lnTo>
                  <a:cubicBezTo>
                    <a:pt x="420" y="222"/>
                    <a:pt x="420" y="211"/>
                    <a:pt x="420" y="201"/>
                  </a:cubicBezTo>
                  <a:lnTo>
                    <a:pt x="390" y="156"/>
                  </a:lnTo>
                  <a:cubicBezTo>
                    <a:pt x="375" y="141"/>
                    <a:pt x="360" y="126"/>
                    <a:pt x="345" y="126"/>
                  </a:cubicBezTo>
                  <a:lnTo>
                    <a:pt x="330" y="111"/>
                  </a:lnTo>
                  <a:lnTo>
                    <a:pt x="255" y="36"/>
                  </a:lnTo>
                  <a:cubicBezTo>
                    <a:pt x="233" y="14"/>
                    <a:pt x="203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0"/>
            <p:cNvSpPr/>
            <p:nvPr/>
          </p:nvSpPr>
          <p:spPr>
            <a:xfrm>
              <a:off x="5579808" y="3758508"/>
              <a:ext cx="61952" cy="54974"/>
            </a:xfrm>
            <a:custGeom>
              <a:avLst/>
              <a:gdLst/>
              <a:ahLst/>
              <a:cxnLst/>
              <a:rect l="l" t="t" r="r" b="b"/>
              <a:pathLst>
                <a:path w="586" h="520" extrusionOk="0">
                  <a:moveTo>
                    <a:pt x="151" y="1"/>
                  </a:moveTo>
                  <a:cubicBezTo>
                    <a:pt x="106" y="1"/>
                    <a:pt x="76" y="16"/>
                    <a:pt x="46" y="46"/>
                  </a:cubicBezTo>
                  <a:cubicBezTo>
                    <a:pt x="16" y="91"/>
                    <a:pt x="1" y="121"/>
                    <a:pt x="16" y="166"/>
                  </a:cubicBezTo>
                  <a:cubicBezTo>
                    <a:pt x="16" y="211"/>
                    <a:pt x="31" y="241"/>
                    <a:pt x="61" y="271"/>
                  </a:cubicBezTo>
                  <a:cubicBezTo>
                    <a:pt x="121" y="316"/>
                    <a:pt x="166" y="346"/>
                    <a:pt x="226" y="391"/>
                  </a:cubicBezTo>
                  <a:lnTo>
                    <a:pt x="301" y="451"/>
                  </a:lnTo>
                  <a:cubicBezTo>
                    <a:pt x="331" y="466"/>
                    <a:pt x="346" y="466"/>
                    <a:pt x="376" y="481"/>
                  </a:cubicBezTo>
                  <a:lnTo>
                    <a:pt x="421" y="511"/>
                  </a:lnTo>
                  <a:cubicBezTo>
                    <a:pt x="437" y="517"/>
                    <a:pt x="456" y="520"/>
                    <a:pt x="474" y="520"/>
                  </a:cubicBezTo>
                  <a:cubicBezTo>
                    <a:pt x="506" y="520"/>
                    <a:pt x="537" y="510"/>
                    <a:pt x="556" y="481"/>
                  </a:cubicBezTo>
                  <a:cubicBezTo>
                    <a:pt x="571" y="466"/>
                    <a:pt x="571" y="451"/>
                    <a:pt x="586" y="421"/>
                  </a:cubicBezTo>
                  <a:cubicBezTo>
                    <a:pt x="586" y="391"/>
                    <a:pt x="586" y="361"/>
                    <a:pt x="571" y="331"/>
                  </a:cubicBezTo>
                  <a:cubicBezTo>
                    <a:pt x="541" y="301"/>
                    <a:pt x="511" y="271"/>
                    <a:pt x="481" y="241"/>
                  </a:cubicBezTo>
                  <a:lnTo>
                    <a:pt x="406" y="166"/>
                  </a:lnTo>
                  <a:cubicBezTo>
                    <a:pt x="361" y="121"/>
                    <a:pt x="316" y="76"/>
                    <a:pt x="271" y="31"/>
                  </a:cubicBezTo>
                  <a:cubicBezTo>
                    <a:pt x="226" y="16"/>
                    <a:pt x="196" y="1"/>
                    <a:pt x="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5752765" y="3655432"/>
              <a:ext cx="63538" cy="62586"/>
            </a:xfrm>
            <a:custGeom>
              <a:avLst/>
              <a:gdLst/>
              <a:ahLst/>
              <a:cxnLst/>
              <a:rect l="l" t="t" r="r" b="b"/>
              <a:pathLst>
                <a:path w="601" h="592" extrusionOk="0">
                  <a:moveTo>
                    <a:pt x="436" y="0"/>
                  </a:moveTo>
                  <a:cubicBezTo>
                    <a:pt x="391" y="0"/>
                    <a:pt x="346" y="15"/>
                    <a:pt x="301" y="60"/>
                  </a:cubicBezTo>
                  <a:lnTo>
                    <a:pt x="286" y="75"/>
                  </a:lnTo>
                  <a:lnTo>
                    <a:pt x="166" y="240"/>
                  </a:lnTo>
                  <a:cubicBezTo>
                    <a:pt x="106" y="300"/>
                    <a:pt x="60" y="360"/>
                    <a:pt x="30" y="435"/>
                  </a:cubicBezTo>
                  <a:cubicBezTo>
                    <a:pt x="0" y="480"/>
                    <a:pt x="15" y="525"/>
                    <a:pt x="45" y="555"/>
                  </a:cubicBezTo>
                  <a:cubicBezTo>
                    <a:pt x="67" y="577"/>
                    <a:pt x="97" y="591"/>
                    <a:pt x="124" y="591"/>
                  </a:cubicBezTo>
                  <a:cubicBezTo>
                    <a:pt x="133" y="591"/>
                    <a:pt x="143" y="590"/>
                    <a:pt x="151" y="586"/>
                  </a:cubicBezTo>
                  <a:cubicBezTo>
                    <a:pt x="196" y="555"/>
                    <a:pt x="226" y="540"/>
                    <a:pt x="271" y="510"/>
                  </a:cubicBezTo>
                  <a:lnTo>
                    <a:pt x="346" y="435"/>
                  </a:lnTo>
                  <a:lnTo>
                    <a:pt x="526" y="300"/>
                  </a:lnTo>
                  <a:cubicBezTo>
                    <a:pt x="541" y="285"/>
                    <a:pt x="571" y="255"/>
                    <a:pt x="571" y="240"/>
                  </a:cubicBezTo>
                  <a:lnTo>
                    <a:pt x="586" y="195"/>
                  </a:lnTo>
                  <a:cubicBezTo>
                    <a:pt x="601" y="150"/>
                    <a:pt x="586" y="90"/>
                    <a:pt x="556" y="60"/>
                  </a:cubicBezTo>
                  <a:cubicBezTo>
                    <a:pt x="526" y="30"/>
                    <a:pt x="481" y="15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5536991" y="3904507"/>
              <a:ext cx="55609" cy="48314"/>
            </a:xfrm>
            <a:custGeom>
              <a:avLst/>
              <a:gdLst/>
              <a:ahLst/>
              <a:cxnLst/>
              <a:rect l="l" t="t" r="r" b="b"/>
              <a:pathLst>
                <a:path w="526" h="457" extrusionOk="0">
                  <a:moveTo>
                    <a:pt x="105" y="1"/>
                  </a:moveTo>
                  <a:cubicBezTo>
                    <a:pt x="75" y="16"/>
                    <a:pt x="60" y="31"/>
                    <a:pt x="45" y="46"/>
                  </a:cubicBezTo>
                  <a:cubicBezTo>
                    <a:pt x="30" y="61"/>
                    <a:pt x="15" y="91"/>
                    <a:pt x="15" y="121"/>
                  </a:cubicBezTo>
                  <a:cubicBezTo>
                    <a:pt x="0" y="136"/>
                    <a:pt x="0" y="166"/>
                    <a:pt x="15" y="196"/>
                  </a:cubicBezTo>
                  <a:cubicBezTo>
                    <a:pt x="15" y="211"/>
                    <a:pt x="30" y="241"/>
                    <a:pt x="45" y="256"/>
                  </a:cubicBezTo>
                  <a:lnTo>
                    <a:pt x="210" y="361"/>
                  </a:lnTo>
                  <a:lnTo>
                    <a:pt x="285" y="406"/>
                  </a:lnTo>
                  <a:cubicBezTo>
                    <a:pt x="315" y="421"/>
                    <a:pt x="330" y="436"/>
                    <a:pt x="360" y="451"/>
                  </a:cubicBezTo>
                  <a:cubicBezTo>
                    <a:pt x="373" y="455"/>
                    <a:pt x="386" y="457"/>
                    <a:pt x="399" y="457"/>
                  </a:cubicBezTo>
                  <a:cubicBezTo>
                    <a:pt x="436" y="457"/>
                    <a:pt x="474" y="443"/>
                    <a:pt x="496" y="421"/>
                  </a:cubicBezTo>
                  <a:cubicBezTo>
                    <a:pt x="511" y="406"/>
                    <a:pt x="511" y="376"/>
                    <a:pt x="526" y="361"/>
                  </a:cubicBezTo>
                  <a:cubicBezTo>
                    <a:pt x="526" y="331"/>
                    <a:pt x="526" y="301"/>
                    <a:pt x="511" y="271"/>
                  </a:cubicBezTo>
                  <a:lnTo>
                    <a:pt x="511" y="286"/>
                  </a:lnTo>
                  <a:cubicBezTo>
                    <a:pt x="496" y="256"/>
                    <a:pt x="466" y="226"/>
                    <a:pt x="436" y="196"/>
                  </a:cubicBezTo>
                  <a:lnTo>
                    <a:pt x="375" y="151"/>
                  </a:lnTo>
                  <a:lnTo>
                    <a:pt x="255" y="31"/>
                  </a:lnTo>
                  <a:cubicBezTo>
                    <a:pt x="225" y="16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0"/>
            <p:cNvSpPr/>
            <p:nvPr/>
          </p:nvSpPr>
          <p:spPr>
            <a:xfrm>
              <a:off x="5932066" y="3928717"/>
              <a:ext cx="46094" cy="42499"/>
            </a:xfrm>
            <a:custGeom>
              <a:avLst/>
              <a:gdLst/>
              <a:ahLst/>
              <a:cxnLst/>
              <a:rect l="l" t="t" r="r" b="b"/>
              <a:pathLst>
                <a:path w="436" h="402" extrusionOk="0">
                  <a:moveTo>
                    <a:pt x="280" y="0"/>
                  </a:moveTo>
                  <a:cubicBezTo>
                    <a:pt x="271" y="0"/>
                    <a:pt x="263" y="4"/>
                    <a:pt x="256" y="12"/>
                  </a:cubicBezTo>
                  <a:cubicBezTo>
                    <a:pt x="226" y="12"/>
                    <a:pt x="211" y="12"/>
                    <a:pt x="196" y="27"/>
                  </a:cubicBezTo>
                  <a:cubicBezTo>
                    <a:pt x="166" y="42"/>
                    <a:pt x="151" y="72"/>
                    <a:pt x="136" y="102"/>
                  </a:cubicBezTo>
                  <a:lnTo>
                    <a:pt x="90" y="147"/>
                  </a:lnTo>
                  <a:lnTo>
                    <a:pt x="60" y="192"/>
                  </a:lnTo>
                  <a:cubicBezTo>
                    <a:pt x="45" y="207"/>
                    <a:pt x="45" y="207"/>
                    <a:pt x="30" y="222"/>
                  </a:cubicBezTo>
                  <a:cubicBezTo>
                    <a:pt x="15" y="237"/>
                    <a:pt x="0" y="267"/>
                    <a:pt x="0" y="312"/>
                  </a:cubicBezTo>
                  <a:cubicBezTo>
                    <a:pt x="0" y="327"/>
                    <a:pt x="15" y="357"/>
                    <a:pt x="45" y="387"/>
                  </a:cubicBezTo>
                  <a:lnTo>
                    <a:pt x="45" y="372"/>
                  </a:lnTo>
                  <a:cubicBezTo>
                    <a:pt x="60" y="402"/>
                    <a:pt x="90" y="402"/>
                    <a:pt x="136" y="402"/>
                  </a:cubicBezTo>
                  <a:lnTo>
                    <a:pt x="196" y="402"/>
                  </a:lnTo>
                  <a:cubicBezTo>
                    <a:pt x="226" y="387"/>
                    <a:pt x="256" y="372"/>
                    <a:pt x="271" y="342"/>
                  </a:cubicBezTo>
                  <a:cubicBezTo>
                    <a:pt x="286" y="342"/>
                    <a:pt x="301" y="327"/>
                    <a:pt x="331" y="312"/>
                  </a:cubicBezTo>
                  <a:lnTo>
                    <a:pt x="346" y="297"/>
                  </a:lnTo>
                  <a:cubicBezTo>
                    <a:pt x="376" y="282"/>
                    <a:pt x="406" y="252"/>
                    <a:pt x="421" y="222"/>
                  </a:cubicBezTo>
                  <a:lnTo>
                    <a:pt x="421" y="177"/>
                  </a:lnTo>
                  <a:cubicBezTo>
                    <a:pt x="436" y="162"/>
                    <a:pt x="436" y="147"/>
                    <a:pt x="421" y="117"/>
                  </a:cubicBezTo>
                  <a:cubicBezTo>
                    <a:pt x="421" y="102"/>
                    <a:pt x="421" y="102"/>
                    <a:pt x="421" y="87"/>
                  </a:cubicBezTo>
                  <a:cubicBezTo>
                    <a:pt x="406" y="72"/>
                    <a:pt x="391" y="57"/>
                    <a:pt x="376" y="42"/>
                  </a:cubicBezTo>
                  <a:cubicBezTo>
                    <a:pt x="361" y="27"/>
                    <a:pt x="331" y="12"/>
                    <a:pt x="316" y="12"/>
                  </a:cubicBezTo>
                  <a:cubicBezTo>
                    <a:pt x="301" y="4"/>
                    <a:pt x="289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5911451" y="3804496"/>
              <a:ext cx="47680" cy="46200"/>
            </a:xfrm>
            <a:custGeom>
              <a:avLst/>
              <a:gdLst/>
              <a:ahLst/>
              <a:cxnLst/>
              <a:rect l="l" t="t" r="r" b="b"/>
              <a:pathLst>
                <a:path w="451" h="437" extrusionOk="0">
                  <a:moveTo>
                    <a:pt x="135" y="1"/>
                  </a:moveTo>
                  <a:cubicBezTo>
                    <a:pt x="120" y="1"/>
                    <a:pt x="105" y="1"/>
                    <a:pt x="90" y="16"/>
                  </a:cubicBezTo>
                  <a:cubicBezTo>
                    <a:pt x="60" y="16"/>
                    <a:pt x="60" y="31"/>
                    <a:pt x="45" y="46"/>
                  </a:cubicBezTo>
                  <a:cubicBezTo>
                    <a:pt x="15" y="76"/>
                    <a:pt x="0" y="121"/>
                    <a:pt x="0" y="151"/>
                  </a:cubicBezTo>
                  <a:cubicBezTo>
                    <a:pt x="0" y="166"/>
                    <a:pt x="0" y="166"/>
                    <a:pt x="0" y="181"/>
                  </a:cubicBezTo>
                  <a:cubicBezTo>
                    <a:pt x="15" y="196"/>
                    <a:pt x="30" y="226"/>
                    <a:pt x="45" y="241"/>
                  </a:cubicBezTo>
                  <a:lnTo>
                    <a:pt x="60" y="256"/>
                  </a:lnTo>
                  <a:lnTo>
                    <a:pt x="90" y="286"/>
                  </a:lnTo>
                  <a:lnTo>
                    <a:pt x="135" y="331"/>
                  </a:lnTo>
                  <a:lnTo>
                    <a:pt x="195" y="376"/>
                  </a:lnTo>
                  <a:cubicBezTo>
                    <a:pt x="210" y="391"/>
                    <a:pt x="225" y="406"/>
                    <a:pt x="255" y="421"/>
                  </a:cubicBezTo>
                  <a:cubicBezTo>
                    <a:pt x="270" y="421"/>
                    <a:pt x="285" y="421"/>
                    <a:pt x="285" y="436"/>
                  </a:cubicBezTo>
                  <a:lnTo>
                    <a:pt x="376" y="436"/>
                  </a:lnTo>
                  <a:cubicBezTo>
                    <a:pt x="391" y="421"/>
                    <a:pt x="391" y="421"/>
                    <a:pt x="406" y="406"/>
                  </a:cubicBezTo>
                  <a:cubicBezTo>
                    <a:pt x="421" y="391"/>
                    <a:pt x="436" y="361"/>
                    <a:pt x="451" y="346"/>
                  </a:cubicBezTo>
                  <a:lnTo>
                    <a:pt x="428" y="324"/>
                  </a:lnTo>
                  <a:lnTo>
                    <a:pt x="428" y="324"/>
                  </a:lnTo>
                  <a:cubicBezTo>
                    <a:pt x="432" y="316"/>
                    <a:pt x="436" y="309"/>
                    <a:pt x="436" y="301"/>
                  </a:cubicBezTo>
                  <a:cubicBezTo>
                    <a:pt x="436" y="286"/>
                    <a:pt x="436" y="271"/>
                    <a:pt x="436" y="271"/>
                  </a:cubicBezTo>
                  <a:cubicBezTo>
                    <a:pt x="436" y="256"/>
                    <a:pt x="436" y="256"/>
                    <a:pt x="436" y="241"/>
                  </a:cubicBezTo>
                  <a:cubicBezTo>
                    <a:pt x="421" y="226"/>
                    <a:pt x="421" y="226"/>
                    <a:pt x="406" y="211"/>
                  </a:cubicBezTo>
                  <a:lnTo>
                    <a:pt x="406" y="196"/>
                  </a:lnTo>
                  <a:cubicBezTo>
                    <a:pt x="406" y="181"/>
                    <a:pt x="391" y="166"/>
                    <a:pt x="391" y="166"/>
                  </a:cubicBezTo>
                  <a:lnTo>
                    <a:pt x="331" y="106"/>
                  </a:lnTo>
                  <a:lnTo>
                    <a:pt x="285" y="61"/>
                  </a:lnTo>
                  <a:lnTo>
                    <a:pt x="255" y="3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0"/>
            <p:cNvSpPr/>
            <p:nvPr/>
          </p:nvSpPr>
          <p:spPr>
            <a:xfrm>
              <a:off x="5838398" y="3752588"/>
              <a:ext cx="43028" cy="48843"/>
            </a:xfrm>
            <a:custGeom>
              <a:avLst/>
              <a:gdLst/>
              <a:ahLst/>
              <a:cxnLst/>
              <a:rect l="l" t="t" r="r" b="b"/>
              <a:pathLst>
                <a:path w="407" h="462" extrusionOk="0">
                  <a:moveTo>
                    <a:pt x="241" y="0"/>
                  </a:moveTo>
                  <a:cubicBezTo>
                    <a:pt x="226" y="0"/>
                    <a:pt x="211" y="4"/>
                    <a:pt x="196" y="12"/>
                  </a:cubicBezTo>
                  <a:lnTo>
                    <a:pt x="166" y="27"/>
                  </a:lnTo>
                  <a:cubicBezTo>
                    <a:pt x="136" y="42"/>
                    <a:pt x="121" y="57"/>
                    <a:pt x="106" y="87"/>
                  </a:cubicBezTo>
                  <a:lnTo>
                    <a:pt x="106" y="102"/>
                  </a:lnTo>
                  <a:lnTo>
                    <a:pt x="76" y="147"/>
                  </a:lnTo>
                  <a:cubicBezTo>
                    <a:pt x="61" y="177"/>
                    <a:pt x="46" y="207"/>
                    <a:pt x="31" y="237"/>
                  </a:cubicBezTo>
                  <a:cubicBezTo>
                    <a:pt x="31" y="252"/>
                    <a:pt x="16" y="267"/>
                    <a:pt x="16" y="267"/>
                  </a:cubicBezTo>
                  <a:lnTo>
                    <a:pt x="16" y="297"/>
                  </a:lnTo>
                  <a:cubicBezTo>
                    <a:pt x="1" y="327"/>
                    <a:pt x="1" y="342"/>
                    <a:pt x="16" y="357"/>
                  </a:cubicBezTo>
                  <a:cubicBezTo>
                    <a:pt x="16" y="372"/>
                    <a:pt x="16" y="372"/>
                    <a:pt x="16" y="387"/>
                  </a:cubicBezTo>
                  <a:cubicBezTo>
                    <a:pt x="31" y="402"/>
                    <a:pt x="46" y="417"/>
                    <a:pt x="46" y="432"/>
                  </a:cubicBezTo>
                  <a:cubicBezTo>
                    <a:pt x="76" y="432"/>
                    <a:pt x="91" y="447"/>
                    <a:pt x="106" y="462"/>
                  </a:cubicBezTo>
                  <a:lnTo>
                    <a:pt x="166" y="462"/>
                  </a:lnTo>
                  <a:cubicBezTo>
                    <a:pt x="181" y="447"/>
                    <a:pt x="196" y="447"/>
                    <a:pt x="211" y="432"/>
                  </a:cubicBezTo>
                  <a:lnTo>
                    <a:pt x="196" y="432"/>
                  </a:lnTo>
                  <a:cubicBezTo>
                    <a:pt x="226" y="417"/>
                    <a:pt x="241" y="387"/>
                    <a:pt x="271" y="357"/>
                  </a:cubicBezTo>
                  <a:lnTo>
                    <a:pt x="346" y="282"/>
                  </a:lnTo>
                  <a:lnTo>
                    <a:pt x="361" y="267"/>
                  </a:lnTo>
                  <a:lnTo>
                    <a:pt x="391" y="222"/>
                  </a:lnTo>
                  <a:cubicBezTo>
                    <a:pt x="391" y="222"/>
                    <a:pt x="391" y="207"/>
                    <a:pt x="391" y="192"/>
                  </a:cubicBezTo>
                  <a:cubicBezTo>
                    <a:pt x="406" y="162"/>
                    <a:pt x="406" y="132"/>
                    <a:pt x="391" y="102"/>
                  </a:cubicBezTo>
                  <a:cubicBezTo>
                    <a:pt x="391" y="87"/>
                    <a:pt x="376" y="57"/>
                    <a:pt x="346" y="42"/>
                  </a:cubicBezTo>
                  <a:cubicBezTo>
                    <a:pt x="331" y="27"/>
                    <a:pt x="301" y="12"/>
                    <a:pt x="286" y="12"/>
                  </a:cubicBezTo>
                  <a:cubicBezTo>
                    <a:pt x="271" y="4"/>
                    <a:pt x="256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0"/>
            <p:cNvSpPr/>
            <p:nvPr/>
          </p:nvSpPr>
          <p:spPr>
            <a:xfrm>
              <a:off x="5684576" y="3709772"/>
              <a:ext cx="55609" cy="50428"/>
            </a:xfrm>
            <a:custGeom>
              <a:avLst/>
              <a:gdLst/>
              <a:ahLst/>
              <a:cxnLst/>
              <a:rect l="l" t="t" r="r" b="b"/>
              <a:pathLst>
                <a:path w="526" h="477" extrusionOk="0">
                  <a:moveTo>
                    <a:pt x="165" y="0"/>
                  </a:moveTo>
                  <a:cubicBezTo>
                    <a:pt x="150" y="0"/>
                    <a:pt x="135" y="4"/>
                    <a:pt x="120" y="11"/>
                  </a:cubicBezTo>
                  <a:cubicBezTo>
                    <a:pt x="105" y="11"/>
                    <a:pt x="75" y="26"/>
                    <a:pt x="60" y="41"/>
                  </a:cubicBezTo>
                  <a:cubicBezTo>
                    <a:pt x="45" y="57"/>
                    <a:pt x="30" y="72"/>
                    <a:pt x="30" y="87"/>
                  </a:cubicBezTo>
                  <a:cubicBezTo>
                    <a:pt x="15" y="102"/>
                    <a:pt x="15" y="132"/>
                    <a:pt x="15" y="147"/>
                  </a:cubicBezTo>
                  <a:cubicBezTo>
                    <a:pt x="0" y="177"/>
                    <a:pt x="0" y="192"/>
                    <a:pt x="15" y="222"/>
                  </a:cubicBezTo>
                  <a:cubicBezTo>
                    <a:pt x="15" y="252"/>
                    <a:pt x="30" y="267"/>
                    <a:pt x="60" y="297"/>
                  </a:cubicBezTo>
                  <a:cubicBezTo>
                    <a:pt x="90" y="327"/>
                    <a:pt x="135" y="357"/>
                    <a:pt x="165" y="387"/>
                  </a:cubicBezTo>
                  <a:cubicBezTo>
                    <a:pt x="195" y="402"/>
                    <a:pt x="225" y="432"/>
                    <a:pt x="255" y="432"/>
                  </a:cubicBezTo>
                  <a:cubicBezTo>
                    <a:pt x="300" y="447"/>
                    <a:pt x="330" y="462"/>
                    <a:pt x="360" y="477"/>
                  </a:cubicBezTo>
                  <a:lnTo>
                    <a:pt x="390" y="477"/>
                  </a:lnTo>
                  <a:cubicBezTo>
                    <a:pt x="420" y="477"/>
                    <a:pt x="435" y="462"/>
                    <a:pt x="450" y="462"/>
                  </a:cubicBezTo>
                  <a:cubicBezTo>
                    <a:pt x="465" y="447"/>
                    <a:pt x="495" y="417"/>
                    <a:pt x="510" y="402"/>
                  </a:cubicBezTo>
                  <a:cubicBezTo>
                    <a:pt x="510" y="372"/>
                    <a:pt x="525" y="357"/>
                    <a:pt x="525" y="327"/>
                  </a:cubicBezTo>
                  <a:cubicBezTo>
                    <a:pt x="510" y="297"/>
                    <a:pt x="495" y="267"/>
                    <a:pt x="480" y="237"/>
                  </a:cubicBezTo>
                  <a:lnTo>
                    <a:pt x="480" y="252"/>
                  </a:lnTo>
                  <a:lnTo>
                    <a:pt x="420" y="192"/>
                  </a:lnTo>
                  <a:cubicBezTo>
                    <a:pt x="402" y="173"/>
                    <a:pt x="389" y="161"/>
                    <a:pt x="375" y="147"/>
                  </a:cubicBezTo>
                  <a:cubicBezTo>
                    <a:pt x="360" y="132"/>
                    <a:pt x="330" y="102"/>
                    <a:pt x="315" y="72"/>
                  </a:cubicBezTo>
                  <a:cubicBezTo>
                    <a:pt x="285" y="41"/>
                    <a:pt x="255" y="11"/>
                    <a:pt x="210" y="11"/>
                  </a:cubicBezTo>
                  <a:cubicBezTo>
                    <a:pt x="195" y="4"/>
                    <a:pt x="18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0"/>
            <p:cNvSpPr/>
            <p:nvPr/>
          </p:nvSpPr>
          <p:spPr>
            <a:xfrm>
              <a:off x="5430637" y="3598238"/>
              <a:ext cx="652292" cy="565285"/>
            </a:xfrm>
            <a:custGeom>
              <a:avLst/>
              <a:gdLst/>
              <a:ahLst/>
              <a:cxnLst/>
              <a:rect l="l" t="t" r="r" b="b"/>
              <a:pathLst>
                <a:path w="6170" h="5347" extrusionOk="0">
                  <a:moveTo>
                    <a:pt x="2911" y="230"/>
                  </a:moveTo>
                  <a:cubicBezTo>
                    <a:pt x="3560" y="230"/>
                    <a:pt x="4205" y="456"/>
                    <a:pt x="4728" y="901"/>
                  </a:cubicBezTo>
                  <a:cubicBezTo>
                    <a:pt x="5449" y="1487"/>
                    <a:pt x="5884" y="2462"/>
                    <a:pt x="5629" y="3393"/>
                  </a:cubicBezTo>
                  <a:cubicBezTo>
                    <a:pt x="5524" y="3858"/>
                    <a:pt x="5179" y="4218"/>
                    <a:pt x="4743" y="4338"/>
                  </a:cubicBezTo>
                  <a:cubicBezTo>
                    <a:pt x="4488" y="4398"/>
                    <a:pt x="4233" y="4428"/>
                    <a:pt x="3993" y="4473"/>
                  </a:cubicBezTo>
                  <a:cubicBezTo>
                    <a:pt x="3738" y="4518"/>
                    <a:pt x="3498" y="4609"/>
                    <a:pt x="3273" y="4729"/>
                  </a:cubicBezTo>
                  <a:cubicBezTo>
                    <a:pt x="2956" y="4902"/>
                    <a:pt x="2652" y="5034"/>
                    <a:pt x="2321" y="5034"/>
                  </a:cubicBezTo>
                  <a:cubicBezTo>
                    <a:pt x="2165" y="5034"/>
                    <a:pt x="2004" y="5006"/>
                    <a:pt x="1832" y="4939"/>
                  </a:cubicBezTo>
                  <a:cubicBezTo>
                    <a:pt x="1351" y="4744"/>
                    <a:pt x="976" y="4368"/>
                    <a:pt x="781" y="3888"/>
                  </a:cubicBezTo>
                  <a:cubicBezTo>
                    <a:pt x="526" y="3303"/>
                    <a:pt x="316" y="2657"/>
                    <a:pt x="481" y="2012"/>
                  </a:cubicBezTo>
                  <a:cubicBezTo>
                    <a:pt x="625" y="1438"/>
                    <a:pt x="974" y="932"/>
                    <a:pt x="1464" y="600"/>
                  </a:cubicBezTo>
                  <a:lnTo>
                    <a:pt x="1464" y="600"/>
                  </a:lnTo>
                  <a:cubicBezTo>
                    <a:pt x="1472" y="603"/>
                    <a:pt x="1481" y="604"/>
                    <a:pt x="1490" y="604"/>
                  </a:cubicBezTo>
                  <a:cubicBezTo>
                    <a:pt x="1507" y="604"/>
                    <a:pt x="1527" y="599"/>
                    <a:pt x="1547" y="586"/>
                  </a:cubicBezTo>
                  <a:cubicBezTo>
                    <a:pt x="1974" y="347"/>
                    <a:pt x="2443" y="230"/>
                    <a:pt x="2911" y="230"/>
                  </a:cubicBezTo>
                  <a:close/>
                  <a:moveTo>
                    <a:pt x="2951" y="0"/>
                  </a:moveTo>
                  <a:cubicBezTo>
                    <a:pt x="2440" y="0"/>
                    <a:pt x="1923" y="133"/>
                    <a:pt x="1457" y="406"/>
                  </a:cubicBezTo>
                  <a:cubicBezTo>
                    <a:pt x="1421" y="428"/>
                    <a:pt x="1404" y="460"/>
                    <a:pt x="1400" y="491"/>
                  </a:cubicBezTo>
                  <a:lnTo>
                    <a:pt x="1400" y="491"/>
                  </a:lnTo>
                  <a:cubicBezTo>
                    <a:pt x="908" y="776"/>
                    <a:pt x="514" y="1196"/>
                    <a:pt x="271" y="1712"/>
                  </a:cubicBezTo>
                  <a:cubicBezTo>
                    <a:pt x="1" y="2327"/>
                    <a:pt x="106" y="2943"/>
                    <a:pt x="316" y="3558"/>
                  </a:cubicBezTo>
                  <a:cubicBezTo>
                    <a:pt x="496" y="4113"/>
                    <a:pt x="766" y="4639"/>
                    <a:pt x="1246" y="4984"/>
                  </a:cubicBezTo>
                  <a:cubicBezTo>
                    <a:pt x="1566" y="5226"/>
                    <a:pt x="1941" y="5347"/>
                    <a:pt x="2326" y="5347"/>
                  </a:cubicBezTo>
                  <a:cubicBezTo>
                    <a:pt x="2466" y="5347"/>
                    <a:pt x="2607" y="5331"/>
                    <a:pt x="2747" y="5299"/>
                  </a:cubicBezTo>
                  <a:cubicBezTo>
                    <a:pt x="3032" y="5194"/>
                    <a:pt x="3318" y="5059"/>
                    <a:pt x="3573" y="4909"/>
                  </a:cubicBezTo>
                  <a:cubicBezTo>
                    <a:pt x="3888" y="4789"/>
                    <a:pt x="4203" y="4699"/>
                    <a:pt x="4548" y="4669"/>
                  </a:cubicBezTo>
                  <a:cubicBezTo>
                    <a:pt x="5044" y="4609"/>
                    <a:pt x="5494" y="4293"/>
                    <a:pt x="5719" y="3843"/>
                  </a:cubicBezTo>
                  <a:cubicBezTo>
                    <a:pt x="6169" y="2913"/>
                    <a:pt x="5809" y="1787"/>
                    <a:pt x="5194" y="1036"/>
                  </a:cubicBezTo>
                  <a:cubicBezTo>
                    <a:pt x="4616" y="356"/>
                    <a:pt x="3790" y="0"/>
                    <a:pt x="2951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1" name="Google Shape;2241;p30"/>
          <p:cNvSpPr/>
          <p:nvPr/>
        </p:nvSpPr>
        <p:spPr>
          <a:xfrm>
            <a:off x="1847094" y="4225237"/>
            <a:ext cx="245588" cy="342639"/>
          </a:xfrm>
          <a:custGeom>
            <a:avLst/>
            <a:gdLst/>
            <a:ahLst/>
            <a:cxnLst/>
            <a:rect l="l" t="t" r="r" b="b"/>
            <a:pathLst>
              <a:path w="2323" h="3241" extrusionOk="0">
                <a:moveTo>
                  <a:pt x="709" y="0"/>
                </a:moveTo>
                <a:cubicBezTo>
                  <a:pt x="697" y="0"/>
                  <a:pt x="684" y="1"/>
                  <a:pt x="671" y="2"/>
                </a:cubicBezTo>
                <a:cubicBezTo>
                  <a:pt x="446" y="2"/>
                  <a:pt x="146" y="77"/>
                  <a:pt x="41" y="302"/>
                </a:cubicBezTo>
                <a:cubicBezTo>
                  <a:pt x="1" y="396"/>
                  <a:pt x="68" y="502"/>
                  <a:pt x="169" y="502"/>
                </a:cubicBezTo>
                <a:cubicBezTo>
                  <a:pt x="181" y="502"/>
                  <a:pt x="193" y="500"/>
                  <a:pt x="206" y="497"/>
                </a:cubicBezTo>
                <a:cubicBezTo>
                  <a:pt x="343" y="476"/>
                  <a:pt x="487" y="403"/>
                  <a:pt x="629" y="403"/>
                </a:cubicBezTo>
                <a:cubicBezTo>
                  <a:pt x="689" y="403"/>
                  <a:pt x="748" y="416"/>
                  <a:pt x="806" y="452"/>
                </a:cubicBezTo>
                <a:cubicBezTo>
                  <a:pt x="911" y="512"/>
                  <a:pt x="866" y="557"/>
                  <a:pt x="806" y="647"/>
                </a:cubicBezTo>
                <a:cubicBezTo>
                  <a:pt x="746" y="722"/>
                  <a:pt x="686" y="812"/>
                  <a:pt x="626" y="917"/>
                </a:cubicBezTo>
                <a:cubicBezTo>
                  <a:pt x="521" y="1127"/>
                  <a:pt x="596" y="1397"/>
                  <a:pt x="806" y="1517"/>
                </a:cubicBezTo>
                <a:cubicBezTo>
                  <a:pt x="904" y="1577"/>
                  <a:pt x="1001" y="1592"/>
                  <a:pt x="1101" y="1592"/>
                </a:cubicBezTo>
                <a:cubicBezTo>
                  <a:pt x="1200" y="1592"/>
                  <a:pt x="1302" y="1577"/>
                  <a:pt x="1407" y="1577"/>
                </a:cubicBezTo>
                <a:cubicBezTo>
                  <a:pt x="1431" y="1577"/>
                  <a:pt x="1459" y="1573"/>
                  <a:pt x="1485" y="1573"/>
                </a:cubicBezTo>
                <a:cubicBezTo>
                  <a:pt x="1524" y="1573"/>
                  <a:pt x="1557" y="1583"/>
                  <a:pt x="1557" y="1637"/>
                </a:cubicBezTo>
                <a:cubicBezTo>
                  <a:pt x="1542" y="1728"/>
                  <a:pt x="1407" y="1833"/>
                  <a:pt x="1347" y="1908"/>
                </a:cubicBezTo>
                <a:cubicBezTo>
                  <a:pt x="1167" y="2043"/>
                  <a:pt x="1106" y="2283"/>
                  <a:pt x="1182" y="2508"/>
                </a:cubicBezTo>
                <a:cubicBezTo>
                  <a:pt x="1272" y="2703"/>
                  <a:pt x="1467" y="2748"/>
                  <a:pt x="1662" y="2763"/>
                </a:cubicBezTo>
                <a:cubicBezTo>
                  <a:pt x="1677" y="2761"/>
                  <a:pt x="1692" y="2759"/>
                  <a:pt x="1707" y="2759"/>
                </a:cubicBezTo>
                <a:cubicBezTo>
                  <a:pt x="1777" y="2759"/>
                  <a:pt x="1837" y="2788"/>
                  <a:pt x="1887" y="2838"/>
                </a:cubicBezTo>
                <a:cubicBezTo>
                  <a:pt x="1947" y="2913"/>
                  <a:pt x="1902" y="3003"/>
                  <a:pt x="1917" y="3078"/>
                </a:cubicBezTo>
                <a:cubicBezTo>
                  <a:pt x="1927" y="3180"/>
                  <a:pt x="2007" y="3241"/>
                  <a:pt x="2089" y="3241"/>
                </a:cubicBezTo>
                <a:cubicBezTo>
                  <a:pt x="2129" y="3241"/>
                  <a:pt x="2168" y="3227"/>
                  <a:pt x="2202" y="3198"/>
                </a:cubicBezTo>
                <a:cubicBezTo>
                  <a:pt x="2322" y="3048"/>
                  <a:pt x="2322" y="2838"/>
                  <a:pt x="2217" y="2688"/>
                </a:cubicBezTo>
                <a:cubicBezTo>
                  <a:pt x="2127" y="2523"/>
                  <a:pt x="1962" y="2433"/>
                  <a:pt x="1782" y="2418"/>
                </a:cubicBezTo>
                <a:cubicBezTo>
                  <a:pt x="1707" y="2403"/>
                  <a:pt x="1632" y="2403"/>
                  <a:pt x="1557" y="2388"/>
                </a:cubicBezTo>
                <a:cubicBezTo>
                  <a:pt x="1467" y="2358"/>
                  <a:pt x="1497" y="2268"/>
                  <a:pt x="1557" y="2193"/>
                </a:cubicBezTo>
                <a:cubicBezTo>
                  <a:pt x="1692" y="2028"/>
                  <a:pt x="1872" y="1923"/>
                  <a:pt x="1932" y="1683"/>
                </a:cubicBezTo>
                <a:cubicBezTo>
                  <a:pt x="1977" y="1487"/>
                  <a:pt x="1872" y="1292"/>
                  <a:pt x="1692" y="1202"/>
                </a:cubicBezTo>
                <a:cubicBezTo>
                  <a:pt x="1572" y="1162"/>
                  <a:pt x="1445" y="1149"/>
                  <a:pt x="1320" y="1149"/>
                </a:cubicBezTo>
                <a:cubicBezTo>
                  <a:pt x="1258" y="1149"/>
                  <a:pt x="1197" y="1152"/>
                  <a:pt x="1137" y="1157"/>
                </a:cubicBezTo>
                <a:lnTo>
                  <a:pt x="1046" y="1157"/>
                </a:lnTo>
                <a:cubicBezTo>
                  <a:pt x="1038" y="1153"/>
                  <a:pt x="1033" y="1149"/>
                  <a:pt x="1030" y="1145"/>
                </a:cubicBezTo>
                <a:lnTo>
                  <a:pt x="1030" y="1145"/>
                </a:lnTo>
                <a:cubicBezTo>
                  <a:pt x="1031" y="1148"/>
                  <a:pt x="1031" y="1152"/>
                  <a:pt x="1031" y="1157"/>
                </a:cubicBezTo>
                <a:cubicBezTo>
                  <a:pt x="1031" y="1153"/>
                  <a:pt x="1030" y="1149"/>
                  <a:pt x="1030" y="1145"/>
                </a:cubicBezTo>
                <a:lnTo>
                  <a:pt x="1030" y="1145"/>
                </a:lnTo>
                <a:cubicBezTo>
                  <a:pt x="1030" y="1145"/>
                  <a:pt x="1030" y="1145"/>
                  <a:pt x="1030" y="1145"/>
                </a:cubicBezTo>
                <a:lnTo>
                  <a:pt x="1030" y="1145"/>
                </a:lnTo>
                <a:cubicBezTo>
                  <a:pt x="1030" y="1145"/>
                  <a:pt x="1030" y="1145"/>
                  <a:pt x="1030" y="1144"/>
                </a:cubicBezTo>
                <a:lnTo>
                  <a:pt x="1030" y="1144"/>
                </a:lnTo>
                <a:cubicBezTo>
                  <a:pt x="1030" y="1145"/>
                  <a:pt x="1030" y="1145"/>
                  <a:pt x="1030" y="1145"/>
                </a:cubicBezTo>
                <a:lnTo>
                  <a:pt x="1030" y="1145"/>
                </a:lnTo>
                <a:cubicBezTo>
                  <a:pt x="1028" y="1142"/>
                  <a:pt x="1027" y="1140"/>
                  <a:pt x="1028" y="1140"/>
                </a:cubicBezTo>
                <a:lnTo>
                  <a:pt x="1028" y="1140"/>
                </a:lnTo>
                <a:cubicBezTo>
                  <a:pt x="1028" y="1140"/>
                  <a:pt x="1029" y="1141"/>
                  <a:pt x="1030" y="1144"/>
                </a:cubicBezTo>
                <a:lnTo>
                  <a:pt x="1030" y="1144"/>
                </a:lnTo>
                <a:cubicBezTo>
                  <a:pt x="1029" y="1069"/>
                  <a:pt x="1139" y="960"/>
                  <a:pt x="1182" y="917"/>
                </a:cubicBezTo>
                <a:cubicBezTo>
                  <a:pt x="1332" y="737"/>
                  <a:pt x="1347" y="497"/>
                  <a:pt x="1242" y="287"/>
                </a:cubicBezTo>
                <a:cubicBezTo>
                  <a:pt x="1128" y="117"/>
                  <a:pt x="921" y="0"/>
                  <a:pt x="709" y="0"/>
                </a:cubicBezTo>
                <a:close/>
              </a:path>
            </a:pathLst>
          </a:custGeom>
          <a:solidFill>
            <a:srgbClr val="D57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2" name="Google Shape;2242;p30"/>
          <p:cNvGrpSpPr/>
          <p:nvPr/>
        </p:nvGrpSpPr>
        <p:grpSpPr>
          <a:xfrm>
            <a:off x="6850542" y="497462"/>
            <a:ext cx="813415" cy="935619"/>
            <a:chOff x="7161255" y="3565513"/>
            <a:chExt cx="813415" cy="935619"/>
          </a:xfrm>
        </p:grpSpPr>
        <p:sp>
          <p:nvSpPr>
            <p:cNvPr id="2243" name="Google Shape;2243;p30"/>
            <p:cNvSpPr/>
            <p:nvPr/>
          </p:nvSpPr>
          <p:spPr>
            <a:xfrm>
              <a:off x="7419002" y="3687217"/>
              <a:ext cx="52849" cy="89527"/>
            </a:xfrm>
            <a:custGeom>
              <a:avLst/>
              <a:gdLst/>
              <a:ahLst/>
              <a:cxnLst/>
              <a:rect l="l" t="t" r="r" b="b"/>
              <a:pathLst>
                <a:path w="317" h="537" extrusionOk="0">
                  <a:moveTo>
                    <a:pt x="61" y="0"/>
                  </a:moveTo>
                  <a:cubicBezTo>
                    <a:pt x="46" y="15"/>
                    <a:pt x="31" y="15"/>
                    <a:pt x="31" y="30"/>
                  </a:cubicBezTo>
                  <a:cubicBezTo>
                    <a:pt x="16" y="60"/>
                    <a:pt x="1" y="75"/>
                    <a:pt x="1" y="105"/>
                  </a:cubicBezTo>
                  <a:lnTo>
                    <a:pt x="16" y="105"/>
                  </a:lnTo>
                  <a:lnTo>
                    <a:pt x="31" y="195"/>
                  </a:lnTo>
                  <a:cubicBezTo>
                    <a:pt x="31" y="225"/>
                    <a:pt x="46" y="255"/>
                    <a:pt x="46" y="300"/>
                  </a:cubicBezTo>
                  <a:cubicBezTo>
                    <a:pt x="61" y="330"/>
                    <a:pt x="76" y="390"/>
                    <a:pt x="91" y="450"/>
                  </a:cubicBezTo>
                  <a:cubicBezTo>
                    <a:pt x="91" y="465"/>
                    <a:pt x="91" y="480"/>
                    <a:pt x="106" y="495"/>
                  </a:cubicBezTo>
                  <a:cubicBezTo>
                    <a:pt x="121" y="510"/>
                    <a:pt x="136" y="525"/>
                    <a:pt x="151" y="525"/>
                  </a:cubicBezTo>
                  <a:cubicBezTo>
                    <a:pt x="166" y="533"/>
                    <a:pt x="181" y="537"/>
                    <a:pt x="196" y="537"/>
                  </a:cubicBezTo>
                  <a:cubicBezTo>
                    <a:pt x="211" y="537"/>
                    <a:pt x="226" y="533"/>
                    <a:pt x="241" y="525"/>
                  </a:cubicBezTo>
                  <a:cubicBezTo>
                    <a:pt x="271" y="510"/>
                    <a:pt x="301" y="495"/>
                    <a:pt x="316" y="465"/>
                  </a:cubicBezTo>
                  <a:cubicBezTo>
                    <a:pt x="316" y="420"/>
                    <a:pt x="316" y="390"/>
                    <a:pt x="316" y="360"/>
                  </a:cubicBezTo>
                  <a:lnTo>
                    <a:pt x="256" y="210"/>
                  </a:lnTo>
                  <a:cubicBezTo>
                    <a:pt x="241" y="180"/>
                    <a:pt x="226" y="135"/>
                    <a:pt x="211" y="105"/>
                  </a:cubicBezTo>
                  <a:lnTo>
                    <a:pt x="166" y="45"/>
                  </a:lnTo>
                  <a:lnTo>
                    <a:pt x="151" y="15"/>
                  </a:lnTo>
                  <a:cubicBezTo>
                    <a:pt x="151" y="15"/>
                    <a:pt x="136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7466850" y="3877276"/>
              <a:ext cx="65020" cy="55183"/>
            </a:xfrm>
            <a:custGeom>
              <a:avLst/>
              <a:gdLst/>
              <a:ahLst/>
              <a:cxnLst/>
              <a:rect l="l" t="t" r="r" b="b"/>
              <a:pathLst>
                <a:path w="390" h="331" extrusionOk="0">
                  <a:moveTo>
                    <a:pt x="239" y="1"/>
                  </a:moveTo>
                  <a:cubicBezTo>
                    <a:pt x="209" y="1"/>
                    <a:pt x="194" y="16"/>
                    <a:pt x="179" y="31"/>
                  </a:cubicBezTo>
                  <a:lnTo>
                    <a:pt x="104" y="91"/>
                  </a:lnTo>
                  <a:lnTo>
                    <a:pt x="89" y="106"/>
                  </a:lnTo>
                  <a:cubicBezTo>
                    <a:pt x="74" y="106"/>
                    <a:pt x="59" y="121"/>
                    <a:pt x="44" y="136"/>
                  </a:cubicBezTo>
                  <a:cubicBezTo>
                    <a:pt x="44" y="136"/>
                    <a:pt x="29" y="151"/>
                    <a:pt x="29" y="151"/>
                  </a:cubicBezTo>
                  <a:cubicBezTo>
                    <a:pt x="29" y="166"/>
                    <a:pt x="14" y="181"/>
                    <a:pt x="14" y="181"/>
                  </a:cubicBezTo>
                  <a:cubicBezTo>
                    <a:pt x="4" y="200"/>
                    <a:pt x="1" y="213"/>
                    <a:pt x="4" y="228"/>
                  </a:cubicBezTo>
                  <a:lnTo>
                    <a:pt x="4" y="228"/>
                  </a:lnTo>
                  <a:cubicBezTo>
                    <a:pt x="1" y="247"/>
                    <a:pt x="4" y="267"/>
                    <a:pt x="14" y="286"/>
                  </a:cubicBezTo>
                  <a:cubicBezTo>
                    <a:pt x="14" y="301"/>
                    <a:pt x="44" y="331"/>
                    <a:pt x="74" y="331"/>
                  </a:cubicBezTo>
                  <a:lnTo>
                    <a:pt x="62" y="323"/>
                  </a:lnTo>
                  <a:lnTo>
                    <a:pt x="62" y="323"/>
                  </a:lnTo>
                  <a:cubicBezTo>
                    <a:pt x="73" y="328"/>
                    <a:pt x="82" y="331"/>
                    <a:pt x="89" y="331"/>
                  </a:cubicBezTo>
                  <a:lnTo>
                    <a:pt x="194" y="331"/>
                  </a:lnTo>
                  <a:lnTo>
                    <a:pt x="209" y="316"/>
                  </a:lnTo>
                  <a:lnTo>
                    <a:pt x="299" y="271"/>
                  </a:lnTo>
                  <a:cubicBezTo>
                    <a:pt x="329" y="256"/>
                    <a:pt x="359" y="241"/>
                    <a:pt x="374" y="196"/>
                  </a:cubicBezTo>
                  <a:cubicBezTo>
                    <a:pt x="374" y="181"/>
                    <a:pt x="389" y="151"/>
                    <a:pt x="374" y="121"/>
                  </a:cubicBezTo>
                  <a:cubicBezTo>
                    <a:pt x="374" y="106"/>
                    <a:pt x="374" y="91"/>
                    <a:pt x="374" y="76"/>
                  </a:cubicBezTo>
                  <a:cubicBezTo>
                    <a:pt x="359" y="61"/>
                    <a:pt x="344" y="46"/>
                    <a:pt x="329" y="31"/>
                  </a:cubicBezTo>
                  <a:cubicBezTo>
                    <a:pt x="329" y="16"/>
                    <a:pt x="314" y="1"/>
                    <a:pt x="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7306467" y="3962303"/>
              <a:ext cx="65187" cy="87860"/>
            </a:xfrm>
            <a:custGeom>
              <a:avLst/>
              <a:gdLst/>
              <a:ahLst/>
              <a:cxnLst/>
              <a:rect l="l" t="t" r="r" b="b"/>
              <a:pathLst>
                <a:path w="391" h="527" extrusionOk="0">
                  <a:moveTo>
                    <a:pt x="121" y="1"/>
                  </a:moveTo>
                  <a:lnTo>
                    <a:pt x="145" y="13"/>
                  </a:lnTo>
                  <a:lnTo>
                    <a:pt x="145" y="13"/>
                  </a:lnTo>
                  <a:cubicBezTo>
                    <a:pt x="137" y="8"/>
                    <a:pt x="129" y="4"/>
                    <a:pt x="121" y="1"/>
                  </a:cubicBezTo>
                  <a:close/>
                  <a:moveTo>
                    <a:pt x="98" y="5"/>
                  </a:moveTo>
                  <a:cubicBezTo>
                    <a:pt x="79" y="5"/>
                    <a:pt x="61" y="8"/>
                    <a:pt x="46" y="16"/>
                  </a:cubicBezTo>
                  <a:cubicBezTo>
                    <a:pt x="15" y="46"/>
                    <a:pt x="0" y="76"/>
                    <a:pt x="15" y="121"/>
                  </a:cubicBezTo>
                  <a:cubicBezTo>
                    <a:pt x="15" y="151"/>
                    <a:pt x="31" y="196"/>
                    <a:pt x="46" y="226"/>
                  </a:cubicBezTo>
                  <a:cubicBezTo>
                    <a:pt x="61" y="256"/>
                    <a:pt x="76" y="286"/>
                    <a:pt x="76" y="301"/>
                  </a:cubicBezTo>
                  <a:lnTo>
                    <a:pt x="136" y="406"/>
                  </a:lnTo>
                  <a:cubicBezTo>
                    <a:pt x="151" y="436"/>
                    <a:pt x="151" y="451"/>
                    <a:pt x="166" y="481"/>
                  </a:cubicBezTo>
                  <a:cubicBezTo>
                    <a:pt x="196" y="511"/>
                    <a:pt x="226" y="526"/>
                    <a:pt x="256" y="526"/>
                  </a:cubicBezTo>
                  <a:lnTo>
                    <a:pt x="286" y="526"/>
                  </a:lnTo>
                  <a:cubicBezTo>
                    <a:pt x="301" y="526"/>
                    <a:pt x="316" y="526"/>
                    <a:pt x="331" y="511"/>
                  </a:cubicBezTo>
                  <a:cubicBezTo>
                    <a:pt x="361" y="496"/>
                    <a:pt x="376" y="481"/>
                    <a:pt x="391" y="451"/>
                  </a:cubicBezTo>
                  <a:cubicBezTo>
                    <a:pt x="391" y="436"/>
                    <a:pt x="391" y="406"/>
                    <a:pt x="391" y="391"/>
                  </a:cubicBezTo>
                  <a:cubicBezTo>
                    <a:pt x="391" y="376"/>
                    <a:pt x="391" y="361"/>
                    <a:pt x="391" y="346"/>
                  </a:cubicBezTo>
                  <a:cubicBezTo>
                    <a:pt x="376" y="316"/>
                    <a:pt x="361" y="286"/>
                    <a:pt x="346" y="271"/>
                  </a:cubicBezTo>
                  <a:lnTo>
                    <a:pt x="271" y="166"/>
                  </a:lnTo>
                  <a:cubicBezTo>
                    <a:pt x="256" y="136"/>
                    <a:pt x="241" y="121"/>
                    <a:pt x="226" y="106"/>
                  </a:cubicBezTo>
                  <a:cubicBezTo>
                    <a:pt x="213" y="82"/>
                    <a:pt x="182" y="38"/>
                    <a:pt x="146" y="14"/>
                  </a:cubicBezTo>
                  <a:lnTo>
                    <a:pt x="146" y="14"/>
                  </a:lnTo>
                  <a:cubicBezTo>
                    <a:pt x="148" y="15"/>
                    <a:pt x="149" y="15"/>
                    <a:pt x="151" y="16"/>
                  </a:cubicBezTo>
                  <a:lnTo>
                    <a:pt x="145" y="13"/>
                  </a:lnTo>
                  <a:lnTo>
                    <a:pt x="145" y="13"/>
                  </a:lnTo>
                  <a:cubicBezTo>
                    <a:pt x="145" y="13"/>
                    <a:pt x="146" y="14"/>
                    <a:pt x="146" y="14"/>
                  </a:cubicBezTo>
                  <a:lnTo>
                    <a:pt x="146" y="14"/>
                  </a:lnTo>
                  <a:cubicBezTo>
                    <a:pt x="132" y="8"/>
                    <a:pt x="115" y="5"/>
                    <a:pt x="98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7401496" y="4063168"/>
              <a:ext cx="97863" cy="69521"/>
            </a:xfrm>
            <a:custGeom>
              <a:avLst/>
              <a:gdLst/>
              <a:ahLst/>
              <a:cxnLst/>
              <a:rect l="l" t="t" r="r" b="b"/>
              <a:pathLst>
                <a:path w="587" h="417" extrusionOk="0">
                  <a:moveTo>
                    <a:pt x="444" y="0"/>
                  </a:moveTo>
                  <a:cubicBezTo>
                    <a:pt x="425" y="0"/>
                    <a:pt x="406" y="4"/>
                    <a:pt x="391" y="11"/>
                  </a:cubicBezTo>
                  <a:lnTo>
                    <a:pt x="226" y="86"/>
                  </a:lnTo>
                  <a:lnTo>
                    <a:pt x="151" y="131"/>
                  </a:lnTo>
                  <a:cubicBezTo>
                    <a:pt x="136" y="146"/>
                    <a:pt x="106" y="161"/>
                    <a:pt x="91" y="176"/>
                  </a:cubicBezTo>
                  <a:lnTo>
                    <a:pt x="61" y="191"/>
                  </a:lnTo>
                  <a:cubicBezTo>
                    <a:pt x="16" y="236"/>
                    <a:pt x="1" y="281"/>
                    <a:pt x="16" y="327"/>
                  </a:cubicBezTo>
                  <a:cubicBezTo>
                    <a:pt x="16" y="357"/>
                    <a:pt x="31" y="372"/>
                    <a:pt x="46" y="387"/>
                  </a:cubicBezTo>
                  <a:cubicBezTo>
                    <a:pt x="61" y="402"/>
                    <a:pt x="91" y="417"/>
                    <a:pt x="121" y="417"/>
                  </a:cubicBezTo>
                  <a:lnTo>
                    <a:pt x="136" y="402"/>
                  </a:lnTo>
                  <a:cubicBezTo>
                    <a:pt x="166" y="402"/>
                    <a:pt x="196" y="387"/>
                    <a:pt x="241" y="387"/>
                  </a:cubicBezTo>
                  <a:lnTo>
                    <a:pt x="331" y="357"/>
                  </a:lnTo>
                  <a:lnTo>
                    <a:pt x="496" y="296"/>
                  </a:lnTo>
                  <a:cubicBezTo>
                    <a:pt x="526" y="281"/>
                    <a:pt x="556" y="251"/>
                    <a:pt x="571" y="206"/>
                  </a:cubicBezTo>
                  <a:cubicBezTo>
                    <a:pt x="586" y="176"/>
                    <a:pt x="586" y="131"/>
                    <a:pt x="571" y="101"/>
                  </a:cubicBezTo>
                  <a:cubicBezTo>
                    <a:pt x="556" y="56"/>
                    <a:pt x="526" y="26"/>
                    <a:pt x="496" y="11"/>
                  </a:cubicBezTo>
                  <a:cubicBezTo>
                    <a:pt x="481" y="4"/>
                    <a:pt x="462" y="0"/>
                    <a:pt x="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0"/>
            <p:cNvSpPr/>
            <p:nvPr/>
          </p:nvSpPr>
          <p:spPr>
            <a:xfrm>
              <a:off x="7596724" y="3943964"/>
              <a:ext cx="57684" cy="116202"/>
            </a:xfrm>
            <a:custGeom>
              <a:avLst/>
              <a:gdLst/>
              <a:ahLst/>
              <a:cxnLst/>
              <a:rect l="l" t="t" r="r" b="b"/>
              <a:pathLst>
                <a:path w="346" h="697" extrusionOk="0">
                  <a:moveTo>
                    <a:pt x="115" y="0"/>
                  </a:moveTo>
                  <a:cubicBezTo>
                    <a:pt x="106" y="0"/>
                    <a:pt x="98" y="2"/>
                    <a:pt x="91" y="6"/>
                  </a:cubicBezTo>
                  <a:cubicBezTo>
                    <a:pt x="46" y="21"/>
                    <a:pt x="15" y="51"/>
                    <a:pt x="15" y="81"/>
                  </a:cubicBezTo>
                  <a:cubicBezTo>
                    <a:pt x="0" y="126"/>
                    <a:pt x="0" y="171"/>
                    <a:pt x="15" y="216"/>
                  </a:cubicBezTo>
                  <a:cubicBezTo>
                    <a:pt x="15" y="261"/>
                    <a:pt x="31" y="291"/>
                    <a:pt x="31" y="336"/>
                  </a:cubicBezTo>
                  <a:cubicBezTo>
                    <a:pt x="46" y="411"/>
                    <a:pt x="46" y="471"/>
                    <a:pt x="61" y="546"/>
                  </a:cubicBezTo>
                  <a:cubicBezTo>
                    <a:pt x="61" y="576"/>
                    <a:pt x="76" y="606"/>
                    <a:pt x="91" y="621"/>
                  </a:cubicBezTo>
                  <a:lnTo>
                    <a:pt x="106" y="651"/>
                  </a:lnTo>
                  <a:cubicBezTo>
                    <a:pt x="136" y="696"/>
                    <a:pt x="196" y="696"/>
                    <a:pt x="241" y="696"/>
                  </a:cubicBezTo>
                  <a:cubicBezTo>
                    <a:pt x="271" y="681"/>
                    <a:pt x="301" y="651"/>
                    <a:pt x="316" y="621"/>
                  </a:cubicBezTo>
                  <a:cubicBezTo>
                    <a:pt x="346" y="576"/>
                    <a:pt x="346" y="531"/>
                    <a:pt x="331" y="486"/>
                  </a:cubicBezTo>
                  <a:cubicBezTo>
                    <a:pt x="331" y="471"/>
                    <a:pt x="331" y="471"/>
                    <a:pt x="331" y="456"/>
                  </a:cubicBezTo>
                  <a:cubicBezTo>
                    <a:pt x="316" y="396"/>
                    <a:pt x="286" y="336"/>
                    <a:pt x="271" y="276"/>
                  </a:cubicBezTo>
                  <a:cubicBezTo>
                    <a:pt x="256" y="186"/>
                    <a:pt x="226" y="111"/>
                    <a:pt x="181" y="51"/>
                  </a:cubicBezTo>
                  <a:cubicBezTo>
                    <a:pt x="169" y="17"/>
                    <a:pt x="141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0"/>
            <p:cNvSpPr/>
            <p:nvPr/>
          </p:nvSpPr>
          <p:spPr>
            <a:xfrm>
              <a:off x="7731766" y="3767242"/>
              <a:ext cx="65353" cy="55183"/>
            </a:xfrm>
            <a:custGeom>
              <a:avLst/>
              <a:gdLst/>
              <a:ahLst/>
              <a:cxnLst/>
              <a:rect l="l" t="t" r="r" b="b"/>
              <a:pathLst>
                <a:path w="392" h="331" extrusionOk="0">
                  <a:moveTo>
                    <a:pt x="256" y="0"/>
                  </a:moveTo>
                  <a:cubicBezTo>
                    <a:pt x="226" y="0"/>
                    <a:pt x="211" y="15"/>
                    <a:pt x="181" y="30"/>
                  </a:cubicBezTo>
                  <a:lnTo>
                    <a:pt x="106" y="90"/>
                  </a:lnTo>
                  <a:lnTo>
                    <a:pt x="91" y="105"/>
                  </a:lnTo>
                  <a:cubicBezTo>
                    <a:pt x="76" y="105"/>
                    <a:pt x="61" y="120"/>
                    <a:pt x="61" y="135"/>
                  </a:cubicBezTo>
                  <a:lnTo>
                    <a:pt x="46" y="150"/>
                  </a:lnTo>
                  <a:cubicBezTo>
                    <a:pt x="46" y="165"/>
                    <a:pt x="31" y="180"/>
                    <a:pt x="16" y="195"/>
                  </a:cubicBezTo>
                  <a:cubicBezTo>
                    <a:pt x="1" y="225"/>
                    <a:pt x="1" y="255"/>
                    <a:pt x="16" y="285"/>
                  </a:cubicBezTo>
                  <a:cubicBezTo>
                    <a:pt x="16" y="315"/>
                    <a:pt x="46" y="330"/>
                    <a:pt x="76" y="330"/>
                  </a:cubicBezTo>
                  <a:lnTo>
                    <a:pt x="91" y="330"/>
                  </a:lnTo>
                  <a:lnTo>
                    <a:pt x="91" y="330"/>
                  </a:lnTo>
                  <a:lnTo>
                    <a:pt x="91" y="330"/>
                  </a:lnTo>
                  <a:cubicBezTo>
                    <a:pt x="95" y="330"/>
                    <a:pt x="100" y="330"/>
                    <a:pt x="106" y="330"/>
                  </a:cubicBezTo>
                  <a:lnTo>
                    <a:pt x="151" y="330"/>
                  </a:lnTo>
                  <a:cubicBezTo>
                    <a:pt x="166" y="330"/>
                    <a:pt x="181" y="330"/>
                    <a:pt x="196" y="315"/>
                  </a:cubicBezTo>
                  <a:lnTo>
                    <a:pt x="211" y="315"/>
                  </a:lnTo>
                  <a:lnTo>
                    <a:pt x="301" y="285"/>
                  </a:lnTo>
                  <a:cubicBezTo>
                    <a:pt x="331" y="270"/>
                    <a:pt x="361" y="240"/>
                    <a:pt x="376" y="210"/>
                  </a:cubicBezTo>
                  <a:cubicBezTo>
                    <a:pt x="391" y="180"/>
                    <a:pt x="391" y="165"/>
                    <a:pt x="391" y="135"/>
                  </a:cubicBezTo>
                  <a:cubicBezTo>
                    <a:pt x="391" y="120"/>
                    <a:pt x="391" y="105"/>
                    <a:pt x="376" y="75"/>
                  </a:cubicBezTo>
                  <a:cubicBezTo>
                    <a:pt x="361" y="30"/>
                    <a:pt x="301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0"/>
            <p:cNvSpPr/>
            <p:nvPr/>
          </p:nvSpPr>
          <p:spPr>
            <a:xfrm>
              <a:off x="7724264" y="3891114"/>
              <a:ext cx="97863" cy="70021"/>
            </a:xfrm>
            <a:custGeom>
              <a:avLst/>
              <a:gdLst/>
              <a:ahLst/>
              <a:cxnLst/>
              <a:rect l="l" t="t" r="r" b="b"/>
              <a:pathLst>
                <a:path w="587" h="420" extrusionOk="0">
                  <a:moveTo>
                    <a:pt x="449" y="0"/>
                  </a:moveTo>
                  <a:cubicBezTo>
                    <a:pt x="432" y="0"/>
                    <a:pt x="414" y="8"/>
                    <a:pt x="391" y="23"/>
                  </a:cubicBezTo>
                  <a:lnTo>
                    <a:pt x="241" y="98"/>
                  </a:lnTo>
                  <a:lnTo>
                    <a:pt x="151" y="143"/>
                  </a:lnTo>
                  <a:cubicBezTo>
                    <a:pt x="136" y="158"/>
                    <a:pt x="121" y="158"/>
                    <a:pt x="91" y="173"/>
                  </a:cubicBezTo>
                  <a:lnTo>
                    <a:pt x="61" y="203"/>
                  </a:lnTo>
                  <a:cubicBezTo>
                    <a:pt x="16" y="233"/>
                    <a:pt x="1" y="293"/>
                    <a:pt x="16" y="338"/>
                  </a:cubicBezTo>
                  <a:cubicBezTo>
                    <a:pt x="31" y="353"/>
                    <a:pt x="31" y="383"/>
                    <a:pt x="46" y="398"/>
                  </a:cubicBezTo>
                  <a:cubicBezTo>
                    <a:pt x="57" y="409"/>
                    <a:pt x="75" y="419"/>
                    <a:pt x="95" y="419"/>
                  </a:cubicBezTo>
                  <a:cubicBezTo>
                    <a:pt x="103" y="419"/>
                    <a:pt x="112" y="417"/>
                    <a:pt x="121" y="413"/>
                  </a:cubicBezTo>
                  <a:lnTo>
                    <a:pt x="136" y="413"/>
                  </a:lnTo>
                  <a:cubicBezTo>
                    <a:pt x="166" y="413"/>
                    <a:pt x="196" y="398"/>
                    <a:pt x="241" y="398"/>
                  </a:cubicBezTo>
                  <a:lnTo>
                    <a:pt x="331" y="368"/>
                  </a:lnTo>
                  <a:lnTo>
                    <a:pt x="496" y="308"/>
                  </a:lnTo>
                  <a:cubicBezTo>
                    <a:pt x="526" y="293"/>
                    <a:pt x="556" y="263"/>
                    <a:pt x="571" y="218"/>
                  </a:cubicBezTo>
                  <a:cubicBezTo>
                    <a:pt x="586" y="188"/>
                    <a:pt x="586" y="143"/>
                    <a:pt x="571" y="98"/>
                  </a:cubicBezTo>
                  <a:cubicBezTo>
                    <a:pt x="556" y="68"/>
                    <a:pt x="541" y="38"/>
                    <a:pt x="496" y="23"/>
                  </a:cubicBezTo>
                  <a:cubicBezTo>
                    <a:pt x="481" y="8"/>
                    <a:pt x="466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0"/>
            <p:cNvSpPr/>
            <p:nvPr/>
          </p:nvSpPr>
          <p:spPr>
            <a:xfrm>
              <a:off x="7751939" y="4181871"/>
              <a:ext cx="55183" cy="116035"/>
            </a:xfrm>
            <a:custGeom>
              <a:avLst/>
              <a:gdLst/>
              <a:ahLst/>
              <a:cxnLst/>
              <a:rect l="l" t="t" r="r" b="b"/>
              <a:pathLst>
                <a:path w="331" h="696" extrusionOk="0">
                  <a:moveTo>
                    <a:pt x="93" y="1"/>
                  </a:moveTo>
                  <a:cubicBezTo>
                    <a:pt x="87" y="1"/>
                    <a:pt x="81" y="2"/>
                    <a:pt x="75" y="5"/>
                  </a:cubicBezTo>
                  <a:cubicBezTo>
                    <a:pt x="30" y="20"/>
                    <a:pt x="0" y="50"/>
                    <a:pt x="0" y="95"/>
                  </a:cubicBezTo>
                  <a:cubicBezTo>
                    <a:pt x="0" y="125"/>
                    <a:pt x="0" y="170"/>
                    <a:pt x="0" y="215"/>
                  </a:cubicBezTo>
                  <a:cubicBezTo>
                    <a:pt x="0" y="260"/>
                    <a:pt x="15" y="290"/>
                    <a:pt x="15" y="335"/>
                  </a:cubicBezTo>
                  <a:cubicBezTo>
                    <a:pt x="30" y="410"/>
                    <a:pt x="45" y="485"/>
                    <a:pt x="60" y="545"/>
                  </a:cubicBezTo>
                  <a:cubicBezTo>
                    <a:pt x="60" y="575"/>
                    <a:pt x="60" y="605"/>
                    <a:pt x="75" y="635"/>
                  </a:cubicBezTo>
                  <a:lnTo>
                    <a:pt x="105" y="665"/>
                  </a:lnTo>
                  <a:cubicBezTo>
                    <a:pt x="135" y="695"/>
                    <a:pt x="180" y="695"/>
                    <a:pt x="225" y="695"/>
                  </a:cubicBezTo>
                  <a:cubicBezTo>
                    <a:pt x="255" y="680"/>
                    <a:pt x="300" y="650"/>
                    <a:pt x="315" y="620"/>
                  </a:cubicBezTo>
                  <a:cubicBezTo>
                    <a:pt x="330" y="575"/>
                    <a:pt x="330" y="530"/>
                    <a:pt x="330" y="485"/>
                  </a:cubicBezTo>
                  <a:lnTo>
                    <a:pt x="330" y="455"/>
                  </a:lnTo>
                  <a:lnTo>
                    <a:pt x="255" y="275"/>
                  </a:lnTo>
                  <a:cubicBezTo>
                    <a:pt x="240" y="200"/>
                    <a:pt x="210" y="125"/>
                    <a:pt x="165" y="50"/>
                  </a:cubicBezTo>
                  <a:cubicBezTo>
                    <a:pt x="153" y="25"/>
                    <a:pt x="121" y="1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0"/>
            <p:cNvSpPr/>
            <p:nvPr/>
          </p:nvSpPr>
          <p:spPr>
            <a:xfrm>
              <a:off x="7591722" y="3718727"/>
              <a:ext cx="85193" cy="66187"/>
            </a:xfrm>
            <a:custGeom>
              <a:avLst/>
              <a:gdLst/>
              <a:ahLst/>
              <a:cxnLst/>
              <a:rect l="l" t="t" r="r" b="b"/>
              <a:pathLst>
                <a:path w="511" h="397" extrusionOk="0">
                  <a:moveTo>
                    <a:pt x="369" y="0"/>
                  </a:moveTo>
                  <a:cubicBezTo>
                    <a:pt x="356" y="0"/>
                    <a:pt x="343" y="2"/>
                    <a:pt x="331" y="6"/>
                  </a:cubicBezTo>
                  <a:cubicBezTo>
                    <a:pt x="286" y="36"/>
                    <a:pt x="226" y="66"/>
                    <a:pt x="181" y="96"/>
                  </a:cubicBezTo>
                  <a:lnTo>
                    <a:pt x="121" y="141"/>
                  </a:lnTo>
                  <a:cubicBezTo>
                    <a:pt x="91" y="156"/>
                    <a:pt x="76" y="171"/>
                    <a:pt x="61" y="186"/>
                  </a:cubicBezTo>
                  <a:cubicBezTo>
                    <a:pt x="15" y="216"/>
                    <a:pt x="0" y="261"/>
                    <a:pt x="15" y="321"/>
                  </a:cubicBezTo>
                  <a:cubicBezTo>
                    <a:pt x="15" y="336"/>
                    <a:pt x="30" y="351"/>
                    <a:pt x="45" y="366"/>
                  </a:cubicBezTo>
                  <a:cubicBezTo>
                    <a:pt x="61" y="381"/>
                    <a:pt x="91" y="396"/>
                    <a:pt x="121" y="396"/>
                  </a:cubicBezTo>
                  <a:cubicBezTo>
                    <a:pt x="151" y="381"/>
                    <a:pt x="181" y="381"/>
                    <a:pt x="211" y="366"/>
                  </a:cubicBezTo>
                  <a:lnTo>
                    <a:pt x="286" y="351"/>
                  </a:lnTo>
                  <a:cubicBezTo>
                    <a:pt x="331" y="321"/>
                    <a:pt x="376" y="306"/>
                    <a:pt x="421" y="291"/>
                  </a:cubicBezTo>
                  <a:cubicBezTo>
                    <a:pt x="436" y="276"/>
                    <a:pt x="466" y="261"/>
                    <a:pt x="481" y="246"/>
                  </a:cubicBezTo>
                  <a:cubicBezTo>
                    <a:pt x="496" y="216"/>
                    <a:pt x="496" y="201"/>
                    <a:pt x="511" y="171"/>
                  </a:cubicBezTo>
                  <a:cubicBezTo>
                    <a:pt x="511" y="141"/>
                    <a:pt x="511" y="126"/>
                    <a:pt x="511" y="96"/>
                  </a:cubicBezTo>
                  <a:cubicBezTo>
                    <a:pt x="496" y="81"/>
                    <a:pt x="481" y="51"/>
                    <a:pt x="466" y="36"/>
                  </a:cubicBezTo>
                  <a:cubicBezTo>
                    <a:pt x="444" y="14"/>
                    <a:pt x="406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0"/>
            <p:cNvSpPr/>
            <p:nvPr/>
          </p:nvSpPr>
          <p:spPr>
            <a:xfrm>
              <a:off x="7316470" y="4228219"/>
              <a:ext cx="45180" cy="79691"/>
            </a:xfrm>
            <a:custGeom>
              <a:avLst/>
              <a:gdLst/>
              <a:ahLst/>
              <a:cxnLst/>
              <a:rect l="l" t="t" r="r" b="b"/>
              <a:pathLst>
                <a:path w="271" h="478" extrusionOk="0">
                  <a:moveTo>
                    <a:pt x="107" y="1"/>
                  </a:moveTo>
                  <a:cubicBezTo>
                    <a:pt x="94" y="1"/>
                    <a:pt x="83" y="4"/>
                    <a:pt x="76" y="12"/>
                  </a:cubicBezTo>
                  <a:cubicBezTo>
                    <a:pt x="46" y="27"/>
                    <a:pt x="31" y="42"/>
                    <a:pt x="16" y="72"/>
                  </a:cubicBezTo>
                  <a:cubicBezTo>
                    <a:pt x="1" y="87"/>
                    <a:pt x="1" y="102"/>
                    <a:pt x="1" y="117"/>
                  </a:cubicBezTo>
                  <a:cubicBezTo>
                    <a:pt x="1" y="117"/>
                    <a:pt x="1" y="132"/>
                    <a:pt x="1" y="147"/>
                  </a:cubicBezTo>
                  <a:cubicBezTo>
                    <a:pt x="1" y="177"/>
                    <a:pt x="1" y="207"/>
                    <a:pt x="1" y="237"/>
                  </a:cubicBezTo>
                  <a:lnTo>
                    <a:pt x="1" y="297"/>
                  </a:lnTo>
                  <a:cubicBezTo>
                    <a:pt x="1" y="297"/>
                    <a:pt x="1" y="312"/>
                    <a:pt x="1" y="327"/>
                  </a:cubicBezTo>
                  <a:cubicBezTo>
                    <a:pt x="1" y="357"/>
                    <a:pt x="16" y="387"/>
                    <a:pt x="31" y="417"/>
                  </a:cubicBezTo>
                  <a:lnTo>
                    <a:pt x="46" y="447"/>
                  </a:lnTo>
                  <a:cubicBezTo>
                    <a:pt x="61" y="462"/>
                    <a:pt x="76" y="462"/>
                    <a:pt x="106" y="477"/>
                  </a:cubicBezTo>
                  <a:lnTo>
                    <a:pt x="181" y="477"/>
                  </a:lnTo>
                  <a:cubicBezTo>
                    <a:pt x="211" y="462"/>
                    <a:pt x="226" y="447"/>
                    <a:pt x="241" y="432"/>
                  </a:cubicBezTo>
                  <a:cubicBezTo>
                    <a:pt x="256" y="417"/>
                    <a:pt x="256" y="402"/>
                    <a:pt x="271" y="372"/>
                  </a:cubicBezTo>
                  <a:cubicBezTo>
                    <a:pt x="271" y="357"/>
                    <a:pt x="271" y="342"/>
                    <a:pt x="271" y="312"/>
                  </a:cubicBezTo>
                  <a:cubicBezTo>
                    <a:pt x="256" y="282"/>
                    <a:pt x="256" y="252"/>
                    <a:pt x="241" y="222"/>
                  </a:cubicBezTo>
                  <a:cubicBezTo>
                    <a:pt x="241" y="207"/>
                    <a:pt x="226" y="192"/>
                    <a:pt x="211" y="177"/>
                  </a:cubicBezTo>
                  <a:cubicBezTo>
                    <a:pt x="211" y="147"/>
                    <a:pt x="211" y="132"/>
                    <a:pt x="196" y="117"/>
                  </a:cubicBezTo>
                  <a:cubicBezTo>
                    <a:pt x="196" y="102"/>
                    <a:pt x="196" y="87"/>
                    <a:pt x="196" y="87"/>
                  </a:cubicBezTo>
                  <a:cubicBezTo>
                    <a:pt x="196" y="57"/>
                    <a:pt x="166" y="27"/>
                    <a:pt x="151" y="12"/>
                  </a:cubicBezTo>
                  <a:cubicBezTo>
                    <a:pt x="136" y="4"/>
                    <a:pt x="121" y="1"/>
                    <a:pt x="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0"/>
            <p:cNvSpPr/>
            <p:nvPr/>
          </p:nvSpPr>
          <p:spPr>
            <a:xfrm>
              <a:off x="7464183" y="4312745"/>
              <a:ext cx="75190" cy="50182"/>
            </a:xfrm>
            <a:custGeom>
              <a:avLst/>
              <a:gdLst/>
              <a:ahLst/>
              <a:cxnLst/>
              <a:rect l="l" t="t" r="r" b="b"/>
              <a:pathLst>
                <a:path w="451" h="301" extrusionOk="0">
                  <a:moveTo>
                    <a:pt x="270" y="0"/>
                  </a:moveTo>
                  <a:lnTo>
                    <a:pt x="240" y="15"/>
                  </a:lnTo>
                  <a:lnTo>
                    <a:pt x="180" y="30"/>
                  </a:lnTo>
                  <a:lnTo>
                    <a:pt x="120" y="60"/>
                  </a:lnTo>
                  <a:cubicBezTo>
                    <a:pt x="105" y="60"/>
                    <a:pt x="75" y="75"/>
                    <a:pt x="60" y="90"/>
                  </a:cubicBezTo>
                  <a:lnTo>
                    <a:pt x="30" y="120"/>
                  </a:lnTo>
                  <a:cubicBezTo>
                    <a:pt x="15" y="135"/>
                    <a:pt x="15" y="150"/>
                    <a:pt x="15" y="165"/>
                  </a:cubicBezTo>
                  <a:lnTo>
                    <a:pt x="15" y="195"/>
                  </a:lnTo>
                  <a:cubicBezTo>
                    <a:pt x="0" y="210"/>
                    <a:pt x="0" y="225"/>
                    <a:pt x="15" y="240"/>
                  </a:cubicBezTo>
                  <a:cubicBezTo>
                    <a:pt x="15" y="255"/>
                    <a:pt x="30" y="285"/>
                    <a:pt x="45" y="300"/>
                  </a:cubicBezTo>
                  <a:lnTo>
                    <a:pt x="45" y="285"/>
                  </a:lnTo>
                  <a:lnTo>
                    <a:pt x="41" y="278"/>
                  </a:lnTo>
                  <a:lnTo>
                    <a:pt x="41" y="278"/>
                  </a:lnTo>
                  <a:cubicBezTo>
                    <a:pt x="47" y="282"/>
                    <a:pt x="53" y="285"/>
                    <a:pt x="60" y="285"/>
                  </a:cubicBezTo>
                  <a:cubicBezTo>
                    <a:pt x="60" y="300"/>
                    <a:pt x="75" y="300"/>
                    <a:pt x="90" y="300"/>
                  </a:cubicBezTo>
                  <a:lnTo>
                    <a:pt x="195" y="300"/>
                  </a:lnTo>
                  <a:lnTo>
                    <a:pt x="255" y="285"/>
                  </a:lnTo>
                  <a:lnTo>
                    <a:pt x="315" y="270"/>
                  </a:lnTo>
                  <a:lnTo>
                    <a:pt x="360" y="270"/>
                  </a:lnTo>
                  <a:lnTo>
                    <a:pt x="390" y="255"/>
                  </a:lnTo>
                  <a:lnTo>
                    <a:pt x="420" y="225"/>
                  </a:lnTo>
                  <a:lnTo>
                    <a:pt x="435" y="195"/>
                  </a:lnTo>
                  <a:cubicBezTo>
                    <a:pt x="450" y="180"/>
                    <a:pt x="450" y="150"/>
                    <a:pt x="435" y="135"/>
                  </a:cubicBezTo>
                  <a:cubicBezTo>
                    <a:pt x="450" y="120"/>
                    <a:pt x="450" y="105"/>
                    <a:pt x="435" y="75"/>
                  </a:cubicBezTo>
                  <a:cubicBezTo>
                    <a:pt x="435" y="45"/>
                    <a:pt x="405" y="15"/>
                    <a:pt x="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0"/>
            <p:cNvSpPr/>
            <p:nvPr/>
          </p:nvSpPr>
          <p:spPr>
            <a:xfrm>
              <a:off x="7586721" y="4235721"/>
              <a:ext cx="55183" cy="79691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98" y="1"/>
                  </a:moveTo>
                  <a:cubicBezTo>
                    <a:pt x="91" y="1"/>
                    <a:pt x="83" y="4"/>
                    <a:pt x="75" y="12"/>
                  </a:cubicBezTo>
                  <a:cubicBezTo>
                    <a:pt x="60" y="12"/>
                    <a:pt x="45" y="27"/>
                    <a:pt x="30" y="42"/>
                  </a:cubicBezTo>
                  <a:cubicBezTo>
                    <a:pt x="15" y="57"/>
                    <a:pt x="15" y="72"/>
                    <a:pt x="0" y="87"/>
                  </a:cubicBezTo>
                  <a:cubicBezTo>
                    <a:pt x="0" y="102"/>
                    <a:pt x="0" y="117"/>
                    <a:pt x="0" y="132"/>
                  </a:cubicBezTo>
                  <a:cubicBezTo>
                    <a:pt x="0" y="162"/>
                    <a:pt x="15" y="207"/>
                    <a:pt x="30" y="237"/>
                  </a:cubicBezTo>
                  <a:cubicBezTo>
                    <a:pt x="30" y="267"/>
                    <a:pt x="45" y="312"/>
                    <a:pt x="60" y="342"/>
                  </a:cubicBezTo>
                  <a:lnTo>
                    <a:pt x="60" y="357"/>
                  </a:lnTo>
                  <a:lnTo>
                    <a:pt x="60" y="372"/>
                  </a:lnTo>
                  <a:lnTo>
                    <a:pt x="75" y="402"/>
                  </a:lnTo>
                  <a:cubicBezTo>
                    <a:pt x="75" y="417"/>
                    <a:pt x="91" y="432"/>
                    <a:pt x="106" y="432"/>
                  </a:cubicBezTo>
                  <a:cubicBezTo>
                    <a:pt x="121" y="447"/>
                    <a:pt x="136" y="462"/>
                    <a:pt x="166" y="477"/>
                  </a:cubicBezTo>
                  <a:lnTo>
                    <a:pt x="241" y="477"/>
                  </a:lnTo>
                  <a:cubicBezTo>
                    <a:pt x="256" y="462"/>
                    <a:pt x="286" y="447"/>
                    <a:pt x="301" y="432"/>
                  </a:cubicBezTo>
                  <a:cubicBezTo>
                    <a:pt x="316" y="402"/>
                    <a:pt x="316" y="372"/>
                    <a:pt x="331" y="357"/>
                  </a:cubicBezTo>
                  <a:cubicBezTo>
                    <a:pt x="331" y="342"/>
                    <a:pt x="331" y="327"/>
                    <a:pt x="331" y="312"/>
                  </a:cubicBezTo>
                  <a:cubicBezTo>
                    <a:pt x="331" y="282"/>
                    <a:pt x="316" y="252"/>
                    <a:pt x="301" y="237"/>
                  </a:cubicBezTo>
                  <a:lnTo>
                    <a:pt x="301" y="222"/>
                  </a:lnTo>
                  <a:lnTo>
                    <a:pt x="271" y="177"/>
                  </a:lnTo>
                  <a:cubicBezTo>
                    <a:pt x="256" y="147"/>
                    <a:pt x="241" y="117"/>
                    <a:pt x="226" y="87"/>
                  </a:cubicBezTo>
                  <a:cubicBezTo>
                    <a:pt x="226" y="72"/>
                    <a:pt x="211" y="72"/>
                    <a:pt x="211" y="57"/>
                  </a:cubicBezTo>
                  <a:lnTo>
                    <a:pt x="196" y="27"/>
                  </a:lnTo>
                  <a:cubicBezTo>
                    <a:pt x="181" y="12"/>
                    <a:pt x="166" y="12"/>
                    <a:pt x="151" y="12"/>
                  </a:cubicBezTo>
                  <a:cubicBezTo>
                    <a:pt x="143" y="4"/>
                    <a:pt x="139" y="1"/>
                    <a:pt x="136" y="1"/>
                  </a:cubicBezTo>
                  <a:cubicBezTo>
                    <a:pt x="132" y="1"/>
                    <a:pt x="128" y="4"/>
                    <a:pt x="121" y="12"/>
                  </a:cubicBezTo>
                  <a:cubicBezTo>
                    <a:pt x="113" y="4"/>
                    <a:pt x="10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0"/>
            <p:cNvSpPr/>
            <p:nvPr/>
          </p:nvSpPr>
          <p:spPr>
            <a:xfrm>
              <a:off x="7724264" y="4070670"/>
              <a:ext cx="82859" cy="67020"/>
            </a:xfrm>
            <a:custGeom>
              <a:avLst/>
              <a:gdLst/>
              <a:ahLst/>
              <a:cxnLst/>
              <a:rect l="l" t="t" r="r" b="b"/>
              <a:pathLst>
                <a:path w="497" h="402" extrusionOk="0">
                  <a:moveTo>
                    <a:pt x="339" y="0"/>
                  </a:moveTo>
                  <a:cubicBezTo>
                    <a:pt x="327" y="0"/>
                    <a:pt x="316" y="4"/>
                    <a:pt x="301" y="11"/>
                  </a:cubicBezTo>
                  <a:cubicBezTo>
                    <a:pt x="256" y="26"/>
                    <a:pt x="226" y="41"/>
                    <a:pt x="181" y="56"/>
                  </a:cubicBezTo>
                  <a:cubicBezTo>
                    <a:pt x="151" y="71"/>
                    <a:pt x="121" y="86"/>
                    <a:pt x="91" y="116"/>
                  </a:cubicBezTo>
                  <a:cubicBezTo>
                    <a:pt x="76" y="131"/>
                    <a:pt x="46" y="161"/>
                    <a:pt x="31" y="176"/>
                  </a:cubicBezTo>
                  <a:lnTo>
                    <a:pt x="16" y="206"/>
                  </a:lnTo>
                  <a:cubicBezTo>
                    <a:pt x="1" y="221"/>
                    <a:pt x="1" y="236"/>
                    <a:pt x="1" y="266"/>
                  </a:cubicBezTo>
                  <a:cubicBezTo>
                    <a:pt x="1" y="297"/>
                    <a:pt x="1" y="312"/>
                    <a:pt x="16" y="342"/>
                  </a:cubicBezTo>
                  <a:cubicBezTo>
                    <a:pt x="31" y="357"/>
                    <a:pt x="46" y="372"/>
                    <a:pt x="61" y="387"/>
                  </a:cubicBezTo>
                  <a:cubicBezTo>
                    <a:pt x="76" y="394"/>
                    <a:pt x="95" y="398"/>
                    <a:pt x="113" y="398"/>
                  </a:cubicBezTo>
                  <a:cubicBezTo>
                    <a:pt x="132" y="398"/>
                    <a:pt x="151" y="394"/>
                    <a:pt x="166" y="387"/>
                  </a:cubicBezTo>
                  <a:lnTo>
                    <a:pt x="166" y="387"/>
                  </a:lnTo>
                  <a:lnTo>
                    <a:pt x="151" y="402"/>
                  </a:lnTo>
                  <a:lnTo>
                    <a:pt x="226" y="372"/>
                  </a:lnTo>
                  <a:cubicBezTo>
                    <a:pt x="256" y="372"/>
                    <a:pt x="286" y="357"/>
                    <a:pt x="316" y="357"/>
                  </a:cubicBezTo>
                  <a:lnTo>
                    <a:pt x="271" y="357"/>
                  </a:lnTo>
                  <a:cubicBezTo>
                    <a:pt x="301" y="357"/>
                    <a:pt x="331" y="342"/>
                    <a:pt x="361" y="342"/>
                  </a:cubicBezTo>
                  <a:cubicBezTo>
                    <a:pt x="406" y="342"/>
                    <a:pt x="436" y="327"/>
                    <a:pt x="466" y="282"/>
                  </a:cubicBezTo>
                  <a:cubicBezTo>
                    <a:pt x="481" y="266"/>
                    <a:pt x="496" y="236"/>
                    <a:pt x="496" y="206"/>
                  </a:cubicBezTo>
                  <a:cubicBezTo>
                    <a:pt x="496" y="176"/>
                    <a:pt x="496" y="161"/>
                    <a:pt x="496" y="146"/>
                  </a:cubicBezTo>
                  <a:cubicBezTo>
                    <a:pt x="496" y="116"/>
                    <a:pt x="481" y="101"/>
                    <a:pt x="481" y="86"/>
                  </a:cubicBezTo>
                  <a:cubicBezTo>
                    <a:pt x="466" y="56"/>
                    <a:pt x="451" y="41"/>
                    <a:pt x="436" y="41"/>
                  </a:cubicBezTo>
                  <a:cubicBezTo>
                    <a:pt x="421" y="26"/>
                    <a:pt x="391" y="11"/>
                    <a:pt x="376" y="11"/>
                  </a:cubicBezTo>
                  <a:cubicBezTo>
                    <a:pt x="361" y="4"/>
                    <a:pt x="350" y="0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0"/>
            <p:cNvSpPr/>
            <p:nvPr/>
          </p:nvSpPr>
          <p:spPr>
            <a:xfrm>
              <a:off x="7161255" y="3565513"/>
              <a:ext cx="813415" cy="935619"/>
            </a:xfrm>
            <a:custGeom>
              <a:avLst/>
              <a:gdLst/>
              <a:ahLst/>
              <a:cxnLst/>
              <a:rect l="l" t="t" r="r" b="b"/>
              <a:pathLst>
                <a:path w="4879" h="5612" extrusionOk="0">
                  <a:moveTo>
                    <a:pt x="2244" y="304"/>
                  </a:moveTo>
                  <a:cubicBezTo>
                    <a:pt x="2327" y="304"/>
                    <a:pt x="2410" y="311"/>
                    <a:pt x="2492" y="325"/>
                  </a:cubicBezTo>
                  <a:cubicBezTo>
                    <a:pt x="3033" y="400"/>
                    <a:pt x="3588" y="550"/>
                    <a:pt x="3978" y="940"/>
                  </a:cubicBezTo>
                  <a:cubicBezTo>
                    <a:pt x="4399" y="1390"/>
                    <a:pt x="4651" y="1951"/>
                    <a:pt x="4695" y="2571"/>
                  </a:cubicBezTo>
                  <a:lnTo>
                    <a:pt x="4695" y="2571"/>
                  </a:lnTo>
                  <a:cubicBezTo>
                    <a:pt x="4674" y="2584"/>
                    <a:pt x="4658" y="2606"/>
                    <a:pt x="4654" y="2636"/>
                  </a:cubicBezTo>
                  <a:cubicBezTo>
                    <a:pt x="4639" y="3687"/>
                    <a:pt x="4158" y="4632"/>
                    <a:pt x="3213" y="5143"/>
                  </a:cubicBezTo>
                  <a:cubicBezTo>
                    <a:pt x="2882" y="5317"/>
                    <a:pt x="2512" y="5408"/>
                    <a:pt x="2148" y="5408"/>
                  </a:cubicBezTo>
                  <a:cubicBezTo>
                    <a:pt x="1572" y="5408"/>
                    <a:pt x="1008" y="5180"/>
                    <a:pt x="631" y="4692"/>
                  </a:cubicBezTo>
                  <a:cubicBezTo>
                    <a:pt x="346" y="4302"/>
                    <a:pt x="256" y="3807"/>
                    <a:pt x="436" y="3342"/>
                  </a:cubicBezTo>
                  <a:cubicBezTo>
                    <a:pt x="496" y="3131"/>
                    <a:pt x="586" y="2921"/>
                    <a:pt x="631" y="2711"/>
                  </a:cubicBezTo>
                  <a:cubicBezTo>
                    <a:pt x="691" y="2456"/>
                    <a:pt x="721" y="2216"/>
                    <a:pt x="721" y="1961"/>
                  </a:cubicBezTo>
                  <a:cubicBezTo>
                    <a:pt x="736" y="1465"/>
                    <a:pt x="841" y="1030"/>
                    <a:pt x="1217" y="685"/>
                  </a:cubicBezTo>
                  <a:cubicBezTo>
                    <a:pt x="1499" y="440"/>
                    <a:pt x="1872" y="304"/>
                    <a:pt x="2244" y="304"/>
                  </a:cubicBezTo>
                  <a:close/>
                  <a:moveTo>
                    <a:pt x="2227" y="0"/>
                  </a:moveTo>
                  <a:cubicBezTo>
                    <a:pt x="1944" y="0"/>
                    <a:pt x="1664" y="52"/>
                    <a:pt x="1397" y="190"/>
                  </a:cubicBezTo>
                  <a:cubicBezTo>
                    <a:pt x="977" y="400"/>
                    <a:pt x="661" y="775"/>
                    <a:pt x="526" y="1225"/>
                  </a:cubicBezTo>
                  <a:cubicBezTo>
                    <a:pt x="451" y="1495"/>
                    <a:pt x="421" y="1766"/>
                    <a:pt x="436" y="2036"/>
                  </a:cubicBezTo>
                  <a:cubicBezTo>
                    <a:pt x="421" y="2381"/>
                    <a:pt x="361" y="2726"/>
                    <a:pt x="241" y="3041"/>
                  </a:cubicBezTo>
                  <a:cubicBezTo>
                    <a:pt x="61" y="3552"/>
                    <a:pt x="1" y="4047"/>
                    <a:pt x="256" y="4542"/>
                  </a:cubicBezTo>
                  <a:cubicBezTo>
                    <a:pt x="632" y="5270"/>
                    <a:pt x="1438" y="5612"/>
                    <a:pt x="2224" y="5612"/>
                  </a:cubicBezTo>
                  <a:cubicBezTo>
                    <a:pt x="2443" y="5612"/>
                    <a:pt x="2661" y="5585"/>
                    <a:pt x="2868" y="5533"/>
                  </a:cubicBezTo>
                  <a:cubicBezTo>
                    <a:pt x="4128" y="5203"/>
                    <a:pt x="4879" y="3867"/>
                    <a:pt x="4849" y="2636"/>
                  </a:cubicBezTo>
                  <a:cubicBezTo>
                    <a:pt x="4843" y="2616"/>
                    <a:pt x="4833" y="2599"/>
                    <a:pt x="4819" y="2587"/>
                  </a:cubicBezTo>
                  <a:lnTo>
                    <a:pt x="4819" y="2587"/>
                  </a:lnTo>
                  <a:cubicBezTo>
                    <a:pt x="4828" y="1998"/>
                    <a:pt x="4677" y="1426"/>
                    <a:pt x="4353" y="925"/>
                  </a:cubicBezTo>
                  <a:cubicBezTo>
                    <a:pt x="4038" y="505"/>
                    <a:pt x="3573" y="205"/>
                    <a:pt x="3048" y="115"/>
                  </a:cubicBezTo>
                  <a:cubicBezTo>
                    <a:pt x="2775" y="48"/>
                    <a:pt x="2499" y="0"/>
                    <a:pt x="2227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7" name="Google Shape;2257;p30"/>
          <p:cNvGrpSpPr/>
          <p:nvPr/>
        </p:nvGrpSpPr>
        <p:grpSpPr>
          <a:xfrm>
            <a:off x="461122" y="2697760"/>
            <a:ext cx="615713" cy="579768"/>
            <a:chOff x="5410022" y="1580897"/>
            <a:chExt cx="615713" cy="579768"/>
          </a:xfrm>
        </p:grpSpPr>
        <p:sp>
          <p:nvSpPr>
            <p:cNvPr id="2258" name="Google Shape;2258;p30"/>
            <p:cNvSpPr/>
            <p:nvPr/>
          </p:nvSpPr>
          <p:spPr>
            <a:xfrm>
              <a:off x="5491003" y="1908417"/>
              <a:ext cx="58780" cy="31822"/>
            </a:xfrm>
            <a:custGeom>
              <a:avLst/>
              <a:gdLst/>
              <a:ahLst/>
              <a:cxnLst/>
              <a:rect l="l" t="t" r="r" b="b"/>
              <a:pathLst>
                <a:path w="556" h="301" extrusionOk="0">
                  <a:moveTo>
                    <a:pt x="375" y="1"/>
                  </a:moveTo>
                  <a:lnTo>
                    <a:pt x="225" y="46"/>
                  </a:lnTo>
                  <a:cubicBezTo>
                    <a:pt x="195" y="61"/>
                    <a:pt x="150" y="61"/>
                    <a:pt x="120" y="76"/>
                  </a:cubicBezTo>
                  <a:lnTo>
                    <a:pt x="45" y="106"/>
                  </a:lnTo>
                  <a:lnTo>
                    <a:pt x="30" y="121"/>
                  </a:lnTo>
                  <a:cubicBezTo>
                    <a:pt x="15" y="136"/>
                    <a:pt x="0" y="151"/>
                    <a:pt x="0" y="151"/>
                  </a:cubicBezTo>
                  <a:cubicBezTo>
                    <a:pt x="0" y="181"/>
                    <a:pt x="0" y="196"/>
                    <a:pt x="0" y="226"/>
                  </a:cubicBezTo>
                  <a:cubicBezTo>
                    <a:pt x="0" y="241"/>
                    <a:pt x="15" y="256"/>
                    <a:pt x="30" y="271"/>
                  </a:cubicBezTo>
                  <a:cubicBezTo>
                    <a:pt x="45" y="286"/>
                    <a:pt x="60" y="301"/>
                    <a:pt x="90" y="301"/>
                  </a:cubicBezTo>
                  <a:lnTo>
                    <a:pt x="270" y="301"/>
                  </a:lnTo>
                  <a:lnTo>
                    <a:pt x="435" y="271"/>
                  </a:lnTo>
                  <a:cubicBezTo>
                    <a:pt x="450" y="271"/>
                    <a:pt x="465" y="271"/>
                    <a:pt x="480" y="256"/>
                  </a:cubicBezTo>
                  <a:cubicBezTo>
                    <a:pt x="495" y="241"/>
                    <a:pt x="510" y="226"/>
                    <a:pt x="525" y="211"/>
                  </a:cubicBezTo>
                  <a:cubicBezTo>
                    <a:pt x="540" y="181"/>
                    <a:pt x="555" y="151"/>
                    <a:pt x="540" y="106"/>
                  </a:cubicBezTo>
                  <a:cubicBezTo>
                    <a:pt x="540" y="76"/>
                    <a:pt x="510" y="46"/>
                    <a:pt x="480" y="31"/>
                  </a:cubicBezTo>
                  <a:cubicBezTo>
                    <a:pt x="450" y="1"/>
                    <a:pt x="420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0"/>
            <p:cNvSpPr/>
            <p:nvPr/>
          </p:nvSpPr>
          <p:spPr>
            <a:xfrm>
              <a:off x="5616281" y="1880295"/>
              <a:ext cx="33408" cy="46411"/>
            </a:xfrm>
            <a:custGeom>
              <a:avLst/>
              <a:gdLst/>
              <a:ahLst/>
              <a:cxnLst/>
              <a:rect l="l" t="t" r="r" b="b"/>
              <a:pathLst>
                <a:path w="316" h="439" extrusionOk="0">
                  <a:moveTo>
                    <a:pt x="299" y="385"/>
                  </a:moveTo>
                  <a:cubicBezTo>
                    <a:pt x="290" y="398"/>
                    <a:pt x="280" y="407"/>
                    <a:pt x="271" y="417"/>
                  </a:cubicBezTo>
                  <a:lnTo>
                    <a:pt x="301" y="387"/>
                  </a:lnTo>
                  <a:lnTo>
                    <a:pt x="299" y="385"/>
                  </a:lnTo>
                  <a:close/>
                  <a:moveTo>
                    <a:pt x="128" y="0"/>
                  </a:moveTo>
                  <a:cubicBezTo>
                    <a:pt x="121" y="0"/>
                    <a:pt x="113" y="4"/>
                    <a:pt x="106" y="12"/>
                  </a:cubicBezTo>
                  <a:cubicBezTo>
                    <a:pt x="76" y="12"/>
                    <a:pt x="61" y="12"/>
                    <a:pt x="46" y="27"/>
                  </a:cubicBezTo>
                  <a:cubicBezTo>
                    <a:pt x="31" y="42"/>
                    <a:pt x="16" y="57"/>
                    <a:pt x="16" y="87"/>
                  </a:cubicBezTo>
                  <a:cubicBezTo>
                    <a:pt x="1" y="102"/>
                    <a:pt x="1" y="117"/>
                    <a:pt x="1" y="132"/>
                  </a:cubicBezTo>
                  <a:cubicBezTo>
                    <a:pt x="1" y="162"/>
                    <a:pt x="1" y="192"/>
                    <a:pt x="16" y="207"/>
                  </a:cubicBezTo>
                  <a:lnTo>
                    <a:pt x="61" y="312"/>
                  </a:lnTo>
                  <a:cubicBezTo>
                    <a:pt x="61" y="312"/>
                    <a:pt x="61" y="327"/>
                    <a:pt x="61" y="327"/>
                  </a:cubicBezTo>
                  <a:cubicBezTo>
                    <a:pt x="61" y="342"/>
                    <a:pt x="76" y="357"/>
                    <a:pt x="91" y="372"/>
                  </a:cubicBezTo>
                  <a:lnTo>
                    <a:pt x="106" y="387"/>
                  </a:lnTo>
                  <a:lnTo>
                    <a:pt x="136" y="417"/>
                  </a:lnTo>
                  <a:cubicBezTo>
                    <a:pt x="146" y="427"/>
                    <a:pt x="156" y="430"/>
                    <a:pt x="172" y="431"/>
                  </a:cubicBezTo>
                  <a:lnTo>
                    <a:pt x="172" y="431"/>
                  </a:lnTo>
                  <a:cubicBezTo>
                    <a:pt x="180" y="435"/>
                    <a:pt x="190" y="438"/>
                    <a:pt x="200" y="438"/>
                  </a:cubicBezTo>
                  <a:cubicBezTo>
                    <a:pt x="208" y="438"/>
                    <a:pt x="217" y="436"/>
                    <a:pt x="226" y="432"/>
                  </a:cubicBezTo>
                  <a:cubicBezTo>
                    <a:pt x="256" y="417"/>
                    <a:pt x="271" y="402"/>
                    <a:pt x="286" y="372"/>
                  </a:cubicBezTo>
                  <a:lnTo>
                    <a:pt x="299" y="385"/>
                  </a:lnTo>
                  <a:lnTo>
                    <a:pt x="299" y="385"/>
                  </a:lnTo>
                  <a:cubicBezTo>
                    <a:pt x="305" y="377"/>
                    <a:pt x="310" y="368"/>
                    <a:pt x="316" y="357"/>
                  </a:cubicBezTo>
                  <a:cubicBezTo>
                    <a:pt x="316" y="342"/>
                    <a:pt x="316" y="327"/>
                    <a:pt x="316" y="312"/>
                  </a:cubicBezTo>
                  <a:cubicBezTo>
                    <a:pt x="316" y="282"/>
                    <a:pt x="316" y="267"/>
                    <a:pt x="316" y="252"/>
                  </a:cubicBezTo>
                  <a:lnTo>
                    <a:pt x="316" y="222"/>
                  </a:lnTo>
                  <a:cubicBezTo>
                    <a:pt x="316" y="192"/>
                    <a:pt x="301" y="162"/>
                    <a:pt x="286" y="132"/>
                  </a:cubicBezTo>
                  <a:cubicBezTo>
                    <a:pt x="286" y="87"/>
                    <a:pt x="256" y="57"/>
                    <a:pt x="226" y="27"/>
                  </a:cubicBezTo>
                  <a:cubicBezTo>
                    <a:pt x="211" y="12"/>
                    <a:pt x="181" y="12"/>
                    <a:pt x="151" y="12"/>
                  </a:cubicBezTo>
                  <a:cubicBezTo>
                    <a:pt x="143" y="4"/>
                    <a:pt x="136" y="0"/>
                    <a:pt x="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0"/>
            <p:cNvSpPr/>
            <p:nvPr/>
          </p:nvSpPr>
          <p:spPr>
            <a:xfrm>
              <a:off x="5646623" y="2005679"/>
              <a:ext cx="63432" cy="40914"/>
            </a:xfrm>
            <a:custGeom>
              <a:avLst/>
              <a:gdLst/>
              <a:ahLst/>
              <a:cxnLst/>
              <a:rect l="l" t="t" r="r" b="b"/>
              <a:pathLst>
                <a:path w="600" h="387" extrusionOk="0">
                  <a:moveTo>
                    <a:pt x="442" y="0"/>
                  </a:moveTo>
                  <a:cubicBezTo>
                    <a:pt x="434" y="0"/>
                    <a:pt x="427" y="4"/>
                    <a:pt x="419" y="11"/>
                  </a:cubicBezTo>
                  <a:cubicBezTo>
                    <a:pt x="389" y="11"/>
                    <a:pt x="359" y="26"/>
                    <a:pt x="344" y="41"/>
                  </a:cubicBezTo>
                  <a:lnTo>
                    <a:pt x="224" y="101"/>
                  </a:lnTo>
                  <a:lnTo>
                    <a:pt x="149" y="146"/>
                  </a:lnTo>
                  <a:cubicBezTo>
                    <a:pt x="113" y="158"/>
                    <a:pt x="76" y="190"/>
                    <a:pt x="56" y="225"/>
                  </a:cubicBezTo>
                  <a:lnTo>
                    <a:pt x="56" y="225"/>
                  </a:lnTo>
                  <a:cubicBezTo>
                    <a:pt x="0" y="300"/>
                    <a:pt x="45" y="386"/>
                    <a:pt x="134" y="386"/>
                  </a:cubicBezTo>
                  <a:cubicBezTo>
                    <a:pt x="179" y="386"/>
                    <a:pt x="224" y="386"/>
                    <a:pt x="254" y="371"/>
                  </a:cubicBezTo>
                  <a:lnTo>
                    <a:pt x="344" y="341"/>
                  </a:lnTo>
                  <a:lnTo>
                    <a:pt x="449" y="296"/>
                  </a:lnTo>
                  <a:cubicBezTo>
                    <a:pt x="479" y="281"/>
                    <a:pt x="509" y="281"/>
                    <a:pt x="524" y="266"/>
                  </a:cubicBezTo>
                  <a:cubicBezTo>
                    <a:pt x="554" y="251"/>
                    <a:pt x="584" y="206"/>
                    <a:pt x="584" y="176"/>
                  </a:cubicBezTo>
                  <a:lnTo>
                    <a:pt x="584" y="146"/>
                  </a:lnTo>
                  <a:cubicBezTo>
                    <a:pt x="599" y="116"/>
                    <a:pt x="599" y="101"/>
                    <a:pt x="584" y="86"/>
                  </a:cubicBezTo>
                  <a:cubicBezTo>
                    <a:pt x="584" y="56"/>
                    <a:pt x="554" y="26"/>
                    <a:pt x="539" y="11"/>
                  </a:cubicBezTo>
                  <a:cubicBezTo>
                    <a:pt x="519" y="11"/>
                    <a:pt x="506" y="5"/>
                    <a:pt x="490" y="5"/>
                  </a:cubicBezTo>
                  <a:cubicBezTo>
                    <a:pt x="482" y="5"/>
                    <a:pt x="474" y="6"/>
                    <a:pt x="464" y="11"/>
                  </a:cubicBezTo>
                  <a:cubicBezTo>
                    <a:pt x="457" y="4"/>
                    <a:pt x="449" y="0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0"/>
            <p:cNvSpPr/>
            <p:nvPr/>
          </p:nvSpPr>
          <p:spPr>
            <a:xfrm>
              <a:off x="5728978" y="1921632"/>
              <a:ext cx="38165" cy="69458"/>
            </a:xfrm>
            <a:custGeom>
              <a:avLst/>
              <a:gdLst/>
              <a:ahLst/>
              <a:cxnLst/>
              <a:rect l="l" t="t" r="r" b="b"/>
              <a:pathLst>
                <a:path w="361" h="657" extrusionOk="0">
                  <a:moveTo>
                    <a:pt x="159" y="1"/>
                  </a:moveTo>
                  <a:cubicBezTo>
                    <a:pt x="110" y="1"/>
                    <a:pt x="58" y="24"/>
                    <a:pt x="30" y="71"/>
                  </a:cubicBezTo>
                  <a:cubicBezTo>
                    <a:pt x="15" y="101"/>
                    <a:pt x="0" y="146"/>
                    <a:pt x="15" y="191"/>
                  </a:cubicBezTo>
                  <a:cubicBezTo>
                    <a:pt x="30" y="251"/>
                    <a:pt x="45" y="311"/>
                    <a:pt x="60" y="371"/>
                  </a:cubicBezTo>
                  <a:lnTo>
                    <a:pt x="90" y="476"/>
                  </a:lnTo>
                  <a:cubicBezTo>
                    <a:pt x="90" y="491"/>
                    <a:pt x="105" y="521"/>
                    <a:pt x="120" y="536"/>
                  </a:cubicBezTo>
                  <a:lnTo>
                    <a:pt x="135" y="581"/>
                  </a:lnTo>
                  <a:cubicBezTo>
                    <a:pt x="165" y="641"/>
                    <a:pt x="210" y="656"/>
                    <a:pt x="270" y="656"/>
                  </a:cubicBezTo>
                  <a:cubicBezTo>
                    <a:pt x="285" y="641"/>
                    <a:pt x="300" y="641"/>
                    <a:pt x="316" y="626"/>
                  </a:cubicBezTo>
                  <a:cubicBezTo>
                    <a:pt x="346" y="611"/>
                    <a:pt x="361" y="581"/>
                    <a:pt x="361" y="551"/>
                  </a:cubicBezTo>
                  <a:lnTo>
                    <a:pt x="361" y="431"/>
                  </a:lnTo>
                  <a:cubicBezTo>
                    <a:pt x="361" y="386"/>
                    <a:pt x="361" y="356"/>
                    <a:pt x="346" y="326"/>
                  </a:cubicBezTo>
                  <a:cubicBezTo>
                    <a:pt x="346" y="251"/>
                    <a:pt x="316" y="191"/>
                    <a:pt x="316" y="131"/>
                  </a:cubicBezTo>
                  <a:cubicBezTo>
                    <a:pt x="300" y="86"/>
                    <a:pt x="285" y="56"/>
                    <a:pt x="240" y="26"/>
                  </a:cubicBezTo>
                  <a:cubicBezTo>
                    <a:pt x="218" y="9"/>
                    <a:pt x="189" y="1"/>
                    <a:pt x="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0"/>
            <p:cNvSpPr/>
            <p:nvPr/>
          </p:nvSpPr>
          <p:spPr>
            <a:xfrm>
              <a:off x="5670304" y="1806714"/>
              <a:ext cx="76224" cy="33619"/>
            </a:xfrm>
            <a:custGeom>
              <a:avLst/>
              <a:gdLst/>
              <a:ahLst/>
              <a:cxnLst/>
              <a:rect l="l" t="t" r="r" b="b"/>
              <a:pathLst>
                <a:path w="721" h="318" extrusionOk="0">
                  <a:moveTo>
                    <a:pt x="549" y="0"/>
                  </a:moveTo>
                  <a:cubicBezTo>
                    <a:pt x="541" y="0"/>
                    <a:pt x="533" y="1"/>
                    <a:pt x="525" y="2"/>
                  </a:cubicBezTo>
                  <a:lnTo>
                    <a:pt x="495" y="2"/>
                  </a:lnTo>
                  <a:lnTo>
                    <a:pt x="300" y="47"/>
                  </a:lnTo>
                  <a:cubicBezTo>
                    <a:pt x="225" y="62"/>
                    <a:pt x="150" y="77"/>
                    <a:pt x="75" y="107"/>
                  </a:cubicBezTo>
                  <a:cubicBezTo>
                    <a:pt x="30" y="137"/>
                    <a:pt x="0" y="167"/>
                    <a:pt x="15" y="212"/>
                  </a:cubicBezTo>
                  <a:cubicBezTo>
                    <a:pt x="15" y="257"/>
                    <a:pt x="45" y="287"/>
                    <a:pt x="75" y="302"/>
                  </a:cubicBezTo>
                  <a:cubicBezTo>
                    <a:pt x="120" y="317"/>
                    <a:pt x="165" y="317"/>
                    <a:pt x="210" y="317"/>
                  </a:cubicBezTo>
                  <a:lnTo>
                    <a:pt x="555" y="317"/>
                  </a:lnTo>
                  <a:cubicBezTo>
                    <a:pt x="570" y="317"/>
                    <a:pt x="600" y="317"/>
                    <a:pt x="630" y="302"/>
                  </a:cubicBezTo>
                  <a:lnTo>
                    <a:pt x="660" y="287"/>
                  </a:lnTo>
                  <a:cubicBezTo>
                    <a:pt x="705" y="257"/>
                    <a:pt x="720" y="197"/>
                    <a:pt x="720" y="152"/>
                  </a:cubicBezTo>
                  <a:cubicBezTo>
                    <a:pt x="707" y="70"/>
                    <a:pt x="630" y="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0"/>
            <p:cNvSpPr/>
            <p:nvPr/>
          </p:nvSpPr>
          <p:spPr>
            <a:xfrm>
              <a:off x="5576636" y="1681542"/>
              <a:ext cx="33408" cy="47680"/>
            </a:xfrm>
            <a:custGeom>
              <a:avLst/>
              <a:gdLst/>
              <a:ahLst/>
              <a:cxnLst/>
              <a:rect l="l" t="t" r="r" b="b"/>
              <a:pathLst>
                <a:path w="316" h="451" extrusionOk="0">
                  <a:moveTo>
                    <a:pt x="166" y="1"/>
                  </a:moveTo>
                  <a:cubicBezTo>
                    <a:pt x="136" y="1"/>
                    <a:pt x="121" y="1"/>
                    <a:pt x="106" y="16"/>
                  </a:cubicBezTo>
                  <a:cubicBezTo>
                    <a:pt x="91" y="16"/>
                    <a:pt x="61" y="31"/>
                    <a:pt x="61" y="46"/>
                  </a:cubicBezTo>
                  <a:cubicBezTo>
                    <a:pt x="31" y="61"/>
                    <a:pt x="31" y="76"/>
                    <a:pt x="16" y="91"/>
                  </a:cubicBezTo>
                  <a:cubicBezTo>
                    <a:pt x="0" y="106"/>
                    <a:pt x="0" y="121"/>
                    <a:pt x="0" y="136"/>
                  </a:cubicBezTo>
                  <a:cubicBezTo>
                    <a:pt x="0" y="166"/>
                    <a:pt x="0" y="196"/>
                    <a:pt x="16" y="211"/>
                  </a:cubicBezTo>
                  <a:lnTo>
                    <a:pt x="61" y="316"/>
                  </a:lnTo>
                  <a:lnTo>
                    <a:pt x="76" y="331"/>
                  </a:lnTo>
                  <a:cubicBezTo>
                    <a:pt x="76" y="361"/>
                    <a:pt x="91" y="376"/>
                    <a:pt x="106" y="376"/>
                  </a:cubicBezTo>
                  <a:lnTo>
                    <a:pt x="121" y="406"/>
                  </a:lnTo>
                  <a:cubicBezTo>
                    <a:pt x="121" y="406"/>
                    <a:pt x="136" y="421"/>
                    <a:pt x="151" y="421"/>
                  </a:cubicBezTo>
                  <a:cubicBezTo>
                    <a:pt x="158" y="429"/>
                    <a:pt x="166" y="437"/>
                    <a:pt x="176" y="442"/>
                  </a:cubicBezTo>
                  <a:lnTo>
                    <a:pt x="176" y="442"/>
                  </a:lnTo>
                  <a:lnTo>
                    <a:pt x="151" y="436"/>
                  </a:lnTo>
                  <a:lnTo>
                    <a:pt x="151" y="436"/>
                  </a:lnTo>
                  <a:cubicBezTo>
                    <a:pt x="162" y="442"/>
                    <a:pt x="174" y="445"/>
                    <a:pt x="185" y="446"/>
                  </a:cubicBezTo>
                  <a:lnTo>
                    <a:pt x="185" y="446"/>
                  </a:lnTo>
                  <a:cubicBezTo>
                    <a:pt x="192" y="449"/>
                    <a:pt x="201" y="451"/>
                    <a:pt x="211" y="451"/>
                  </a:cubicBezTo>
                  <a:lnTo>
                    <a:pt x="196" y="447"/>
                  </a:lnTo>
                  <a:cubicBezTo>
                    <a:pt x="211" y="447"/>
                    <a:pt x="226" y="443"/>
                    <a:pt x="241" y="436"/>
                  </a:cubicBezTo>
                  <a:cubicBezTo>
                    <a:pt x="259" y="436"/>
                    <a:pt x="272" y="424"/>
                    <a:pt x="283" y="409"/>
                  </a:cubicBezTo>
                  <a:lnTo>
                    <a:pt x="283" y="409"/>
                  </a:lnTo>
                  <a:cubicBezTo>
                    <a:pt x="294" y="397"/>
                    <a:pt x="305" y="383"/>
                    <a:pt x="316" y="361"/>
                  </a:cubicBezTo>
                  <a:cubicBezTo>
                    <a:pt x="316" y="346"/>
                    <a:pt x="316" y="331"/>
                    <a:pt x="316" y="301"/>
                  </a:cubicBezTo>
                  <a:cubicBezTo>
                    <a:pt x="316" y="286"/>
                    <a:pt x="316" y="271"/>
                    <a:pt x="316" y="256"/>
                  </a:cubicBezTo>
                  <a:cubicBezTo>
                    <a:pt x="316" y="241"/>
                    <a:pt x="316" y="241"/>
                    <a:pt x="316" y="226"/>
                  </a:cubicBezTo>
                  <a:cubicBezTo>
                    <a:pt x="316" y="196"/>
                    <a:pt x="301" y="166"/>
                    <a:pt x="286" y="121"/>
                  </a:cubicBezTo>
                  <a:cubicBezTo>
                    <a:pt x="286" y="91"/>
                    <a:pt x="256" y="61"/>
                    <a:pt x="226" y="31"/>
                  </a:cubicBezTo>
                  <a:cubicBezTo>
                    <a:pt x="211" y="16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0"/>
            <p:cNvSpPr/>
            <p:nvPr/>
          </p:nvSpPr>
          <p:spPr>
            <a:xfrm>
              <a:off x="5657512" y="1678371"/>
              <a:ext cx="38271" cy="68718"/>
            </a:xfrm>
            <a:custGeom>
              <a:avLst/>
              <a:gdLst/>
              <a:ahLst/>
              <a:cxnLst/>
              <a:rect l="l" t="t" r="r" b="b"/>
              <a:pathLst>
                <a:path w="362" h="650" extrusionOk="0">
                  <a:moveTo>
                    <a:pt x="136" y="1"/>
                  </a:moveTo>
                  <a:cubicBezTo>
                    <a:pt x="91" y="16"/>
                    <a:pt x="61" y="31"/>
                    <a:pt x="31" y="61"/>
                  </a:cubicBezTo>
                  <a:cubicBezTo>
                    <a:pt x="16" y="106"/>
                    <a:pt x="1" y="136"/>
                    <a:pt x="16" y="181"/>
                  </a:cubicBezTo>
                  <a:cubicBezTo>
                    <a:pt x="31" y="256"/>
                    <a:pt x="46" y="316"/>
                    <a:pt x="76" y="376"/>
                  </a:cubicBezTo>
                  <a:lnTo>
                    <a:pt x="91" y="466"/>
                  </a:lnTo>
                  <a:cubicBezTo>
                    <a:pt x="106" y="496"/>
                    <a:pt x="106" y="511"/>
                    <a:pt x="121" y="541"/>
                  </a:cubicBezTo>
                  <a:lnTo>
                    <a:pt x="151" y="586"/>
                  </a:lnTo>
                  <a:cubicBezTo>
                    <a:pt x="163" y="623"/>
                    <a:pt x="206" y="650"/>
                    <a:pt x="246" y="650"/>
                  </a:cubicBezTo>
                  <a:cubicBezTo>
                    <a:pt x="255" y="650"/>
                    <a:pt x="263" y="649"/>
                    <a:pt x="271" y="646"/>
                  </a:cubicBezTo>
                  <a:cubicBezTo>
                    <a:pt x="286" y="646"/>
                    <a:pt x="316" y="631"/>
                    <a:pt x="331" y="616"/>
                  </a:cubicBezTo>
                  <a:cubicBezTo>
                    <a:pt x="346" y="601"/>
                    <a:pt x="361" y="571"/>
                    <a:pt x="361" y="541"/>
                  </a:cubicBezTo>
                  <a:lnTo>
                    <a:pt x="361" y="421"/>
                  </a:lnTo>
                  <a:lnTo>
                    <a:pt x="346" y="316"/>
                  </a:lnTo>
                  <a:cubicBezTo>
                    <a:pt x="346" y="241"/>
                    <a:pt x="331" y="181"/>
                    <a:pt x="316" y="121"/>
                  </a:cubicBezTo>
                  <a:cubicBezTo>
                    <a:pt x="316" y="91"/>
                    <a:pt x="286" y="46"/>
                    <a:pt x="256" y="31"/>
                  </a:cubicBezTo>
                  <a:cubicBezTo>
                    <a:pt x="211" y="1"/>
                    <a:pt x="181" y="1"/>
                    <a:pt x="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0"/>
            <p:cNvSpPr/>
            <p:nvPr/>
          </p:nvSpPr>
          <p:spPr>
            <a:xfrm>
              <a:off x="5836812" y="1722562"/>
              <a:ext cx="76330" cy="33619"/>
            </a:xfrm>
            <a:custGeom>
              <a:avLst/>
              <a:gdLst/>
              <a:ahLst/>
              <a:cxnLst/>
              <a:rect l="l" t="t" r="r" b="b"/>
              <a:pathLst>
                <a:path w="722" h="318" extrusionOk="0">
                  <a:moveTo>
                    <a:pt x="554" y="0"/>
                  </a:moveTo>
                  <a:cubicBezTo>
                    <a:pt x="545" y="0"/>
                    <a:pt x="536" y="1"/>
                    <a:pt x="526" y="3"/>
                  </a:cubicBezTo>
                  <a:lnTo>
                    <a:pt x="496" y="3"/>
                  </a:lnTo>
                  <a:lnTo>
                    <a:pt x="301" y="33"/>
                  </a:lnTo>
                  <a:cubicBezTo>
                    <a:pt x="226" y="48"/>
                    <a:pt x="136" y="78"/>
                    <a:pt x="61" y="108"/>
                  </a:cubicBezTo>
                  <a:cubicBezTo>
                    <a:pt x="31" y="123"/>
                    <a:pt x="1" y="168"/>
                    <a:pt x="16" y="198"/>
                  </a:cubicBezTo>
                  <a:cubicBezTo>
                    <a:pt x="16" y="243"/>
                    <a:pt x="31" y="288"/>
                    <a:pt x="76" y="303"/>
                  </a:cubicBezTo>
                  <a:cubicBezTo>
                    <a:pt x="121" y="303"/>
                    <a:pt x="166" y="318"/>
                    <a:pt x="211" y="318"/>
                  </a:cubicBezTo>
                  <a:lnTo>
                    <a:pt x="541" y="318"/>
                  </a:lnTo>
                  <a:cubicBezTo>
                    <a:pt x="571" y="318"/>
                    <a:pt x="601" y="303"/>
                    <a:pt x="631" y="303"/>
                  </a:cubicBezTo>
                  <a:lnTo>
                    <a:pt x="661" y="273"/>
                  </a:lnTo>
                  <a:cubicBezTo>
                    <a:pt x="691" y="243"/>
                    <a:pt x="721" y="198"/>
                    <a:pt x="706" y="138"/>
                  </a:cubicBezTo>
                  <a:cubicBezTo>
                    <a:pt x="706" y="57"/>
                    <a:pt x="634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0"/>
            <p:cNvSpPr/>
            <p:nvPr/>
          </p:nvSpPr>
          <p:spPr>
            <a:xfrm>
              <a:off x="5533820" y="1764427"/>
              <a:ext cx="36579" cy="62058"/>
            </a:xfrm>
            <a:custGeom>
              <a:avLst/>
              <a:gdLst/>
              <a:ahLst/>
              <a:cxnLst/>
              <a:rect l="l" t="t" r="r" b="b"/>
              <a:pathLst>
                <a:path w="346" h="587" extrusionOk="0">
                  <a:moveTo>
                    <a:pt x="158" y="1"/>
                  </a:moveTo>
                  <a:cubicBezTo>
                    <a:pt x="147" y="1"/>
                    <a:pt x="135" y="4"/>
                    <a:pt x="120" y="12"/>
                  </a:cubicBezTo>
                  <a:cubicBezTo>
                    <a:pt x="90" y="12"/>
                    <a:pt x="75" y="27"/>
                    <a:pt x="45" y="42"/>
                  </a:cubicBezTo>
                  <a:cubicBezTo>
                    <a:pt x="30" y="57"/>
                    <a:pt x="15" y="87"/>
                    <a:pt x="15" y="102"/>
                  </a:cubicBezTo>
                  <a:cubicBezTo>
                    <a:pt x="0" y="132"/>
                    <a:pt x="0" y="162"/>
                    <a:pt x="15" y="177"/>
                  </a:cubicBezTo>
                  <a:cubicBezTo>
                    <a:pt x="30" y="237"/>
                    <a:pt x="45" y="312"/>
                    <a:pt x="75" y="372"/>
                  </a:cubicBezTo>
                  <a:lnTo>
                    <a:pt x="90" y="447"/>
                  </a:lnTo>
                  <a:cubicBezTo>
                    <a:pt x="105" y="477"/>
                    <a:pt x="120" y="492"/>
                    <a:pt x="135" y="522"/>
                  </a:cubicBezTo>
                  <a:cubicBezTo>
                    <a:pt x="148" y="559"/>
                    <a:pt x="191" y="586"/>
                    <a:pt x="230" y="586"/>
                  </a:cubicBezTo>
                  <a:cubicBezTo>
                    <a:pt x="239" y="586"/>
                    <a:pt x="247" y="585"/>
                    <a:pt x="255" y="582"/>
                  </a:cubicBezTo>
                  <a:cubicBezTo>
                    <a:pt x="270" y="582"/>
                    <a:pt x="300" y="567"/>
                    <a:pt x="315" y="552"/>
                  </a:cubicBezTo>
                  <a:cubicBezTo>
                    <a:pt x="330" y="537"/>
                    <a:pt x="345" y="507"/>
                    <a:pt x="345" y="477"/>
                  </a:cubicBezTo>
                  <a:cubicBezTo>
                    <a:pt x="345" y="432"/>
                    <a:pt x="345" y="402"/>
                    <a:pt x="345" y="372"/>
                  </a:cubicBezTo>
                  <a:cubicBezTo>
                    <a:pt x="345" y="342"/>
                    <a:pt x="345" y="312"/>
                    <a:pt x="330" y="282"/>
                  </a:cubicBezTo>
                  <a:cubicBezTo>
                    <a:pt x="315" y="252"/>
                    <a:pt x="300" y="177"/>
                    <a:pt x="300" y="117"/>
                  </a:cubicBezTo>
                  <a:cubicBezTo>
                    <a:pt x="285" y="87"/>
                    <a:pt x="270" y="72"/>
                    <a:pt x="255" y="57"/>
                  </a:cubicBezTo>
                  <a:cubicBezTo>
                    <a:pt x="240" y="27"/>
                    <a:pt x="225" y="12"/>
                    <a:pt x="195" y="12"/>
                  </a:cubicBezTo>
                  <a:cubicBezTo>
                    <a:pt x="180" y="4"/>
                    <a:pt x="169" y="1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0"/>
            <p:cNvSpPr/>
            <p:nvPr/>
          </p:nvSpPr>
          <p:spPr>
            <a:xfrm>
              <a:off x="5817783" y="2035386"/>
              <a:ext cx="50957" cy="33408"/>
            </a:xfrm>
            <a:custGeom>
              <a:avLst/>
              <a:gdLst/>
              <a:ahLst/>
              <a:cxnLst/>
              <a:rect l="l" t="t" r="r" b="b"/>
              <a:pathLst>
                <a:path w="482" h="316" extrusionOk="0">
                  <a:moveTo>
                    <a:pt x="346" y="0"/>
                  </a:moveTo>
                  <a:cubicBezTo>
                    <a:pt x="316" y="0"/>
                    <a:pt x="286" y="15"/>
                    <a:pt x="256" y="15"/>
                  </a:cubicBezTo>
                  <a:lnTo>
                    <a:pt x="196" y="30"/>
                  </a:lnTo>
                  <a:lnTo>
                    <a:pt x="106" y="30"/>
                  </a:lnTo>
                  <a:cubicBezTo>
                    <a:pt x="76" y="45"/>
                    <a:pt x="46" y="60"/>
                    <a:pt x="31" y="90"/>
                  </a:cubicBezTo>
                  <a:cubicBezTo>
                    <a:pt x="1" y="105"/>
                    <a:pt x="1" y="136"/>
                    <a:pt x="1" y="166"/>
                  </a:cubicBezTo>
                  <a:lnTo>
                    <a:pt x="1" y="196"/>
                  </a:lnTo>
                  <a:cubicBezTo>
                    <a:pt x="16" y="226"/>
                    <a:pt x="31" y="256"/>
                    <a:pt x="61" y="271"/>
                  </a:cubicBezTo>
                  <a:cubicBezTo>
                    <a:pt x="61" y="286"/>
                    <a:pt x="76" y="286"/>
                    <a:pt x="91" y="301"/>
                  </a:cubicBezTo>
                  <a:lnTo>
                    <a:pt x="121" y="301"/>
                  </a:lnTo>
                  <a:cubicBezTo>
                    <a:pt x="151" y="301"/>
                    <a:pt x="181" y="301"/>
                    <a:pt x="211" y="316"/>
                  </a:cubicBezTo>
                  <a:lnTo>
                    <a:pt x="301" y="316"/>
                  </a:lnTo>
                  <a:cubicBezTo>
                    <a:pt x="331" y="316"/>
                    <a:pt x="376" y="301"/>
                    <a:pt x="406" y="286"/>
                  </a:cubicBezTo>
                  <a:lnTo>
                    <a:pt x="436" y="271"/>
                  </a:lnTo>
                  <a:cubicBezTo>
                    <a:pt x="451" y="256"/>
                    <a:pt x="466" y="241"/>
                    <a:pt x="466" y="226"/>
                  </a:cubicBezTo>
                  <a:cubicBezTo>
                    <a:pt x="481" y="211"/>
                    <a:pt x="481" y="196"/>
                    <a:pt x="481" y="181"/>
                  </a:cubicBezTo>
                  <a:cubicBezTo>
                    <a:pt x="481" y="166"/>
                    <a:pt x="481" y="151"/>
                    <a:pt x="481" y="121"/>
                  </a:cubicBezTo>
                  <a:cubicBezTo>
                    <a:pt x="481" y="105"/>
                    <a:pt x="466" y="75"/>
                    <a:pt x="451" y="60"/>
                  </a:cubicBezTo>
                  <a:cubicBezTo>
                    <a:pt x="436" y="45"/>
                    <a:pt x="421" y="30"/>
                    <a:pt x="406" y="15"/>
                  </a:cubicBezTo>
                  <a:cubicBezTo>
                    <a:pt x="376" y="15"/>
                    <a:pt x="361" y="0"/>
                    <a:pt x="3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0"/>
            <p:cNvSpPr/>
            <p:nvPr/>
          </p:nvSpPr>
          <p:spPr>
            <a:xfrm>
              <a:off x="5887664" y="1916768"/>
              <a:ext cx="31822" cy="53706"/>
            </a:xfrm>
            <a:custGeom>
              <a:avLst/>
              <a:gdLst/>
              <a:ahLst/>
              <a:cxnLst/>
              <a:rect l="l" t="t" r="r" b="b"/>
              <a:pathLst>
                <a:path w="301" h="508" extrusionOk="0">
                  <a:moveTo>
                    <a:pt x="150" y="1"/>
                  </a:moveTo>
                  <a:cubicBezTo>
                    <a:pt x="139" y="1"/>
                    <a:pt x="128" y="4"/>
                    <a:pt x="120" y="12"/>
                  </a:cubicBezTo>
                  <a:cubicBezTo>
                    <a:pt x="90" y="12"/>
                    <a:pt x="45" y="42"/>
                    <a:pt x="30" y="72"/>
                  </a:cubicBezTo>
                  <a:lnTo>
                    <a:pt x="15" y="87"/>
                  </a:lnTo>
                  <a:cubicBezTo>
                    <a:pt x="15" y="102"/>
                    <a:pt x="0" y="117"/>
                    <a:pt x="0" y="132"/>
                  </a:cubicBezTo>
                  <a:cubicBezTo>
                    <a:pt x="0" y="132"/>
                    <a:pt x="0" y="147"/>
                    <a:pt x="0" y="162"/>
                  </a:cubicBezTo>
                  <a:cubicBezTo>
                    <a:pt x="0" y="177"/>
                    <a:pt x="0" y="177"/>
                    <a:pt x="0" y="192"/>
                  </a:cubicBezTo>
                  <a:lnTo>
                    <a:pt x="0" y="222"/>
                  </a:lnTo>
                  <a:cubicBezTo>
                    <a:pt x="0" y="252"/>
                    <a:pt x="0" y="267"/>
                    <a:pt x="15" y="297"/>
                  </a:cubicBezTo>
                  <a:lnTo>
                    <a:pt x="30" y="357"/>
                  </a:lnTo>
                  <a:cubicBezTo>
                    <a:pt x="30" y="387"/>
                    <a:pt x="45" y="402"/>
                    <a:pt x="45" y="432"/>
                  </a:cubicBezTo>
                  <a:lnTo>
                    <a:pt x="75" y="462"/>
                  </a:lnTo>
                  <a:cubicBezTo>
                    <a:pt x="90" y="477"/>
                    <a:pt x="105" y="492"/>
                    <a:pt x="120" y="507"/>
                  </a:cubicBezTo>
                  <a:lnTo>
                    <a:pt x="135" y="507"/>
                  </a:lnTo>
                  <a:lnTo>
                    <a:pt x="120" y="492"/>
                  </a:lnTo>
                  <a:lnTo>
                    <a:pt x="135" y="492"/>
                  </a:lnTo>
                  <a:cubicBezTo>
                    <a:pt x="143" y="500"/>
                    <a:pt x="154" y="503"/>
                    <a:pt x="163" y="503"/>
                  </a:cubicBezTo>
                  <a:cubicBezTo>
                    <a:pt x="173" y="503"/>
                    <a:pt x="180" y="500"/>
                    <a:pt x="180" y="492"/>
                  </a:cubicBezTo>
                  <a:cubicBezTo>
                    <a:pt x="210" y="492"/>
                    <a:pt x="240" y="492"/>
                    <a:pt x="255" y="477"/>
                  </a:cubicBezTo>
                  <a:lnTo>
                    <a:pt x="255" y="477"/>
                  </a:lnTo>
                  <a:lnTo>
                    <a:pt x="240" y="492"/>
                  </a:lnTo>
                  <a:cubicBezTo>
                    <a:pt x="255" y="492"/>
                    <a:pt x="270" y="477"/>
                    <a:pt x="270" y="462"/>
                  </a:cubicBezTo>
                  <a:cubicBezTo>
                    <a:pt x="285" y="462"/>
                    <a:pt x="285" y="447"/>
                    <a:pt x="300" y="432"/>
                  </a:cubicBezTo>
                  <a:cubicBezTo>
                    <a:pt x="300" y="432"/>
                    <a:pt x="300" y="417"/>
                    <a:pt x="300" y="417"/>
                  </a:cubicBezTo>
                  <a:cubicBezTo>
                    <a:pt x="300" y="402"/>
                    <a:pt x="300" y="387"/>
                    <a:pt x="300" y="372"/>
                  </a:cubicBezTo>
                  <a:lnTo>
                    <a:pt x="300" y="357"/>
                  </a:lnTo>
                  <a:cubicBezTo>
                    <a:pt x="300" y="342"/>
                    <a:pt x="300" y="327"/>
                    <a:pt x="300" y="312"/>
                  </a:cubicBezTo>
                  <a:lnTo>
                    <a:pt x="300" y="237"/>
                  </a:lnTo>
                  <a:lnTo>
                    <a:pt x="300" y="177"/>
                  </a:lnTo>
                  <a:lnTo>
                    <a:pt x="300" y="132"/>
                  </a:lnTo>
                  <a:lnTo>
                    <a:pt x="285" y="87"/>
                  </a:lnTo>
                  <a:lnTo>
                    <a:pt x="255" y="57"/>
                  </a:lnTo>
                  <a:lnTo>
                    <a:pt x="225" y="27"/>
                  </a:lnTo>
                  <a:cubicBezTo>
                    <a:pt x="210" y="12"/>
                    <a:pt x="195" y="12"/>
                    <a:pt x="180" y="12"/>
                  </a:cubicBezTo>
                  <a:cubicBezTo>
                    <a:pt x="173" y="4"/>
                    <a:pt x="162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0"/>
            <p:cNvSpPr/>
            <p:nvPr/>
          </p:nvSpPr>
          <p:spPr>
            <a:xfrm>
              <a:off x="5851085" y="1841813"/>
              <a:ext cx="52543" cy="34993"/>
            </a:xfrm>
            <a:custGeom>
              <a:avLst/>
              <a:gdLst/>
              <a:ahLst/>
              <a:cxnLst/>
              <a:rect l="l" t="t" r="r" b="b"/>
              <a:pathLst>
                <a:path w="497" h="331" extrusionOk="0">
                  <a:moveTo>
                    <a:pt x="346" y="0"/>
                  </a:moveTo>
                  <a:cubicBezTo>
                    <a:pt x="331" y="0"/>
                    <a:pt x="301" y="0"/>
                    <a:pt x="271" y="15"/>
                  </a:cubicBezTo>
                  <a:lnTo>
                    <a:pt x="256" y="15"/>
                  </a:lnTo>
                  <a:lnTo>
                    <a:pt x="211" y="30"/>
                  </a:lnTo>
                  <a:lnTo>
                    <a:pt x="106" y="60"/>
                  </a:lnTo>
                  <a:lnTo>
                    <a:pt x="76" y="75"/>
                  </a:lnTo>
                  <a:lnTo>
                    <a:pt x="46" y="105"/>
                  </a:lnTo>
                  <a:cubicBezTo>
                    <a:pt x="31" y="105"/>
                    <a:pt x="31" y="120"/>
                    <a:pt x="16" y="135"/>
                  </a:cubicBezTo>
                  <a:cubicBezTo>
                    <a:pt x="16" y="150"/>
                    <a:pt x="1" y="165"/>
                    <a:pt x="1" y="180"/>
                  </a:cubicBezTo>
                  <a:cubicBezTo>
                    <a:pt x="1" y="195"/>
                    <a:pt x="1" y="211"/>
                    <a:pt x="1" y="226"/>
                  </a:cubicBezTo>
                  <a:cubicBezTo>
                    <a:pt x="16" y="241"/>
                    <a:pt x="16" y="271"/>
                    <a:pt x="31" y="286"/>
                  </a:cubicBezTo>
                  <a:cubicBezTo>
                    <a:pt x="46" y="301"/>
                    <a:pt x="61" y="301"/>
                    <a:pt x="76" y="316"/>
                  </a:cubicBezTo>
                  <a:cubicBezTo>
                    <a:pt x="91" y="316"/>
                    <a:pt x="106" y="331"/>
                    <a:pt x="121" y="331"/>
                  </a:cubicBezTo>
                  <a:lnTo>
                    <a:pt x="121" y="316"/>
                  </a:lnTo>
                  <a:lnTo>
                    <a:pt x="226" y="316"/>
                  </a:lnTo>
                  <a:lnTo>
                    <a:pt x="331" y="301"/>
                  </a:lnTo>
                  <a:lnTo>
                    <a:pt x="376" y="301"/>
                  </a:lnTo>
                  <a:lnTo>
                    <a:pt x="406" y="286"/>
                  </a:lnTo>
                  <a:cubicBezTo>
                    <a:pt x="421" y="286"/>
                    <a:pt x="436" y="271"/>
                    <a:pt x="451" y="256"/>
                  </a:cubicBezTo>
                  <a:cubicBezTo>
                    <a:pt x="466" y="241"/>
                    <a:pt x="481" y="226"/>
                    <a:pt x="496" y="195"/>
                  </a:cubicBezTo>
                  <a:cubicBezTo>
                    <a:pt x="496" y="165"/>
                    <a:pt x="496" y="135"/>
                    <a:pt x="496" y="105"/>
                  </a:cubicBezTo>
                  <a:cubicBezTo>
                    <a:pt x="481" y="60"/>
                    <a:pt x="451" y="15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0"/>
            <p:cNvSpPr/>
            <p:nvPr/>
          </p:nvSpPr>
          <p:spPr>
            <a:xfrm>
              <a:off x="5768623" y="1705329"/>
              <a:ext cx="39751" cy="61635"/>
            </a:xfrm>
            <a:custGeom>
              <a:avLst/>
              <a:gdLst/>
              <a:ahLst/>
              <a:cxnLst/>
              <a:rect l="l" t="t" r="r" b="b"/>
              <a:pathLst>
                <a:path w="376" h="583" extrusionOk="0">
                  <a:moveTo>
                    <a:pt x="151" y="1"/>
                  </a:moveTo>
                  <a:cubicBezTo>
                    <a:pt x="136" y="1"/>
                    <a:pt x="121" y="16"/>
                    <a:pt x="91" y="16"/>
                  </a:cubicBezTo>
                  <a:cubicBezTo>
                    <a:pt x="76" y="31"/>
                    <a:pt x="61" y="46"/>
                    <a:pt x="46" y="61"/>
                  </a:cubicBezTo>
                  <a:cubicBezTo>
                    <a:pt x="31" y="76"/>
                    <a:pt x="16" y="91"/>
                    <a:pt x="16" y="121"/>
                  </a:cubicBezTo>
                  <a:cubicBezTo>
                    <a:pt x="1" y="151"/>
                    <a:pt x="1" y="181"/>
                    <a:pt x="16" y="211"/>
                  </a:cubicBezTo>
                  <a:cubicBezTo>
                    <a:pt x="16" y="256"/>
                    <a:pt x="31" y="301"/>
                    <a:pt x="46" y="346"/>
                  </a:cubicBezTo>
                  <a:cubicBezTo>
                    <a:pt x="46" y="376"/>
                    <a:pt x="61" y="406"/>
                    <a:pt x="76" y="451"/>
                  </a:cubicBezTo>
                  <a:cubicBezTo>
                    <a:pt x="91" y="481"/>
                    <a:pt x="106" y="496"/>
                    <a:pt x="121" y="526"/>
                  </a:cubicBezTo>
                  <a:lnTo>
                    <a:pt x="151" y="556"/>
                  </a:lnTo>
                  <a:cubicBezTo>
                    <a:pt x="166" y="571"/>
                    <a:pt x="181" y="571"/>
                    <a:pt x="211" y="571"/>
                  </a:cubicBezTo>
                  <a:cubicBezTo>
                    <a:pt x="218" y="578"/>
                    <a:pt x="229" y="582"/>
                    <a:pt x="243" y="582"/>
                  </a:cubicBezTo>
                  <a:cubicBezTo>
                    <a:pt x="256" y="582"/>
                    <a:pt x="271" y="578"/>
                    <a:pt x="286" y="571"/>
                  </a:cubicBezTo>
                  <a:cubicBezTo>
                    <a:pt x="316" y="556"/>
                    <a:pt x="331" y="541"/>
                    <a:pt x="346" y="526"/>
                  </a:cubicBezTo>
                  <a:cubicBezTo>
                    <a:pt x="361" y="496"/>
                    <a:pt x="376" y="466"/>
                    <a:pt x="361" y="421"/>
                  </a:cubicBezTo>
                  <a:lnTo>
                    <a:pt x="346" y="406"/>
                  </a:lnTo>
                  <a:cubicBezTo>
                    <a:pt x="346" y="376"/>
                    <a:pt x="346" y="346"/>
                    <a:pt x="331" y="316"/>
                  </a:cubicBezTo>
                  <a:cubicBezTo>
                    <a:pt x="331" y="307"/>
                    <a:pt x="331" y="290"/>
                    <a:pt x="331" y="271"/>
                  </a:cubicBezTo>
                  <a:cubicBezTo>
                    <a:pt x="331" y="241"/>
                    <a:pt x="331" y="211"/>
                    <a:pt x="331" y="181"/>
                  </a:cubicBezTo>
                  <a:cubicBezTo>
                    <a:pt x="331" y="136"/>
                    <a:pt x="331" y="91"/>
                    <a:pt x="301" y="61"/>
                  </a:cubicBezTo>
                  <a:cubicBezTo>
                    <a:pt x="271" y="31"/>
                    <a:pt x="256" y="16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0"/>
            <p:cNvSpPr/>
            <p:nvPr/>
          </p:nvSpPr>
          <p:spPr>
            <a:xfrm>
              <a:off x="5410022" y="1580897"/>
              <a:ext cx="615713" cy="579768"/>
            </a:xfrm>
            <a:custGeom>
              <a:avLst/>
              <a:gdLst/>
              <a:ahLst/>
              <a:cxnLst/>
              <a:rect l="l" t="t" r="r" b="b"/>
              <a:pathLst>
                <a:path w="5824" h="5484" extrusionOk="0">
                  <a:moveTo>
                    <a:pt x="2885" y="186"/>
                  </a:moveTo>
                  <a:cubicBezTo>
                    <a:pt x="2953" y="186"/>
                    <a:pt x="3021" y="189"/>
                    <a:pt x="3089" y="195"/>
                  </a:cubicBezTo>
                  <a:lnTo>
                    <a:pt x="3089" y="195"/>
                  </a:lnTo>
                  <a:cubicBezTo>
                    <a:pt x="3101" y="206"/>
                    <a:pt x="3117" y="215"/>
                    <a:pt x="3137" y="217"/>
                  </a:cubicBezTo>
                  <a:cubicBezTo>
                    <a:pt x="4203" y="382"/>
                    <a:pt x="5089" y="1163"/>
                    <a:pt x="5374" y="2198"/>
                  </a:cubicBezTo>
                  <a:cubicBezTo>
                    <a:pt x="5659" y="3189"/>
                    <a:pt x="5434" y="4359"/>
                    <a:pt x="4548" y="4975"/>
                  </a:cubicBezTo>
                  <a:cubicBezTo>
                    <a:pt x="4318" y="5139"/>
                    <a:pt x="4048" y="5222"/>
                    <a:pt x="3779" y="5222"/>
                  </a:cubicBezTo>
                  <a:cubicBezTo>
                    <a:pt x="3556" y="5222"/>
                    <a:pt x="3334" y="5165"/>
                    <a:pt x="3137" y="5050"/>
                  </a:cubicBezTo>
                  <a:cubicBezTo>
                    <a:pt x="2927" y="4930"/>
                    <a:pt x="2717" y="4795"/>
                    <a:pt x="2507" y="4705"/>
                  </a:cubicBezTo>
                  <a:cubicBezTo>
                    <a:pt x="2267" y="4615"/>
                    <a:pt x="2027" y="4540"/>
                    <a:pt x="1787" y="4510"/>
                  </a:cubicBezTo>
                  <a:cubicBezTo>
                    <a:pt x="1306" y="4465"/>
                    <a:pt x="871" y="4179"/>
                    <a:pt x="631" y="3759"/>
                  </a:cubicBezTo>
                  <a:cubicBezTo>
                    <a:pt x="406" y="3309"/>
                    <a:pt x="361" y="2784"/>
                    <a:pt x="511" y="2303"/>
                  </a:cubicBezTo>
                  <a:cubicBezTo>
                    <a:pt x="646" y="1748"/>
                    <a:pt x="871" y="1148"/>
                    <a:pt x="1321" y="757"/>
                  </a:cubicBezTo>
                  <a:cubicBezTo>
                    <a:pt x="1760" y="383"/>
                    <a:pt x="2310" y="186"/>
                    <a:pt x="2885" y="186"/>
                  </a:cubicBezTo>
                  <a:close/>
                  <a:moveTo>
                    <a:pt x="2648" y="0"/>
                  </a:moveTo>
                  <a:cubicBezTo>
                    <a:pt x="2211" y="0"/>
                    <a:pt x="1781" y="104"/>
                    <a:pt x="1396" y="307"/>
                  </a:cubicBezTo>
                  <a:cubicBezTo>
                    <a:pt x="871" y="607"/>
                    <a:pt x="586" y="1088"/>
                    <a:pt x="376" y="1628"/>
                  </a:cubicBezTo>
                  <a:cubicBezTo>
                    <a:pt x="151" y="2183"/>
                    <a:pt x="1" y="2814"/>
                    <a:pt x="166" y="3414"/>
                  </a:cubicBezTo>
                  <a:cubicBezTo>
                    <a:pt x="286" y="3924"/>
                    <a:pt x="616" y="4344"/>
                    <a:pt x="1081" y="4600"/>
                  </a:cubicBezTo>
                  <a:cubicBezTo>
                    <a:pt x="1351" y="4705"/>
                    <a:pt x="1637" y="4780"/>
                    <a:pt x="1937" y="4825"/>
                  </a:cubicBezTo>
                  <a:cubicBezTo>
                    <a:pt x="2252" y="4900"/>
                    <a:pt x="2552" y="5020"/>
                    <a:pt x="2822" y="5200"/>
                  </a:cubicBezTo>
                  <a:cubicBezTo>
                    <a:pt x="3138" y="5372"/>
                    <a:pt x="3447" y="5483"/>
                    <a:pt x="3769" y="5483"/>
                  </a:cubicBezTo>
                  <a:cubicBezTo>
                    <a:pt x="3953" y="5483"/>
                    <a:pt x="4142" y="5447"/>
                    <a:pt x="4338" y="5365"/>
                  </a:cubicBezTo>
                  <a:cubicBezTo>
                    <a:pt x="5389" y="4915"/>
                    <a:pt x="5824" y="3594"/>
                    <a:pt x="5704" y="2543"/>
                  </a:cubicBezTo>
                  <a:cubicBezTo>
                    <a:pt x="5524" y="1223"/>
                    <a:pt x="4488" y="187"/>
                    <a:pt x="3167" y="7"/>
                  </a:cubicBezTo>
                  <a:cubicBezTo>
                    <a:pt x="3163" y="6"/>
                    <a:pt x="3159" y="6"/>
                    <a:pt x="3155" y="6"/>
                  </a:cubicBezTo>
                  <a:cubicBezTo>
                    <a:pt x="3129" y="6"/>
                    <a:pt x="3107" y="18"/>
                    <a:pt x="3091" y="36"/>
                  </a:cubicBezTo>
                  <a:lnTo>
                    <a:pt x="3091" y="36"/>
                  </a:lnTo>
                  <a:cubicBezTo>
                    <a:pt x="2944" y="12"/>
                    <a:pt x="2795" y="0"/>
                    <a:pt x="2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10_1">
    <p:bg>
      <p:bgPr>
        <a:solidFill>
          <a:schemeClr val="dk1"/>
        </a:solidFill>
        <a:effectLst/>
      </p:bgPr>
    </p:bg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31"/>
          <p:cNvSpPr/>
          <p:nvPr/>
        </p:nvSpPr>
        <p:spPr>
          <a:xfrm rot="10154932">
            <a:off x="7947475" y="3457561"/>
            <a:ext cx="221963" cy="113921"/>
          </a:xfrm>
          <a:custGeom>
            <a:avLst/>
            <a:gdLst/>
            <a:ahLst/>
            <a:cxnLst/>
            <a:rect l="l" t="t" r="r" b="b"/>
            <a:pathLst>
              <a:path w="5134" h="2635" extrusionOk="0">
                <a:moveTo>
                  <a:pt x="3910" y="0"/>
                </a:moveTo>
                <a:cubicBezTo>
                  <a:pt x="3468" y="0"/>
                  <a:pt x="3027" y="249"/>
                  <a:pt x="2852" y="757"/>
                </a:cubicBezTo>
                <a:cubicBezTo>
                  <a:pt x="2747" y="1057"/>
                  <a:pt x="2522" y="1268"/>
                  <a:pt x="2222" y="1358"/>
                </a:cubicBezTo>
                <a:lnTo>
                  <a:pt x="1892" y="1448"/>
                </a:lnTo>
                <a:cubicBezTo>
                  <a:pt x="1785" y="1483"/>
                  <a:pt x="1676" y="1500"/>
                  <a:pt x="1567" y="1500"/>
                </a:cubicBezTo>
                <a:cubicBezTo>
                  <a:pt x="1399" y="1500"/>
                  <a:pt x="1230" y="1460"/>
                  <a:pt x="1066" y="1388"/>
                </a:cubicBezTo>
                <a:cubicBezTo>
                  <a:pt x="982" y="1341"/>
                  <a:pt x="886" y="1317"/>
                  <a:pt x="785" y="1317"/>
                </a:cubicBezTo>
                <a:cubicBezTo>
                  <a:pt x="725" y="1317"/>
                  <a:pt x="663" y="1326"/>
                  <a:pt x="601" y="1343"/>
                </a:cubicBezTo>
                <a:cubicBezTo>
                  <a:pt x="196" y="1463"/>
                  <a:pt x="1" y="1913"/>
                  <a:pt x="196" y="2288"/>
                </a:cubicBezTo>
                <a:cubicBezTo>
                  <a:pt x="324" y="2502"/>
                  <a:pt x="560" y="2635"/>
                  <a:pt x="815" y="2635"/>
                </a:cubicBezTo>
                <a:cubicBezTo>
                  <a:pt x="829" y="2635"/>
                  <a:pt x="842" y="2634"/>
                  <a:pt x="856" y="2633"/>
                </a:cubicBezTo>
                <a:cubicBezTo>
                  <a:pt x="1066" y="2603"/>
                  <a:pt x="1231" y="2498"/>
                  <a:pt x="1336" y="2318"/>
                </a:cubicBezTo>
                <a:cubicBezTo>
                  <a:pt x="1471" y="2108"/>
                  <a:pt x="1667" y="1958"/>
                  <a:pt x="1907" y="1883"/>
                </a:cubicBezTo>
                <a:lnTo>
                  <a:pt x="2462" y="1733"/>
                </a:lnTo>
                <a:cubicBezTo>
                  <a:pt x="2522" y="1718"/>
                  <a:pt x="2583" y="1710"/>
                  <a:pt x="2644" y="1710"/>
                </a:cubicBezTo>
                <a:cubicBezTo>
                  <a:pt x="2825" y="1710"/>
                  <a:pt x="3002" y="1778"/>
                  <a:pt x="3137" y="1913"/>
                </a:cubicBezTo>
                <a:cubicBezTo>
                  <a:pt x="3347" y="2122"/>
                  <a:pt x="3629" y="2229"/>
                  <a:pt x="3918" y="2229"/>
                </a:cubicBezTo>
                <a:cubicBezTo>
                  <a:pt x="4043" y="2229"/>
                  <a:pt x="4170" y="2209"/>
                  <a:pt x="4293" y="2168"/>
                </a:cubicBezTo>
                <a:cubicBezTo>
                  <a:pt x="4833" y="1973"/>
                  <a:pt x="5134" y="1403"/>
                  <a:pt x="4998" y="832"/>
                </a:cubicBezTo>
                <a:cubicBezTo>
                  <a:pt x="4851" y="283"/>
                  <a:pt x="4381" y="0"/>
                  <a:pt x="39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7378791" y="1709217"/>
            <a:ext cx="184311" cy="202210"/>
          </a:xfrm>
          <a:custGeom>
            <a:avLst/>
            <a:gdLst/>
            <a:ahLst/>
            <a:cxnLst/>
            <a:rect l="l" t="t" r="r" b="b"/>
            <a:pathLst>
              <a:path w="4263" h="4677" extrusionOk="0">
                <a:moveTo>
                  <a:pt x="1623" y="0"/>
                </a:moveTo>
                <a:cubicBezTo>
                  <a:pt x="1415" y="0"/>
                  <a:pt x="1198" y="59"/>
                  <a:pt x="991" y="190"/>
                </a:cubicBezTo>
                <a:cubicBezTo>
                  <a:pt x="0" y="821"/>
                  <a:pt x="466" y="2352"/>
                  <a:pt x="1636" y="2352"/>
                </a:cubicBezTo>
                <a:cubicBezTo>
                  <a:pt x="1650" y="2351"/>
                  <a:pt x="1663" y="2351"/>
                  <a:pt x="1676" y="2351"/>
                </a:cubicBezTo>
                <a:cubicBezTo>
                  <a:pt x="1977" y="2351"/>
                  <a:pt x="2259" y="2512"/>
                  <a:pt x="2432" y="2757"/>
                </a:cubicBezTo>
                <a:lnTo>
                  <a:pt x="2642" y="3057"/>
                </a:lnTo>
                <a:cubicBezTo>
                  <a:pt x="2807" y="3297"/>
                  <a:pt x="2882" y="3597"/>
                  <a:pt x="2852" y="3898"/>
                </a:cubicBezTo>
                <a:cubicBezTo>
                  <a:pt x="2790" y="4351"/>
                  <a:pt x="3159" y="4677"/>
                  <a:pt x="3543" y="4677"/>
                </a:cubicBezTo>
                <a:cubicBezTo>
                  <a:pt x="3718" y="4677"/>
                  <a:pt x="3896" y="4608"/>
                  <a:pt x="4038" y="4453"/>
                </a:cubicBezTo>
                <a:cubicBezTo>
                  <a:pt x="4218" y="4243"/>
                  <a:pt x="4263" y="3943"/>
                  <a:pt x="4158" y="3687"/>
                </a:cubicBezTo>
                <a:cubicBezTo>
                  <a:pt x="4068" y="3492"/>
                  <a:pt x="3888" y="3357"/>
                  <a:pt x="3693" y="3312"/>
                </a:cubicBezTo>
                <a:cubicBezTo>
                  <a:pt x="3437" y="3267"/>
                  <a:pt x="3212" y="3117"/>
                  <a:pt x="3077" y="2907"/>
                </a:cubicBezTo>
                <a:lnTo>
                  <a:pt x="2717" y="2397"/>
                </a:lnTo>
                <a:cubicBezTo>
                  <a:pt x="2582" y="2187"/>
                  <a:pt x="2567" y="1901"/>
                  <a:pt x="2687" y="1676"/>
                </a:cubicBezTo>
                <a:cubicBezTo>
                  <a:pt x="3079" y="834"/>
                  <a:pt x="2410" y="0"/>
                  <a:pt x="16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5435" y="2116917"/>
            <a:ext cx="290755" cy="132991"/>
          </a:xfrm>
          <a:custGeom>
            <a:avLst/>
            <a:gdLst/>
            <a:ahLst/>
            <a:cxnLst/>
            <a:rect l="l" t="t" r="r" b="b"/>
            <a:pathLst>
              <a:path w="6725" h="3076" extrusionOk="0">
                <a:moveTo>
                  <a:pt x="1595" y="0"/>
                </a:moveTo>
                <a:cubicBezTo>
                  <a:pt x="1540" y="0"/>
                  <a:pt x="1483" y="5"/>
                  <a:pt x="1426" y="14"/>
                </a:cubicBezTo>
                <a:cubicBezTo>
                  <a:pt x="1" y="194"/>
                  <a:pt x="136" y="2280"/>
                  <a:pt x="1576" y="2280"/>
                </a:cubicBezTo>
                <a:cubicBezTo>
                  <a:pt x="1982" y="2280"/>
                  <a:pt x="2132" y="2085"/>
                  <a:pt x="2402" y="1815"/>
                </a:cubicBezTo>
                <a:cubicBezTo>
                  <a:pt x="2506" y="1711"/>
                  <a:pt x="2688" y="1608"/>
                  <a:pt x="2963" y="1608"/>
                </a:cubicBezTo>
                <a:cubicBezTo>
                  <a:pt x="3087" y="1608"/>
                  <a:pt x="3230" y="1629"/>
                  <a:pt x="3393" y="1680"/>
                </a:cubicBezTo>
                <a:cubicBezTo>
                  <a:pt x="3663" y="1755"/>
                  <a:pt x="3903" y="1950"/>
                  <a:pt x="4008" y="2220"/>
                </a:cubicBezTo>
                <a:cubicBezTo>
                  <a:pt x="4173" y="2655"/>
                  <a:pt x="4563" y="2986"/>
                  <a:pt x="5043" y="3061"/>
                </a:cubicBezTo>
                <a:cubicBezTo>
                  <a:pt x="5112" y="3071"/>
                  <a:pt x="5180" y="3076"/>
                  <a:pt x="5247" y="3076"/>
                </a:cubicBezTo>
                <a:cubicBezTo>
                  <a:pt x="5873" y="3076"/>
                  <a:pt x="6425" y="2647"/>
                  <a:pt x="6574" y="2010"/>
                </a:cubicBezTo>
                <a:cubicBezTo>
                  <a:pt x="6724" y="1275"/>
                  <a:pt x="6229" y="554"/>
                  <a:pt x="5494" y="434"/>
                </a:cubicBezTo>
                <a:cubicBezTo>
                  <a:pt x="5417" y="421"/>
                  <a:pt x="5341" y="415"/>
                  <a:pt x="5265" y="415"/>
                </a:cubicBezTo>
                <a:cubicBezTo>
                  <a:pt x="4895" y="415"/>
                  <a:pt x="4540" y="565"/>
                  <a:pt x="4278" y="839"/>
                </a:cubicBezTo>
                <a:cubicBezTo>
                  <a:pt x="4085" y="1056"/>
                  <a:pt x="3805" y="1176"/>
                  <a:pt x="3516" y="1176"/>
                </a:cubicBezTo>
                <a:cubicBezTo>
                  <a:pt x="3445" y="1176"/>
                  <a:pt x="3373" y="1169"/>
                  <a:pt x="3302" y="1154"/>
                </a:cubicBezTo>
                <a:cubicBezTo>
                  <a:pt x="2987" y="1079"/>
                  <a:pt x="2717" y="884"/>
                  <a:pt x="2552" y="614"/>
                </a:cubicBezTo>
                <a:cubicBezTo>
                  <a:pt x="2368" y="232"/>
                  <a:pt x="1998" y="0"/>
                  <a:pt x="15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8196932" y="871596"/>
            <a:ext cx="131521" cy="209474"/>
          </a:xfrm>
          <a:custGeom>
            <a:avLst/>
            <a:gdLst/>
            <a:ahLst/>
            <a:cxnLst/>
            <a:rect l="l" t="t" r="r" b="b"/>
            <a:pathLst>
              <a:path w="3042" h="4845" extrusionOk="0">
                <a:moveTo>
                  <a:pt x="1856" y="1"/>
                </a:moveTo>
                <a:cubicBezTo>
                  <a:pt x="1408" y="1"/>
                  <a:pt x="991" y="282"/>
                  <a:pt x="850" y="728"/>
                </a:cubicBezTo>
                <a:cubicBezTo>
                  <a:pt x="730" y="1074"/>
                  <a:pt x="805" y="1464"/>
                  <a:pt x="1030" y="1734"/>
                </a:cubicBezTo>
                <a:cubicBezTo>
                  <a:pt x="1210" y="1974"/>
                  <a:pt x="1255" y="2274"/>
                  <a:pt x="1150" y="2544"/>
                </a:cubicBezTo>
                <a:cubicBezTo>
                  <a:pt x="1060" y="2785"/>
                  <a:pt x="880" y="2980"/>
                  <a:pt x="640" y="3070"/>
                </a:cubicBezTo>
                <a:cubicBezTo>
                  <a:pt x="265" y="3190"/>
                  <a:pt x="25" y="3520"/>
                  <a:pt x="25" y="3910"/>
                </a:cubicBezTo>
                <a:cubicBezTo>
                  <a:pt x="1" y="4518"/>
                  <a:pt x="471" y="4844"/>
                  <a:pt x="940" y="4844"/>
                </a:cubicBezTo>
                <a:cubicBezTo>
                  <a:pt x="1352" y="4844"/>
                  <a:pt x="1764" y="4593"/>
                  <a:pt x="1841" y="4060"/>
                </a:cubicBezTo>
                <a:cubicBezTo>
                  <a:pt x="1886" y="3730"/>
                  <a:pt x="1766" y="3595"/>
                  <a:pt x="1570" y="3340"/>
                </a:cubicBezTo>
                <a:cubicBezTo>
                  <a:pt x="1480" y="3205"/>
                  <a:pt x="1390" y="2950"/>
                  <a:pt x="1570" y="2544"/>
                </a:cubicBezTo>
                <a:cubicBezTo>
                  <a:pt x="1661" y="2334"/>
                  <a:pt x="1856" y="2169"/>
                  <a:pt x="2081" y="2124"/>
                </a:cubicBezTo>
                <a:cubicBezTo>
                  <a:pt x="2456" y="2034"/>
                  <a:pt x="2756" y="1764"/>
                  <a:pt x="2876" y="1404"/>
                </a:cubicBezTo>
                <a:cubicBezTo>
                  <a:pt x="3041" y="864"/>
                  <a:pt x="2771" y="278"/>
                  <a:pt x="2231" y="68"/>
                </a:cubicBezTo>
                <a:cubicBezTo>
                  <a:pt x="2107" y="22"/>
                  <a:pt x="1981" y="1"/>
                  <a:pt x="18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31"/>
          <p:cNvSpPr/>
          <p:nvPr/>
        </p:nvSpPr>
        <p:spPr>
          <a:xfrm rot="-5777250">
            <a:off x="1248560" y="2963546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8" name="Google Shape;2278;p31"/>
          <p:cNvGrpSpPr/>
          <p:nvPr/>
        </p:nvGrpSpPr>
        <p:grpSpPr>
          <a:xfrm rot="-5777180">
            <a:off x="168115" y="3226714"/>
            <a:ext cx="1099471" cy="1053295"/>
            <a:chOff x="7636150" y="1717100"/>
            <a:chExt cx="368500" cy="353000"/>
          </a:xfrm>
        </p:grpSpPr>
        <p:sp>
          <p:nvSpPr>
            <p:cNvPr id="2279" name="Google Shape;2279;p31"/>
            <p:cNvSpPr/>
            <p:nvPr/>
          </p:nvSpPr>
          <p:spPr>
            <a:xfrm>
              <a:off x="7636150" y="1717100"/>
              <a:ext cx="368500" cy="353000"/>
            </a:xfrm>
            <a:custGeom>
              <a:avLst/>
              <a:gdLst/>
              <a:ahLst/>
              <a:cxnLst/>
              <a:rect l="l" t="t" r="r" b="b"/>
              <a:pathLst>
                <a:path w="14740" h="14120" extrusionOk="0">
                  <a:moveTo>
                    <a:pt x="10005" y="0"/>
                  </a:moveTo>
                  <a:cubicBezTo>
                    <a:pt x="9254" y="0"/>
                    <a:pt x="8503" y="185"/>
                    <a:pt x="7820" y="554"/>
                  </a:cubicBezTo>
                  <a:cubicBezTo>
                    <a:pt x="7355" y="795"/>
                    <a:pt x="6935" y="1140"/>
                    <a:pt x="6455" y="1350"/>
                  </a:cubicBezTo>
                  <a:cubicBezTo>
                    <a:pt x="6166" y="1481"/>
                    <a:pt x="5917" y="1535"/>
                    <a:pt x="5684" y="1535"/>
                  </a:cubicBezTo>
                  <a:cubicBezTo>
                    <a:pt x="5251" y="1535"/>
                    <a:pt x="4871" y="1349"/>
                    <a:pt x="4384" y="1125"/>
                  </a:cubicBezTo>
                  <a:cubicBezTo>
                    <a:pt x="4053" y="973"/>
                    <a:pt x="3698" y="898"/>
                    <a:pt x="3343" y="898"/>
                  </a:cubicBezTo>
                  <a:cubicBezTo>
                    <a:pt x="2924" y="898"/>
                    <a:pt x="2506" y="1003"/>
                    <a:pt x="2132" y="1215"/>
                  </a:cubicBezTo>
                  <a:cubicBezTo>
                    <a:pt x="1127" y="1785"/>
                    <a:pt x="451" y="2956"/>
                    <a:pt x="211" y="4066"/>
                  </a:cubicBezTo>
                  <a:cubicBezTo>
                    <a:pt x="1" y="4952"/>
                    <a:pt x="151" y="5882"/>
                    <a:pt x="646" y="6663"/>
                  </a:cubicBezTo>
                  <a:cubicBezTo>
                    <a:pt x="886" y="7023"/>
                    <a:pt x="1232" y="7338"/>
                    <a:pt x="1337" y="7759"/>
                  </a:cubicBezTo>
                  <a:cubicBezTo>
                    <a:pt x="1472" y="8299"/>
                    <a:pt x="1187" y="8839"/>
                    <a:pt x="1037" y="9379"/>
                  </a:cubicBezTo>
                  <a:cubicBezTo>
                    <a:pt x="616" y="10910"/>
                    <a:pt x="1277" y="12546"/>
                    <a:pt x="2643" y="13372"/>
                  </a:cubicBezTo>
                  <a:cubicBezTo>
                    <a:pt x="3483" y="13844"/>
                    <a:pt x="4400" y="14120"/>
                    <a:pt x="5259" y="14120"/>
                  </a:cubicBezTo>
                  <a:cubicBezTo>
                    <a:pt x="6012" y="14120"/>
                    <a:pt x="6721" y="13908"/>
                    <a:pt x="7295" y="13432"/>
                  </a:cubicBezTo>
                  <a:cubicBezTo>
                    <a:pt x="8181" y="12681"/>
                    <a:pt x="8571" y="12546"/>
                    <a:pt x="9081" y="11526"/>
                  </a:cubicBezTo>
                  <a:cubicBezTo>
                    <a:pt x="9246" y="11225"/>
                    <a:pt x="9426" y="10925"/>
                    <a:pt x="9622" y="10640"/>
                  </a:cubicBezTo>
                  <a:cubicBezTo>
                    <a:pt x="9847" y="10415"/>
                    <a:pt x="10717" y="10355"/>
                    <a:pt x="11032" y="10280"/>
                  </a:cubicBezTo>
                  <a:cubicBezTo>
                    <a:pt x="13614" y="9665"/>
                    <a:pt x="14589" y="7593"/>
                    <a:pt x="14679" y="5357"/>
                  </a:cubicBezTo>
                  <a:cubicBezTo>
                    <a:pt x="14739" y="3841"/>
                    <a:pt x="14184" y="2370"/>
                    <a:pt x="13149" y="1275"/>
                  </a:cubicBezTo>
                  <a:cubicBezTo>
                    <a:pt x="12788" y="930"/>
                    <a:pt x="12368" y="629"/>
                    <a:pt x="11918" y="419"/>
                  </a:cubicBezTo>
                  <a:cubicBezTo>
                    <a:pt x="11311" y="140"/>
                    <a:pt x="10658" y="0"/>
                    <a:pt x="10005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7701450" y="1890425"/>
              <a:ext cx="133975" cy="133975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2522" y="0"/>
                  </a:moveTo>
                  <a:cubicBezTo>
                    <a:pt x="2402" y="15"/>
                    <a:pt x="2297" y="30"/>
                    <a:pt x="2177" y="45"/>
                  </a:cubicBezTo>
                  <a:cubicBezTo>
                    <a:pt x="2057" y="75"/>
                    <a:pt x="1952" y="105"/>
                    <a:pt x="1832" y="135"/>
                  </a:cubicBezTo>
                  <a:cubicBezTo>
                    <a:pt x="1726" y="165"/>
                    <a:pt x="1621" y="210"/>
                    <a:pt x="1516" y="270"/>
                  </a:cubicBezTo>
                  <a:cubicBezTo>
                    <a:pt x="1411" y="315"/>
                    <a:pt x="1306" y="375"/>
                    <a:pt x="1216" y="450"/>
                  </a:cubicBezTo>
                  <a:cubicBezTo>
                    <a:pt x="931" y="645"/>
                    <a:pt x="676" y="901"/>
                    <a:pt x="466" y="1171"/>
                  </a:cubicBezTo>
                  <a:cubicBezTo>
                    <a:pt x="391" y="1276"/>
                    <a:pt x="346" y="1381"/>
                    <a:pt x="301" y="1486"/>
                  </a:cubicBezTo>
                  <a:cubicBezTo>
                    <a:pt x="196" y="1696"/>
                    <a:pt x="121" y="1906"/>
                    <a:pt x="61" y="2146"/>
                  </a:cubicBezTo>
                  <a:cubicBezTo>
                    <a:pt x="31" y="2251"/>
                    <a:pt x="15" y="2371"/>
                    <a:pt x="15" y="2491"/>
                  </a:cubicBezTo>
                  <a:cubicBezTo>
                    <a:pt x="0" y="2597"/>
                    <a:pt x="0" y="2717"/>
                    <a:pt x="15" y="2837"/>
                  </a:cubicBezTo>
                  <a:cubicBezTo>
                    <a:pt x="15" y="2957"/>
                    <a:pt x="31" y="3062"/>
                    <a:pt x="61" y="3182"/>
                  </a:cubicBezTo>
                  <a:cubicBezTo>
                    <a:pt x="76" y="3302"/>
                    <a:pt x="106" y="3407"/>
                    <a:pt x="136" y="3527"/>
                  </a:cubicBezTo>
                  <a:cubicBezTo>
                    <a:pt x="181" y="3632"/>
                    <a:pt x="226" y="3737"/>
                    <a:pt x="286" y="3842"/>
                  </a:cubicBezTo>
                  <a:cubicBezTo>
                    <a:pt x="331" y="3947"/>
                    <a:pt x="391" y="4052"/>
                    <a:pt x="451" y="4142"/>
                  </a:cubicBezTo>
                  <a:cubicBezTo>
                    <a:pt x="511" y="4247"/>
                    <a:pt x="586" y="4338"/>
                    <a:pt x="661" y="4428"/>
                  </a:cubicBezTo>
                  <a:cubicBezTo>
                    <a:pt x="736" y="4518"/>
                    <a:pt x="811" y="4608"/>
                    <a:pt x="901" y="4683"/>
                  </a:cubicBezTo>
                  <a:cubicBezTo>
                    <a:pt x="991" y="4758"/>
                    <a:pt x="1081" y="4833"/>
                    <a:pt x="1171" y="4893"/>
                  </a:cubicBezTo>
                  <a:cubicBezTo>
                    <a:pt x="1276" y="4968"/>
                    <a:pt x="1366" y="5028"/>
                    <a:pt x="1471" y="5088"/>
                  </a:cubicBezTo>
                  <a:cubicBezTo>
                    <a:pt x="1576" y="5133"/>
                    <a:pt x="1696" y="5178"/>
                    <a:pt x="1802" y="5208"/>
                  </a:cubicBezTo>
                  <a:cubicBezTo>
                    <a:pt x="1907" y="5253"/>
                    <a:pt x="2027" y="5283"/>
                    <a:pt x="2147" y="5313"/>
                  </a:cubicBezTo>
                  <a:cubicBezTo>
                    <a:pt x="2252" y="5328"/>
                    <a:pt x="2372" y="5358"/>
                    <a:pt x="2492" y="5358"/>
                  </a:cubicBezTo>
                  <a:cubicBezTo>
                    <a:pt x="2717" y="5358"/>
                    <a:pt x="2957" y="5343"/>
                    <a:pt x="3182" y="5328"/>
                  </a:cubicBezTo>
                  <a:cubicBezTo>
                    <a:pt x="3407" y="5268"/>
                    <a:pt x="3633" y="5193"/>
                    <a:pt x="3843" y="5118"/>
                  </a:cubicBezTo>
                  <a:cubicBezTo>
                    <a:pt x="3948" y="5058"/>
                    <a:pt x="4053" y="4998"/>
                    <a:pt x="4143" y="4938"/>
                  </a:cubicBezTo>
                  <a:cubicBezTo>
                    <a:pt x="4248" y="4863"/>
                    <a:pt x="4338" y="4803"/>
                    <a:pt x="4428" y="4728"/>
                  </a:cubicBezTo>
                  <a:cubicBezTo>
                    <a:pt x="4503" y="4638"/>
                    <a:pt x="4593" y="4563"/>
                    <a:pt x="4668" y="4473"/>
                  </a:cubicBezTo>
                  <a:cubicBezTo>
                    <a:pt x="4743" y="4383"/>
                    <a:pt x="4818" y="4292"/>
                    <a:pt x="4893" y="4202"/>
                  </a:cubicBezTo>
                  <a:cubicBezTo>
                    <a:pt x="5013" y="4007"/>
                    <a:pt x="5118" y="3797"/>
                    <a:pt x="5193" y="3572"/>
                  </a:cubicBezTo>
                  <a:cubicBezTo>
                    <a:pt x="5239" y="3467"/>
                    <a:pt x="5284" y="3362"/>
                    <a:pt x="5314" y="3242"/>
                  </a:cubicBezTo>
                  <a:cubicBezTo>
                    <a:pt x="5329" y="3122"/>
                    <a:pt x="5344" y="3017"/>
                    <a:pt x="5359" y="2897"/>
                  </a:cubicBezTo>
                  <a:cubicBezTo>
                    <a:pt x="5359" y="2777"/>
                    <a:pt x="5359" y="2657"/>
                    <a:pt x="5359" y="2551"/>
                  </a:cubicBezTo>
                  <a:cubicBezTo>
                    <a:pt x="5359" y="2431"/>
                    <a:pt x="5344" y="2311"/>
                    <a:pt x="5314" y="2206"/>
                  </a:cubicBezTo>
                  <a:cubicBezTo>
                    <a:pt x="5299" y="2086"/>
                    <a:pt x="5254" y="1966"/>
                    <a:pt x="5223" y="1861"/>
                  </a:cubicBezTo>
                  <a:cubicBezTo>
                    <a:pt x="5178" y="1756"/>
                    <a:pt x="5133" y="1651"/>
                    <a:pt x="5088" y="1546"/>
                  </a:cubicBezTo>
                  <a:cubicBezTo>
                    <a:pt x="5043" y="1426"/>
                    <a:pt x="4983" y="1306"/>
                    <a:pt x="4923" y="1201"/>
                  </a:cubicBezTo>
                  <a:cubicBezTo>
                    <a:pt x="4863" y="1096"/>
                    <a:pt x="4788" y="1006"/>
                    <a:pt x="4713" y="916"/>
                  </a:cubicBezTo>
                  <a:cubicBezTo>
                    <a:pt x="4623" y="826"/>
                    <a:pt x="4548" y="750"/>
                    <a:pt x="4458" y="675"/>
                  </a:cubicBezTo>
                  <a:cubicBezTo>
                    <a:pt x="4368" y="600"/>
                    <a:pt x="4278" y="525"/>
                    <a:pt x="4173" y="465"/>
                  </a:cubicBezTo>
                  <a:cubicBezTo>
                    <a:pt x="4083" y="405"/>
                    <a:pt x="3978" y="345"/>
                    <a:pt x="3873" y="285"/>
                  </a:cubicBezTo>
                  <a:cubicBezTo>
                    <a:pt x="3768" y="225"/>
                    <a:pt x="3663" y="180"/>
                    <a:pt x="3558" y="150"/>
                  </a:cubicBezTo>
                  <a:cubicBezTo>
                    <a:pt x="3452" y="105"/>
                    <a:pt x="3332" y="75"/>
                    <a:pt x="3212" y="60"/>
                  </a:cubicBezTo>
                  <a:cubicBezTo>
                    <a:pt x="3107" y="30"/>
                    <a:pt x="2987" y="15"/>
                    <a:pt x="2867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7793375" y="1763825"/>
              <a:ext cx="167750" cy="167125"/>
            </a:xfrm>
            <a:custGeom>
              <a:avLst/>
              <a:gdLst/>
              <a:ahLst/>
              <a:cxnLst/>
              <a:rect l="l" t="t" r="r" b="b"/>
              <a:pathLst>
                <a:path w="6710" h="6685" extrusionOk="0">
                  <a:moveTo>
                    <a:pt x="3332" y="0"/>
                  </a:moveTo>
                  <a:cubicBezTo>
                    <a:pt x="3171" y="0"/>
                    <a:pt x="3009" y="11"/>
                    <a:pt x="2852" y="36"/>
                  </a:cubicBezTo>
                  <a:cubicBezTo>
                    <a:pt x="2717" y="66"/>
                    <a:pt x="2567" y="96"/>
                    <a:pt x="2432" y="141"/>
                  </a:cubicBezTo>
                  <a:cubicBezTo>
                    <a:pt x="2282" y="171"/>
                    <a:pt x="2147" y="216"/>
                    <a:pt x="2012" y="276"/>
                  </a:cubicBezTo>
                  <a:cubicBezTo>
                    <a:pt x="1877" y="336"/>
                    <a:pt x="1742" y="396"/>
                    <a:pt x="1622" y="471"/>
                  </a:cubicBezTo>
                  <a:cubicBezTo>
                    <a:pt x="1501" y="546"/>
                    <a:pt x="1381" y="621"/>
                    <a:pt x="1261" y="712"/>
                  </a:cubicBezTo>
                  <a:cubicBezTo>
                    <a:pt x="1036" y="907"/>
                    <a:pt x="841" y="1117"/>
                    <a:pt x="661" y="1357"/>
                  </a:cubicBezTo>
                  <a:cubicBezTo>
                    <a:pt x="571" y="1477"/>
                    <a:pt x="496" y="1597"/>
                    <a:pt x="436" y="1732"/>
                  </a:cubicBezTo>
                  <a:cubicBezTo>
                    <a:pt x="361" y="1852"/>
                    <a:pt x="286" y="1987"/>
                    <a:pt x="241" y="2122"/>
                  </a:cubicBezTo>
                  <a:cubicBezTo>
                    <a:pt x="181" y="2257"/>
                    <a:pt x="136" y="2393"/>
                    <a:pt x="106" y="2528"/>
                  </a:cubicBezTo>
                  <a:cubicBezTo>
                    <a:pt x="76" y="2678"/>
                    <a:pt x="46" y="2828"/>
                    <a:pt x="46" y="2963"/>
                  </a:cubicBezTo>
                  <a:cubicBezTo>
                    <a:pt x="1" y="3263"/>
                    <a:pt x="1" y="3548"/>
                    <a:pt x="46" y="3848"/>
                  </a:cubicBezTo>
                  <a:cubicBezTo>
                    <a:pt x="61" y="3983"/>
                    <a:pt x="106" y="4133"/>
                    <a:pt x="151" y="4269"/>
                  </a:cubicBezTo>
                  <a:cubicBezTo>
                    <a:pt x="196" y="4404"/>
                    <a:pt x="241" y="4539"/>
                    <a:pt x="286" y="4674"/>
                  </a:cubicBezTo>
                  <a:cubicBezTo>
                    <a:pt x="346" y="4809"/>
                    <a:pt x="421" y="4944"/>
                    <a:pt x="496" y="5064"/>
                  </a:cubicBezTo>
                  <a:cubicBezTo>
                    <a:pt x="571" y="5184"/>
                    <a:pt x="646" y="5304"/>
                    <a:pt x="736" y="5424"/>
                  </a:cubicBezTo>
                  <a:cubicBezTo>
                    <a:pt x="931" y="5649"/>
                    <a:pt x="1126" y="5859"/>
                    <a:pt x="1351" y="6040"/>
                  </a:cubicBezTo>
                  <a:cubicBezTo>
                    <a:pt x="1471" y="6130"/>
                    <a:pt x="1607" y="6205"/>
                    <a:pt x="1727" y="6265"/>
                  </a:cubicBezTo>
                  <a:cubicBezTo>
                    <a:pt x="1862" y="6340"/>
                    <a:pt x="1997" y="6400"/>
                    <a:pt x="2132" y="6445"/>
                  </a:cubicBezTo>
                  <a:cubicBezTo>
                    <a:pt x="2267" y="6505"/>
                    <a:pt x="2402" y="6535"/>
                    <a:pt x="2552" y="6580"/>
                  </a:cubicBezTo>
                  <a:cubicBezTo>
                    <a:pt x="2687" y="6610"/>
                    <a:pt x="2822" y="6640"/>
                    <a:pt x="2972" y="6655"/>
                  </a:cubicBezTo>
                  <a:cubicBezTo>
                    <a:pt x="3122" y="6670"/>
                    <a:pt x="3257" y="6685"/>
                    <a:pt x="3408" y="6685"/>
                  </a:cubicBezTo>
                  <a:cubicBezTo>
                    <a:pt x="3558" y="6685"/>
                    <a:pt x="3708" y="6670"/>
                    <a:pt x="3843" y="6640"/>
                  </a:cubicBezTo>
                  <a:cubicBezTo>
                    <a:pt x="3993" y="6610"/>
                    <a:pt x="4128" y="6580"/>
                    <a:pt x="4263" y="6535"/>
                  </a:cubicBezTo>
                  <a:cubicBezTo>
                    <a:pt x="4413" y="6490"/>
                    <a:pt x="4548" y="6445"/>
                    <a:pt x="4683" y="6385"/>
                  </a:cubicBezTo>
                  <a:cubicBezTo>
                    <a:pt x="4818" y="6340"/>
                    <a:pt x="4938" y="6265"/>
                    <a:pt x="5074" y="6190"/>
                  </a:cubicBezTo>
                  <a:cubicBezTo>
                    <a:pt x="5194" y="6115"/>
                    <a:pt x="5314" y="6040"/>
                    <a:pt x="5434" y="5950"/>
                  </a:cubicBezTo>
                  <a:cubicBezTo>
                    <a:pt x="5674" y="5784"/>
                    <a:pt x="5884" y="5574"/>
                    <a:pt x="6034" y="5319"/>
                  </a:cubicBezTo>
                  <a:cubicBezTo>
                    <a:pt x="6124" y="5199"/>
                    <a:pt x="6199" y="5079"/>
                    <a:pt x="6274" y="4944"/>
                  </a:cubicBezTo>
                  <a:cubicBezTo>
                    <a:pt x="6349" y="4809"/>
                    <a:pt x="6409" y="4689"/>
                    <a:pt x="6454" y="4554"/>
                  </a:cubicBezTo>
                  <a:cubicBezTo>
                    <a:pt x="6514" y="4404"/>
                    <a:pt x="6559" y="4269"/>
                    <a:pt x="6589" y="4133"/>
                  </a:cubicBezTo>
                  <a:cubicBezTo>
                    <a:pt x="6634" y="3983"/>
                    <a:pt x="6664" y="3848"/>
                    <a:pt x="6679" y="3698"/>
                  </a:cubicBezTo>
                  <a:cubicBezTo>
                    <a:pt x="6694" y="3563"/>
                    <a:pt x="6709" y="3413"/>
                    <a:pt x="6709" y="3263"/>
                  </a:cubicBezTo>
                  <a:cubicBezTo>
                    <a:pt x="6709" y="3128"/>
                    <a:pt x="6694" y="2978"/>
                    <a:pt x="6679" y="2843"/>
                  </a:cubicBezTo>
                  <a:cubicBezTo>
                    <a:pt x="6649" y="2693"/>
                    <a:pt x="6604" y="2558"/>
                    <a:pt x="6559" y="2423"/>
                  </a:cubicBezTo>
                  <a:cubicBezTo>
                    <a:pt x="6514" y="2272"/>
                    <a:pt x="6469" y="2137"/>
                    <a:pt x="6409" y="2002"/>
                  </a:cubicBezTo>
                  <a:cubicBezTo>
                    <a:pt x="6349" y="1882"/>
                    <a:pt x="6289" y="1747"/>
                    <a:pt x="6214" y="1627"/>
                  </a:cubicBezTo>
                  <a:cubicBezTo>
                    <a:pt x="6139" y="1492"/>
                    <a:pt x="6064" y="1372"/>
                    <a:pt x="5974" y="1252"/>
                  </a:cubicBezTo>
                  <a:cubicBezTo>
                    <a:pt x="5869" y="1147"/>
                    <a:pt x="5779" y="1042"/>
                    <a:pt x="5659" y="952"/>
                  </a:cubicBezTo>
                  <a:cubicBezTo>
                    <a:pt x="5569" y="847"/>
                    <a:pt x="5449" y="742"/>
                    <a:pt x="5344" y="652"/>
                  </a:cubicBezTo>
                  <a:cubicBezTo>
                    <a:pt x="5224" y="561"/>
                    <a:pt x="5104" y="471"/>
                    <a:pt x="4983" y="396"/>
                  </a:cubicBezTo>
                  <a:cubicBezTo>
                    <a:pt x="4848" y="336"/>
                    <a:pt x="4713" y="276"/>
                    <a:pt x="4578" y="231"/>
                  </a:cubicBezTo>
                  <a:cubicBezTo>
                    <a:pt x="4443" y="171"/>
                    <a:pt x="4308" y="126"/>
                    <a:pt x="4158" y="96"/>
                  </a:cubicBezTo>
                  <a:cubicBezTo>
                    <a:pt x="4023" y="66"/>
                    <a:pt x="3873" y="36"/>
                    <a:pt x="3723" y="21"/>
                  </a:cubicBezTo>
                  <a:cubicBezTo>
                    <a:pt x="3595" y="8"/>
                    <a:pt x="3463" y="0"/>
                    <a:pt x="3332" y="0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7675175" y="1783000"/>
              <a:ext cx="97975" cy="97975"/>
            </a:xfrm>
            <a:custGeom>
              <a:avLst/>
              <a:gdLst/>
              <a:ahLst/>
              <a:cxnLst/>
              <a:rect l="l" t="t" r="r" b="b"/>
              <a:pathLst>
                <a:path w="3919" h="3919" extrusionOk="0">
                  <a:moveTo>
                    <a:pt x="1914" y="1"/>
                  </a:moveTo>
                  <a:cubicBezTo>
                    <a:pt x="1821" y="1"/>
                    <a:pt x="1727" y="12"/>
                    <a:pt x="1637" y="35"/>
                  </a:cubicBezTo>
                  <a:cubicBezTo>
                    <a:pt x="1457" y="65"/>
                    <a:pt x="1262" y="110"/>
                    <a:pt x="1097" y="200"/>
                  </a:cubicBezTo>
                  <a:cubicBezTo>
                    <a:pt x="1021" y="245"/>
                    <a:pt x="946" y="290"/>
                    <a:pt x="856" y="335"/>
                  </a:cubicBezTo>
                  <a:cubicBezTo>
                    <a:pt x="781" y="395"/>
                    <a:pt x="706" y="440"/>
                    <a:pt x="631" y="500"/>
                  </a:cubicBezTo>
                  <a:cubicBezTo>
                    <a:pt x="571" y="575"/>
                    <a:pt x="511" y="635"/>
                    <a:pt x="451" y="710"/>
                  </a:cubicBezTo>
                  <a:cubicBezTo>
                    <a:pt x="316" y="845"/>
                    <a:pt x="211" y="1010"/>
                    <a:pt x="151" y="1190"/>
                  </a:cubicBezTo>
                  <a:cubicBezTo>
                    <a:pt x="106" y="1265"/>
                    <a:pt x="76" y="1355"/>
                    <a:pt x="46" y="1445"/>
                  </a:cubicBezTo>
                  <a:cubicBezTo>
                    <a:pt x="31" y="1535"/>
                    <a:pt x="16" y="1626"/>
                    <a:pt x="1" y="1716"/>
                  </a:cubicBezTo>
                  <a:cubicBezTo>
                    <a:pt x="1" y="1821"/>
                    <a:pt x="1" y="1911"/>
                    <a:pt x="1" y="2001"/>
                  </a:cubicBezTo>
                  <a:cubicBezTo>
                    <a:pt x="1" y="2091"/>
                    <a:pt x="1" y="2181"/>
                    <a:pt x="1" y="2286"/>
                  </a:cubicBezTo>
                  <a:cubicBezTo>
                    <a:pt x="31" y="2376"/>
                    <a:pt x="61" y="2466"/>
                    <a:pt x="91" y="2556"/>
                  </a:cubicBezTo>
                  <a:cubicBezTo>
                    <a:pt x="121" y="2631"/>
                    <a:pt x="151" y="2721"/>
                    <a:pt x="181" y="2811"/>
                  </a:cubicBezTo>
                  <a:cubicBezTo>
                    <a:pt x="226" y="2886"/>
                    <a:pt x="271" y="2976"/>
                    <a:pt x="316" y="3051"/>
                  </a:cubicBezTo>
                  <a:cubicBezTo>
                    <a:pt x="376" y="3126"/>
                    <a:pt x="436" y="3201"/>
                    <a:pt x="496" y="3276"/>
                  </a:cubicBezTo>
                  <a:cubicBezTo>
                    <a:pt x="616" y="3412"/>
                    <a:pt x="766" y="3532"/>
                    <a:pt x="916" y="3637"/>
                  </a:cubicBezTo>
                  <a:cubicBezTo>
                    <a:pt x="991" y="3682"/>
                    <a:pt x="1082" y="3727"/>
                    <a:pt x="1157" y="3757"/>
                  </a:cubicBezTo>
                  <a:cubicBezTo>
                    <a:pt x="1247" y="3802"/>
                    <a:pt x="1337" y="3817"/>
                    <a:pt x="1427" y="3847"/>
                  </a:cubicBezTo>
                  <a:cubicBezTo>
                    <a:pt x="1517" y="3877"/>
                    <a:pt x="1607" y="3892"/>
                    <a:pt x="1697" y="3907"/>
                  </a:cubicBezTo>
                  <a:cubicBezTo>
                    <a:pt x="1794" y="3914"/>
                    <a:pt x="1888" y="3918"/>
                    <a:pt x="1982" y="3918"/>
                  </a:cubicBezTo>
                  <a:cubicBezTo>
                    <a:pt x="2076" y="3918"/>
                    <a:pt x="2170" y="3914"/>
                    <a:pt x="2267" y="3907"/>
                  </a:cubicBezTo>
                  <a:cubicBezTo>
                    <a:pt x="2357" y="3892"/>
                    <a:pt x="2447" y="3862"/>
                    <a:pt x="2537" y="3832"/>
                  </a:cubicBezTo>
                  <a:cubicBezTo>
                    <a:pt x="2717" y="3772"/>
                    <a:pt x="2883" y="3697"/>
                    <a:pt x="3033" y="3592"/>
                  </a:cubicBezTo>
                  <a:cubicBezTo>
                    <a:pt x="3108" y="3547"/>
                    <a:pt x="3183" y="3487"/>
                    <a:pt x="3258" y="3427"/>
                  </a:cubicBezTo>
                  <a:cubicBezTo>
                    <a:pt x="3318" y="3366"/>
                    <a:pt x="3393" y="3291"/>
                    <a:pt x="3453" y="3216"/>
                  </a:cubicBezTo>
                  <a:cubicBezTo>
                    <a:pt x="3513" y="3156"/>
                    <a:pt x="3558" y="3081"/>
                    <a:pt x="3618" y="3006"/>
                  </a:cubicBezTo>
                  <a:cubicBezTo>
                    <a:pt x="3768" y="2766"/>
                    <a:pt x="3858" y="2496"/>
                    <a:pt x="3888" y="2211"/>
                  </a:cubicBezTo>
                  <a:cubicBezTo>
                    <a:pt x="3903" y="2121"/>
                    <a:pt x="3903" y="2031"/>
                    <a:pt x="3903" y="1941"/>
                  </a:cubicBezTo>
                  <a:lnTo>
                    <a:pt x="3918" y="1911"/>
                  </a:lnTo>
                  <a:cubicBezTo>
                    <a:pt x="3903" y="1731"/>
                    <a:pt x="3873" y="1550"/>
                    <a:pt x="3828" y="1370"/>
                  </a:cubicBezTo>
                  <a:cubicBezTo>
                    <a:pt x="3798" y="1280"/>
                    <a:pt x="3753" y="1190"/>
                    <a:pt x="3708" y="1115"/>
                  </a:cubicBezTo>
                  <a:cubicBezTo>
                    <a:pt x="3678" y="1025"/>
                    <a:pt x="3633" y="950"/>
                    <a:pt x="3588" y="860"/>
                  </a:cubicBezTo>
                  <a:cubicBezTo>
                    <a:pt x="3528" y="785"/>
                    <a:pt x="3468" y="725"/>
                    <a:pt x="3393" y="650"/>
                  </a:cubicBezTo>
                  <a:cubicBezTo>
                    <a:pt x="3333" y="590"/>
                    <a:pt x="3273" y="530"/>
                    <a:pt x="3198" y="470"/>
                  </a:cubicBezTo>
                  <a:cubicBezTo>
                    <a:pt x="3123" y="410"/>
                    <a:pt x="3048" y="350"/>
                    <a:pt x="2973" y="305"/>
                  </a:cubicBezTo>
                  <a:cubicBezTo>
                    <a:pt x="2898" y="260"/>
                    <a:pt x="2807" y="215"/>
                    <a:pt x="2732" y="170"/>
                  </a:cubicBezTo>
                  <a:cubicBezTo>
                    <a:pt x="2642" y="140"/>
                    <a:pt x="2552" y="110"/>
                    <a:pt x="2462" y="80"/>
                  </a:cubicBezTo>
                  <a:cubicBezTo>
                    <a:pt x="2372" y="65"/>
                    <a:pt x="2282" y="50"/>
                    <a:pt x="2192" y="35"/>
                  </a:cubicBezTo>
                  <a:cubicBezTo>
                    <a:pt x="2102" y="12"/>
                    <a:pt x="2008" y="1"/>
                    <a:pt x="1914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7651175" y="1737625"/>
              <a:ext cx="334350" cy="312250"/>
            </a:xfrm>
            <a:custGeom>
              <a:avLst/>
              <a:gdLst/>
              <a:ahLst/>
              <a:cxnLst/>
              <a:rect l="l" t="t" r="r" b="b"/>
              <a:pathLst>
                <a:path w="13374" h="12490" extrusionOk="0">
                  <a:moveTo>
                    <a:pt x="9747" y="334"/>
                  </a:moveTo>
                  <a:cubicBezTo>
                    <a:pt x="10730" y="334"/>
                    <a:pt x="11673" y="734"/>
                    <a:pt x="12172" y="1669"/>
                  </a:cubicBezTo>
                  <a:cubicBezTo>
                    <a:pt x="12503" y="2375"/>
                    <a:pt x="12713" y="3125"/>
                    <a:pt x="12788" y="3891"/>
                  </a:cubicBezTo>
                  <a:cubicBezTo>
                    <a:pt x="12878" y="4626"/>
                    <a:pt x="12818" y="5392"/>
                    <a:pt x="12608" y="6112"/>
                  </a:cubicBezTo>
                  <a:cubicBezTo>
                    <a:pt x="12397" y="6727"/>
                    <a:pt x="12052" y="7268"/>
                    <a:pt x="11587" y="7718"/>
                  </a:cubicBezTo>
                  <a:cubicBezTo>
                    <a:pt x="11092" y="8123"/>
                    <a:pt x="10506" y="8393"/>
                    <a:pt x="9891" y="8498"/>
                  </a:cubicBezTo>
                  <a:cubicBezTo>
                    <a:pt x="9321" y="8633"/>
                    <a:pt x="8735" y="8784"/>
                    <a:pt x="8300" y="9204"/>
                  </a:cubicBezTo>
                  <a:cubicBezTo>
                    <a:pt x="7865" y="9624"/>
                    <a:pt x="7610" y="10284"/>
                    <a:pt x="7219" y="10795"/>
                  </a:cubicBezTo>
                  <a:cubicBezTo>
                    <a:pt x="6527" y="11674"/>
                    <a:pt x="5468" y="12281"/>
                    <a:pt x="4347" y="12281"/>
                  </a:cubicBezTo>
                  <a:cubicBezTo>
                    <a:pt x="4205" y="12281"/>
                    <a:pt x="4061" y="12271"/>
                    <a:pt x="3918" y="12251"/>
                  </a:cubicBezTo>
                  <a:cubicBezTo>
                    <a:pt x="3272" y="12160"/>
                    <a:pt x="2687" y="11845"/>
                    <a:pt x="2267" y="11365"/>
                  </a:cubicBezTo>
                  <a:cubicBezTo>
                    <a:pt x="1816" y="10855"/>
                    <a:pt x="1546" y="10194"/>
                    <a:pt x="1531" y="9519"/>
                  </a:cubicBezTo>
                  <a:cubicBezTo>
                    <a:pt x="1486" y="8814"/>
                    <a:pt x="1636" y="8168"/>
                    <a:pt x="1681" y="7478"/>
                  </a:cubicBezTo>
                  <a:cubicBezTo>
                    <a:pt x="1696" y="7148"/>
                    <a:pt x="1651" y="6817"/>
                    <a:pt x="1546" y="6502"/>
                  </a:cubicBezTo>
                  <a:cubicBezTo>
                    <a:pt x="1411" y="6217"/>
                    <a:pt x="1261" y="5962"/>
                    <a:pt x="1066" y="5722"/>
                  </a:cubicBezTo>
                  <a:cubicBezTo>
                    <a:pt x="865" y="5481"/>
                    <a:pt x="677" y="5229"/>
                    <a:pt x="521" y="4954"/>
                  </a:cubicBezTo>
                  <a:lnTo>
                    <a:pt x="521" y="4954"/>
                  </a:lnTo>
                  <a:cubicBezTo>
                    <a:pt x="542" y="4917"/>
                    <a:pt x="548" y="4871"/>
                    <a:pt x="526" y="4821"/>
                  </a:cubicBezTo>
                  <a:cubicBezTo>
                    <a:pt x="331" y="4341"/>
                    <a:pt x="270" y="3831"/>
                    <a:pt x="331" y="3320"/>
                  </a:cubicBezTo>
                  <a:cubicBezTo>
                    <a:pt x="391" y="2855"/>
                    <a:pt x="766" y="2345"/>
                    <a:pt x="1096" y="2045"/>
                  </a:cubicBezTo>
                  <a:cubicBezTo>
                    <a:pt x="1546" y="1594"/>
                    <a:pt x="2102" y="1294"/>
                    <a:pt x="2717" y="1159"/>
                  </a:cubicBezTo>
                  <a:cubicBezTo>
                    <a:pt x="2831" y="1134"/>
                    <a:pt x="2943" y="1124"/>
                    <a:pt x="3054" y="1124"/>
                  </a:cubicBezTo>
                  <a:cubicBezTo>
                    <a:pt x="3616" y="1124"/>
                    <a:pt x="4144" y="1402"/>
                    <a:pt x="4683" y="1564"/>
                  </a:cubicBezTo>
                  <a:cubicBezTo>
                    <a:pt x="4966" y="1672"/>
                    <a:pt x="5262" y="1732"/>
                    <a:pt x="5559" y="1732"/>
                  </a:cubicBezTo>
                  <a:cubicBezTo>
                    <a:pt x="5592" y="1732"/>
                    <a:pt x="5625" y="1731"/>
                    <a:pt x="5659" y="1730"/>
                  </a:cubicBezTo>
                  <a:cubicBezTo>
                    <a:pt x="5989" y="1700"/>
                    <a:pt x="6304" y="1609"/>
                    <a:pt x="6604" y="1474"/>
                  </a:cubicBezTo>
                  <a:cubicBezTo>
                    <a:pt x="7265" y="1174"/>
                    <a:pt x="7850" y="754"/>
                    <a:pt x="8540" y="529"/>
                  </a:cubicBezTo>
                  <a:cubicBezTo>
                    <a:pt x="8930" y="402"/>
                    <a:pt x="9342" y="334"/>
                    <a:pt x="9747" y="334"/>
                  </a:cubicBezTo>
                  <a:close/>
                  <a:moveTo>
                    <a:pt x="9724" y="0"/>
                  </a:moveTo>
                  <a:cubicBezTo>
                    <a:pt x="9675" y="0"/>
                    <a:pt x="9625" y="1"/>
                    <a:pt x="9576" y="4"/>
                  </a:cubicBezTo>
                  <a:cubicBezTo>
                    <a:pt x="8810" y="49"/>
                    <a:pt x="8060" y="259"/>
                    <a:pt x="7385" y="649"/>
                  </a:cubicBezTo>
                  <a:cubicBezTo>
                    <a:pt x="6803" y="959"/>
                    <a:pt x="6200" y="1358"/>
                    <a:pt x="5536" y="1358"/>
                  </a:cubicBezTo>
                  <a:cubicBezTo>
                    <a:pt x="5428" y="1358"/>
                    <a:pt x="5319" y="1347"/>
                    <a:pt x="5208" y="1324"/>
                  </a:cubicBezTo>
                  <a:cubicBezTo>
                    <a:pt x="4518" y="1174"/>
                    <a:pt x="3858" y="754"/>
                    <a:pt x="3122" y="754"/>
                  </a:cubicBezTo>
                  <a:cubicBezTo>
                    <a:pt x="2462" y="754"/>
                    <a:pt x="1816" y="1069"/>
                    <a:pt x="1306" y="1474"/>
                  </a:cubicBezTo>
                  <a:cubicBezTo>
                    <a:pt x="841" y="1805"/>
                    <a:pt x="481" y="2255"/>
                    <a:pt x="240" y="2780"/>
                  </a:cubicBezTo>
                  <a:cubicBezTo>
                    <a:pt x="60" y="3230"/>
                    <a:pt x="0" y="3726"/>
                    <a:pt x="90" y="4206"/>
                  </a:cubicBezTo>
                  <a:cubicBezTo>
                    <a:pt x="120" y="4461"/>
                    <a:pt x="180" y="4716"/>
                    <a:pt x="285" y="4956"/>
                  </a:cubicBezTo>
                  <a:cubicBezTo>
                    <a:pt x="310" y="5009"/>
                    <a:pt x="351" y="5032"/>
                    <a:pt x="393" y="5032"/>
                  </a:cubicBezTo>
                  <a:cubicBezTo>
                    <a:pt x="401" y="5032"/>
                    <a:pt x="410" y="5031"/>
                    <a:pt x="418" y="5029"/>
                  </a:cubicBezTo>
                  <a:lnTo>
                    <a:pt x="418" y="5029"/>
                  </a:lnTo>
                  <a:cubicBezTo>
                    <a:pt x="748" y="5666"/>
                    <a:pt x="1325" y="6201"/>
                    <a:pt x="1396" y="6922"/>
                  </a:cubicBezTo>
                  <a:cubicBezTo>
                    <a:pt x="1486" y="7703"/>
                    <a:pt x="1171" y="8438"/>
                    <a:pt x="1171" y="9204"/>
                  </a:cubicBezTo>
                  <a:cubicBezTo>
                    <a:pt x="1186" y="9894"/>
                    <a:pt x="1381" y="10570"/>
                    <a:pt x="1771" y="11140"/>
                  </a:cubicBezTo>
                  <a:cubicBezTo>
                    <a:pt x="2117" y="11635"/>
                    <a:pt x="2627" y="12025"/>
                    <a:pt x="3212" y="12236"/>
                  </a:cubicBezTo>
                  <a:cubicBezTo>
                    <a:pt x="3638" y="12406"/>
                    <a:pt x="4087" y="12489"/>
                    <a:pt x="4533" y="12489"/>
                  </a:cubicBezTo>
                  <a:cubicBezTo>
                    <a:pt x="5345" y="12489"/>
                    <a:pt x="6150" y="12213"/>
                    <a:pt x="6799" y="11680"/>
                  </a:cubicBezTo>
                  <a:cubicBezTo>
                    <a:pt x="7325" y="11245"/>
                    <a:pt x="7745" y="10705"/>
                    <a:pt x="8045" y="10089"/>
                  </a:cubicBezTo>
                  <a:cubicBezTo>
                    <a:pt x="8195" y="9744"/>
                    <a:pt x="8420" y="9429"/>
                    <a:pt x="8720" y="9189"/>
                  </a:cubicBezTo>
                  <a:cubicBezTo>
                    <a:pt x="9006" y="9009"/>
                    <a:pt x="9321" y="8889"/>
                    <a:pt x="9651" y="8829"/>
                  </a:cubicBezTo>
                  <a:cubicBezTo>
                    <a:pt x="10311" y="8678"/>
                    <a:pt x="10972" y="8573"/>
                    <a:pt x="11527" y="8183"/>
                  </a:cubicBezTo>
                  <a:cubicBezTo>
                    <a:pt x="12052" y="7808"/>
                    <a:pt x="12473" y="7298"/>
                    <a:pt x="12743" y="6712"/>
                  </a:cubicBezTo>
                  <a:cubicBezTo>
                    <a:pt x="13373" y="5272"/>
                    <a:pt x="13193" y="3561"/>
                    <a:pt x="12668" y="2120"/>
                  </a:cubicBezTo>
                  <a:cubicBezTo>
                    <a:pt x="12427" y="1474"/>
                    <a:pt x="12097" y="919"/>
                    <a:pt x="11512" y="529"/>
                  </a:cubicBezTo>
                  <a:cubicBezTo>
                    <a:pt x="10982" y="180"/>
                    <a:pt x="10362" y="0"/>
                    <a:pt x="9724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4" name="Google Shape;2284;p31"/>
          <p:cNvGrpSpPr/>
          <p:nvPr/>
        </p:nvGrpSpPr>
        <p:grpSpPr>
          <a:xfrm>
            <a:off x="1228325" y="871600"/>
            <a:ext cx="493170" cy="454306"/>
            <a:chOff x="7710075" y="3591175"/>
            <a:chExt cx="493170" cy="454306"/>
          </a:xfrm>
        </p:grpSpPr>
        <p:sp>
          <p:nvSpPr>
            <p:cNvPr id="2285" name="Google Shape;2285;p31"/>
            <p:cNvSpPr/>
            <p:nvPr/>
          </p:nvSpPr>
          <p:spPr>
            <a:xfrm>
              <a:off x="7710075" y="3591175"/>
              <a:ext cx="493170" cy="454306"/>
            </a:xfrm>
            <a:custGeom>
              <a:avLst/>
              <a:gdLst/>
              <a:ahLst/>
              <a:cxnLst/>
              <a:rect l="l" t="t" r="r" b="b"/>
              <a:pathLst>
                <a:path w="8481" h="7813" extrusionOk="0">
                  <a:moveTo>
                    <a:pt x="4370" y="0"/>
                  </a:moveTo>
                  <a:cubicBezTo>
                    <a:pt x="3920" y="0"/>
                    <a:pt x="3479" y="86"/>
                    <a:pt x="3137" y="307"/>
                  </a:cubicBezTo>
                  <a:cubicBezTo>
                    <a:pt x="2762" y="532"/>
                    <a:pt x="2627" y="922"/>
                    <a:pt x="2387" y="1268"/>
                  </a:cubicBezTo>
                  <a:cubicBezTo>
                    <a:pt x="2117" y="1658"/>
                    <a:pt x="1681" y="1898"/>
                    <a:pt x="1336" y="2228"/>
                  </a:cubicBezTo>
                  <a:cubicBezTo>
                    <a:pt x="706" y="2828"/>
                    <a:pt x="301" y="3639"/>
                    <a:pt x="196" y="4494"/>
                  </a:cubicBezTo>
                  <a:cubicBezTo>
                    <a:pt x="0" y="6445"/>
                    <a:pt x="1907" y="7646"/>
                    <a:pt x="3618" y="7796"/>
                  </a:cubicBezTo>
                  <a:cubicBezTo>
                    <a:pt x="3748" y="7807"/>
                    <a:pt x="3878" y="7812"/>
                    <a:pt x="4009" y="7812"/>
                  </a:cubicBezTo>
                  <a:cubicBezTo>
                    <a:pt x="5516" y="7812"/>
                    <a:pt x="7005" y="7100"/>
                    <a:pt x="7820" y="5815"/>
                  </a:cubicBezTo>
                  <a:cubicBezTo>
                    <a:pt x="8270" y="5080"/>
                    <a:pt x="8480" y="4224"/>
                    <a:pt x="8405" y="3369"/>
                  </a:cubicBezTo>
                  <a:cubicBezTo>
                    <a:pt x="8360" y="2963"/>
                    <a:pt x="8255" y="2558"/>
                    <a:pt x="8075" y="2198"/>
                  </a:cubicBezTo>
                  <a:cubicBezTo>
                    <a:pt x="7910" y="1883"/>
                    <a:pt x="7685" y="1598"/>
                    <a:pt x="7400" y="1388"/>
                  </a:cubicBezTo>
                  <a:cubicBezTo>
                    <a:pt x="6980" y="847"/>
                    <a:pt x="6424" y="442"/>
                    <a:pt x="5779" y="247"/>
                  </a:cubicBezTo>
                  <a:cubicBezTo>
                    <a:pt x="5377" y="105"/>
                    <a:pt x="4867" y="0"/>
                    <a:pt x="4370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7808699" y="3696248"/>
              <a:ext cx="293309" cy="293936"/>
            </a:xfrm>
            <a:custGeom>
              <a:avLst/>
              <a:gdLst/>
              <a:ahLst/>
              <a:cxnLst/>
              <a:rect l="l" t="t" r="r" b="b"/>
              <a:pathLst>
                <a:path w="5044" h="5055" extrusionOk="0">
                  <a:moveTo>
                    <a:pt x="2447" y="1"/>
                  </a:moveTo>
                  <a:cubicBezTo>
                    <a:pt x="2342" y="1"/>
                    <a:pt x="2237" y="16"/>
                    <a:pt x="2132" y="31"/>
                  </a:cubicBezTo>
                  <a:cubicBezTo>
                    <a:pt x="2012" y="61"/>
                    <a:pt x="1907" y="91"/>
                    <a:pt x="1802" y="121"/>
                  </a:cubicBezTo>
                  <a:cubicBezTo>
                    <a:pt x="1696" y="151"/>
                    <a:pt x="1591" y="181"/>
                    <a:pt x="1501" y="226"/>
                  </a:cubicBezTo>
                  <a:cubicBezTo>
                    <a:pt x="1396" y="271"/>
                    <a:pt x="1306" y="331"/>
                    <a:pt x="1216" y="391"/>
                  </a:cubicBezTo>
                  <a:cubicBezTo>
                    <a:pt x="1111" y="451"/>
                    <a:pt x="1021" y="511"/>
                    <a:pt x="931" y="586"/>
                  </a:cubicBezTo>
                  <a:cubicBezTo>
                    <a:pt x="841" y="646"/>
                    <a:pt x="766" y="721"/>
                    <a:pt x="691" y="796"/>
                  </a:cubicBezTo>
                  <a:cubicBezTo>
                    <a:pt x="616" y="886"/>
                    <a:pt x="541" y="976"/>
                    <a:pt x="481" y="1066"/>
                  </a:cubicBezTo>
                  <a:cubicBezTo>
                    <a:pt x="421" y="1156"/>
                    <a:pt x="361" y="1247"/>
                    <a:pt x="316" y="1337"/>
                  </a:cubicBezTo>
                  <a:cubicBezTo>
                    <a:pt x="256" y="1442"/>
                    <a:pt x="211" y="1532"/>
                    <a:pt x="181" y="1637"/>
                  </a:cubicBezTo>
                  <a:cubicBezTo>
                    <a:pt x="136" y="1742"/>
                    <a:pt x="91" y="1847"/>
                    <a:pt x="61" y="1952"/>
                  </a:cubicBezTo>
                  <a:cubicBezTo>
                    <a:pt x="45" y="2057"/>
                    <a:pt x="30" y="2162"/>
                    <a:pt x="15" y="2282"/>
                  </a:cubicBezTo>
                  <a:cubicBezTo>
                    <a:pt x="0" y="2387"/>
                    <a:pt x="0" y="2492"/>
                    <a:pt x="0" y="2612"/>
                  </a:cubicBezTo>
                  <a:cubicBezTo>
                    <a:pt x="15" y="2717"/>
                    <a:pt x="30" y="2822"/>
                    <a:pt x="45" y="2942"/>
                  </a:cubicBezTo>
                  <a:cubicBezTo>
                    <a:pt x="61" y="3048"/>
                    <a:pt x="91" y="3153"/>
                    <a:pt x="121" y="3258"/>
                  </a:cubicBezTo>
                  <a:cubicBezTo>
                    <a:pt x="151" y="3363"/>
                    <a:pt x="181" y="3468"/>
                    <a:pt x="226" y="3573"/>
                  </a:cubicBezTo>
                  <a:cubicBezTo>
                    <a:pt x="271" y="3663"/>
                    <a:pt x="331" y="3768"/>
                    <a:pt x="376" y="3858"/>
                  </a:cubicBezTo>
                  <a:cubicBezTo>
                    <a:pt x="451" y="3948"/>
                    <a:pt x="511" y="4038"/>
                    <a:pt x="586" y="4128"/>
                  </a:cubicBezTo>
                  <a:cubicBezTo>
                    <a:pt x="796" y="4368"/>
                    <a:pt x="1051" y="4578"/>
                    <a:pt x="1336" y="4744"/>
                  </a:cubicBezTo>
                  <a:cubicBezTo>
                    <a:pt x="1426" y="4804"/>
                    <a:pt x="1531" y="4849"/>
                    <a:pt x="1636" y="4894"/>
                  </a:cubicBezTo>
                  <a:cubicBezTo>
                    <a:pt x="1741" y="4924"/>
                    <a:pt x="1847" y="4954"/>
                    <a:pt x="1952" y="4984"/>
                  </a:cubicBezTo>
                  <a:cubicBezTo>
                    <a:pt x="2057" y="5014"/>
                    <a:pt x="2162" y="5029"/>
                    <a:pt x="2267" y="5044"/>
                  </a:cubicBezTo>
                  <a:cubicBezTo>
                    <a:pt x="2327" y="5051"/>
                    <a:pt x="2383" y="5055"/>
                    <a:pt x="2439" y="5055"/>
                  </a:cubicBezTo>
                  <a:cubicBezTo>
                    <a:pt x="2496" y="5055"/>
                    <a:pt x="2552" y="5051"/>
                    <a:pt x="2612" y="5044"/>
                  </a:cubicBezTo>
                  <a:cubicBezTo>
                    <a:pt x="2717" y="5044"/>
                    <a:pt x="2822" y="5029"/>
                    <a:pt x="2927" y="4999"/>
                  </a:cubicBezTo>
                  <a:cubicBezTo>
                    <a:pt x="3047" y="4984"/>
                    <a:pt x="3152" y="4969"/>
                    <a:pt x="3257" y="4939"/>
                  </a:cubicBezTo>
                  <a:cubicBezTo>
                    <a:pt x="3362" y="4909"/>
                    <a:pt x="3467" y="4864"/>
                    <a:pt x="3558" y="4819"/>
                  </a:cubicBezTo>
                  <a:cubicBezTo>
                    <a:pt x="3663" y="4774"/>
                    <a:pt x="3753" y="4729"/>
                    <a:pt x="3858" y="4668"/>
                  </a:cubicBezTo>
                  <a:cubicBezTo>
                    <a:pt x="3948" y="4608"/>
                    <a:pt x="4038" y="4548"/>
                    <a:pt x="4128" y="4473"/>
                  </a:cubicBezTo>
                  <a:cubicBezTo>
                    <a:pt x="4203" y="4398"/>
                    <a:pt x="4278" y="4323"/>
                    <a:pt x="4353" y="4233"/>
                  </a:cubicBezTo>
                  <a:cubicBezTo>
                    <a:pt x="4428" y="4158"/>
                    <a:pt x="4503" y="4068"/>
                    <a:pt x="4578" y="3993"/>
                  </a:cubicBezTo>
                  <a:cubicBezTo>
                    <a:pt x="4638" y="3903"/>
                    <a:pt x="4698" y="3798"/>
                    <a:pt x="4743" y="3708"/>
                  </a:cubicBezTo>
                  <a:cubicBezTo>
                    <a:pt x="4803" y="3618"/>
                    <a:pt x="4848" y="3513"/>
                    <a:pt x="4893" y="3408"/>
                  </a:cubicBezTo>
                  <a:cubicBezTo>
                    <a:pt x="4923" y="3303"/>
                    <a:pt x="4953" y="3198"/>
                    <a:pt x="4968" y="3093"/>
                  </a:cubicBezTo>
                  <a:cubicBezTo>
                    <a:pt x="4998" y="2988"/>
                    <a:pt x="5028" y="2882"/>
                    <a:pt x="5043" y="2762"/>
                  </a:cubicBezTo>
                  <a:cubicBezTo>
                    <a:pt x="5043" y="2657"/>
                    <a:pt x="5043" y="2552"/>
                    <a:pt x="5043" y="2432"/>
                  </a:cubicBezTo>
                  <a:cubicBezTo>
                    <a:pt x="5043" y="2222"/>
                    <a:pt x="4998" y="1997"/>
                    <a:pt x="4938" y="1787"/>
                  </a:cubicBezTo>
                  <a:cubicBezTo>
                    <a:pt x="4908" y="1682"/>
                    <a:pt x="4878" y="1577"/>
                    <a:pt x="4833" y="1472"/>
                  </a:cubicBezTo>
                  <a:cubicBezTo>
                    <a:pt x="4788" y="1382"/>
                    <a:pt x="4743" y="1277"/>
                    <a:pt x="4683" y="1186"/>
                  </a:cubicBezTo>
                  <a:cubicBezTo>
                    <a:pt x="4623" y="1096"/>
                    <a:pt x="4548" y="1006"/>
                    <a:pt x="4473" y="916"/>
                  </a:cubicBezTo>
                  <a:cubicBezTo>
                    <a:pt x="4413" y="841"/>
                    <a:pt x="4338" y="766"/>
                    <a:pt x="4248" y="691"/>
                  </a:cubicBezTo>
                  <a:cubicBezTo>
                    <a:pt x="4173" y="601"/>
                    <a:pt x="4098" y="526"/>
                    <a:pt x="4008" y="466"/>
                  </a:cubicBezTo>
                  <a:cubicBezTo>
                    <a:pt x="3828" y="331"/>
                    <a:pt x="3633" y="226"/>
                    <a:pt x="3422" y="166"/>
                  </a:cubicBezTo>
                  <a:cubicBezTo>
                    <a:pt x="3212" y="91"/>
                    <a:pt x="3002" y="46"/>
                    <a:pt x="2777" y="16"/>
                  </a:cubicBezTo>
                  <a:cubicBezTo>
                    <a:pt x="2672" y="1"/>
                    <a:pt x="2567" y="1"/>
                    <a:pt x="2447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7738860" y="3609492"/>
              <a:ext cx="433566" cy="413836"/>
            </a:xfrm>
            <a:custGeom>
              <a:avLst/>
              <a:gdLst/>
              <a:ahLst/>
              <a:cxnLst/>
              <a:rect l="l" t="t" r="r" b="b"/>
              <a:pathLst>
                <a:path w="7456" h="7117" extrusionOk="0">
                  <a:moveTo>
                    <a:pt x="3891" y="401"/>
                  </a:moveTo>
                  <a:cubicBezTo>
                    <a:pt x="4450" y="401"/>
                    <a:pt x="4986" y="581"/>
                    <a:pt x="5419" y="922"/>
                  </a:cubicBezTo>
                  <a:cubicBezTo>
                    <a:pt x="6019" y="1343"/>
                    <a:pt x="6635" y="1868"/>
                    <a:pt x="6890" y="2573"/>
                  </a:cubicBezTo>
                  <a:cubicBezTo>
                    <a:pt x="7179" y="3354"/>
                    <a:pt x="7134" y="4204"/>
                    <a:pt x="6781" y="4963"/>
                  </a:cubicBezTo>
                  <a:lnTo>
                    <a:pt x="6781" y="4963"/>
                  </a:lnTo>
                  <a:cubicBezTo>
                    <a:pt x="6754" y="4970"/>
                    <a:pt x="6728" y="4987"/>
                    <a:pt x="6710" y="5020"/>
                  </a:cubicBezTo>
                  <a:cubicBezTo>
                    <a:pt x="6379" y="5620"/>
                    <a:pt x="5884" y="6100"/>
                    <a:pt x="5284" y="6416"/>
                  </a:cubicBezTo>
                  <a:cubicBezTo>
                    <a:pt x="4768" y="6674"/>
                    <a:pt x="4191" y="6811"/>
                    <a:pt x="3611" y="6811"/>
                  </a:cubicBezTo>
                  <a:cubicBezTo>
                    <a:pt x="3483" y="6811"/>
                    <a:pt x="3355" y="6804"/>
                    <a:pt x="3228" y="6791"/>
                  </a:cubicBezTo>
                  <a:cubicBezTo>
                    <a:pt x="1937" y="6656"/>
                    <a:pt x="676" y="5815"/>
                    <a:pt x="361" y="4510"/>
                  </a:cubicBezTo>
                  <a:cubicBezTo>
                    <a:pt x="211" y="3894"/>
                    <a:pt x="421" y="3249"/>
                    <a:pt x="916" y="2844"/>
                  </a:cubicBezTo>
                  <a:cubicBezTo>
                    <a:pt x="1141" y="2633"/>
                    <a:pt x="1397" y="2453"/>
                    <a:pt x="1622" y="2228"/>
                  </a:cubicBezTo>
                  <a:cubicBezTo>
                    <a:pt x="1847" y="1988"/>
                    <a:pt x="2027" y="1718"/>
                    <a:pt x="2192" y="1433"/>
                  </a:cubicBezTo>
                  <a:cubicBezTo>
                    <a:pt x="2522" y="877"/>
                    <a:pt x="2972" y="487"/>
                    <a:pt x="3648" y="412"/>
                  </a:cubicBezTo>
                  <a:cubicBezTo>
                    <a:pt x="3729" y="405"/>
                    <a:pt x="3810" y="401"/>
                    <a:pt x="3891" y="401"/>
                  </a:cubicBezTo>
                  <a:close/>
                  <a:moveTo>
                    <a:pt x="3911" y="1"/>
                  </a:moveTo>
                  <a:cubicBezTo>
                    <a:pt x="3347" y="1"/>
                    <a:pt x="2801" y="199"/>
                    <a:pt x="2372" y="577"/>
                  </a:cubicBezTo>
                  <a:cubicBezTo>
                    <a:pt x="2117" y="862"/>
                    <a:pt x="1907" y="1163"/>
                    <a:pt x="1742" y="1493"/>
                  </a:cubicBezTo>
                  <a:cubicBezTo>
                    <a:pt x="1532" y="1823"/>
                    <a:pt x="1262" y="2108"/>
                    <a:pt x="961" y="2333"/>
                  </a:cubicBezTo>
                  <a:cubicBezTo>
                    <a:pt x="406" y="2784"/>
                    <a:pt x="1" y="3294"/>
                    <a:pt x="1" y="4044"/>
                  </a:cubicBezTo>
                  <a:cubicBezTo>
                    <a:pt x="31" y="5470"/>
                    <a:pt x="1322" y="6581"/>
                    <a:pt x="2597" y="6971"/>
                  </a:cubicBezTo>
                  <a:cubicBezTo>
                    <a:pt x="2925" y="7069"/>
                    <a:pt x="3262" y="7116"/>
                    <a:pt x="3598" y="7116"/>
                  </a:cubicBezTo>
                  <a:cubicBezTo>
                    <a:pt x="4951" y="7116"/>
                    <a:pt x="6282" y="6355"/>
                    <a:pt x="6920" y="5140"/>
                  </a:cubicBezTo>
                  <a:cubicBezTo>
                    <a:pt x="6940" y="5103"/>
                    <a:pt x="6939" y="5067"/>
                    <a:pt x="6926" y="5038"/>
                  </a:cubicBezTo>
                  <a:lnTo>
                    <a:pt x="6926" y="5038"/>
                  </a:lnTo>
                  <a:cubicBezTo>
                    <a:pt x="7308" y="4367"/>
                    <a:pt x="7456" y="3591"/>
                    <a:pt x="7355" y="2829"/>
                  </a:cubicBezTo>
                  <a:cubicBezTo>
                    <a:pt x="7220" y="2063"/>
                    <a:pt x="6740" y="1493"/>
                    <a:pt x="6169" y="998"/>
                  </a:cubicBezTo>
                  <a:cubicBezTo>
                    <a:pt x="5599" y="502"/>
                    <a:pt x="4984" y="112"/>
                    <a:pt x="4233" y="22"/>
                  </a:cubicBezTo>
                  <a:cubicBezTo>
                    <a:pt x="4126" y="8"/>
                    <a:pt x="4018" y="1"/>
                    <a:pt x="391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8" name="Google Shape;2288;p31"/>
          <p:cNvGrpSpPr/>
          <p:nvPr/>
        </p:nvGrpSpPr>
        <p:grpSpPr>
          <a:xfrm>
            <a:off x="7114748" y="218601"/>
            <a:ext cx="789200" cy="860701"/>
            <a:chOff x="263262" y="561150"/>
            <a:chExt cx="1180907" cy="1287897"/>
          </a:xfrm>
        </p:grpSpPr>
        <p:sp>
          <p:nvSpPr>
            <p:cNvPr id="2289" name="Google Shape;2289;p31"/>
            <p:cNvSpPr/>
            <p:nvPr/>
          </p:nvSpPr>
          <p:spPr>
            <a:xfrm rot="1584673">
              <a:off x="452599" y="685319"/>
              <a:ext cx="802233" cy="1039560"/>
            </a:xfrm>
            <a:custGeom>
              <a:avLst/>
              <a:gdLst/>
              <a:ahLst/>
              <a:cxnLst/>
              <a:rect l="l" t="t" r="r" b="b"/>
              <a:pathLst>
                <a:path w="9262" h="12002" extrusionOk="0">
                  <a:moveTo>
                    <a:pt x="4426" y="0"/>
                  </a:moveTo>
                  <a:cubicBezTo>
                    <a:pt x="4237" y="0"/>
                    <a:pt x="4048" y="12"/>
                    <a:pt x="3858" y="34"/>
                  </a:cubicBezTo>
                  <a:cubicBezTo>
                    <a:pt x="2507" y="200"/>
                    <a:pt x="1532" y="1400"/>
                    <a:pt x="1622" y="2766"/>
                  </a:cubicBezTo>
                  <a:cubicBezTo>
                    <a:pt x="1652" y="3381"/>
                    <a:pt x="1817" y="3997"/>
                    <a:pt x="1847" y="4612"/>
                  </a:cubicBezTo>
                  <a:cubicBezTo>
                    <a:pt x="1892" y="5408"/>
                    <a:pt x="1607" y="6083"/>
                    <a:pt x="1247" y="6773"/>
                  </a:cubicBezTo>
                  <a:cubicBezTo>
                    <a:pt x="676" y="7884"/>
                    <a:pt x="1" y="9145"/>
                    <a:pt x="406" y="10435"/>
                  </a:cubicBezTo>
                  <a:cubicBezTo>
                    <a:pt x="773" y="11614"/>
                    <a:pt x="1905" y="12002"/>
                    <a:pt x="3029" y="12002"/>
                  </a:cubicBezTo>
                  <a:cubicBezTo>
                    <a:pt x="3423" y="12002"/>
                    <a:pt x="3815" y="11954"/>
                    <a:pt x="4173" y="11876"/>
                  </a:cubicBezTo>
                  <a:cubicBezTo>
                    <a:pt x="4909" y="11711"/>
                    <a:pt x="5614" y="11396"/>
                    <a:pt x="6214" y="10946"/>
                  </a:cubicBezTo>
                  <a:cubicBezTo>
                    <a:pt x="6575" y="10721"/>
                    <a:pt x="6860" y="10405"/>
                    <a:pt x="7055" y="10015"/>
                  </a:cubicBezTo>
                  <a:cubicBezTo>
                    <a:pt x="7130" y="9940"/>
                    <a:pt x="7205" y="9880"/>
                    <a:pt x="7280" y="9805"/>
                  </a:cubicBezTo>
                  <a:cubicBezTo>
                    <a:pt x="8361" y="8709"/>
                    <a:pt x="8931" y="7149"/>
                    <a:pt x="9111" y="5618"/>
                  </a:cubicBezTo>
                  <a:cubicBezTo>
                    <a:pt x="9261" y="4282"/>
                    <a:pt x="9141" y="2526"/>
                    <a:pt x="8241" y="1445"/>
                  </a:cubicBezTo>
                  <a:cubicBezTo>
                    <a:pt x="7700" y="800"/>
                    <a:pt x="6860" y="530"/>
                    <a:pt x="6079" y="290"/>
                  </a:cubicBezTo>
                  <a:cubicBezTo>
                    <a:pt x="5541" y="99"/>
                    <a:pt x="4986" y="0"/>
                    <a:pt x="4426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 rot="1584673">
              <a:off x="774033" y="867565"/>
              <a:ext cx="419999" cy="419219"/>
            </a:xfrm>
            <a:custGeom>
              <a:avLst/>
              <a:gdLst/>
              <a:ahLst/>
              <a:cxnLst/>
              <a:rect l="l" t="t" r="r" b="b"/>
              <a:pathLst>
                <a:path w="4849" h="4840" extrusionOk="0">
                  <a:moveTo>
                    <a:pt x="2453" y="1"/>
                  </a:moveTo>
                  <a:cubicBezTo>
                    <a:pt x="2356" y="1"/>
                    <a:pt x="2259" y="8"/>
                    <a:pt x="2162" y="21"/>
                  </a:cubicBezTo>
                  <a:cubicBezTo>
                    <a:pt x="2057" y="21"/>
                    <a:pt x="1952" y="36"/>
                    <a:pt x="1847" y="66"/>
                  </a:cubicBezTo>
                  <a:cubicBezTo>
                    <a:pt x="1741" y="81"/>
                    <a:pt x="1636" y="111"/>
                    <a:pt x="1546" y="156"/>
                  </a:cubicBezTo>
                  <a:cubicBezTo>
                    <a:pt x="1441" y="201"/>
                    <a:pt x="1351" y="247"/>
                    <a:pt x="1261" y="307"/>
                  </a:cubicBezTo>
                  <a:cubicBezTo>
                    <a:pt x="1171" y="352"/>
                    <a:pt x="1066" y="397"/>
                    <a:pt x="976" y="457"/>
                  </a:cubicBezTo>
                  <a:cubicBezTo>
                    <a:pt x="901" y="517"/>
                    <a:pt x="826" y="592"/>
                    <a:pt x="736" y="667"/>
                  </a:cubicBezTo>
                  <a:cubicBezTo>
                    <a:pt x="661" y="742"/>
                    <a:pt x="601" y="817"/>
                    <a:pt x="526" y="907"/>
                  </a:cubicBezTo>
                  <a:cubicBezTo>
                    <a:pt x="466" y="982"/>
                    <a:pt x="406" y="1072"/>
                    <a:pt x="361" y="1162"/>
                  </a:cubicBezTo>
                  <a:cubicBezTo>
                    <a:pt x="301" y="1252"/>
                    <a:pt x="241" y="1342"/>
                    <a:pt x="196" y="1447"/>
                  </a:cubicBezTo>
                  <a:cubicBezTo>
                    <a:pt x="166" y="1537"/>
                    <a:pt x="121" y="1642"/>
                    <a:pt x="91" y="1732"/>
                  </a:cubicBezTo>
                  <a:cubicBezTo>
                    <a:pt x="60" y="1837"/>
                    <a:pt x="45" y="1942"/>
                    <a:pt x="30" y="2048"/>
                  </a:cubicBezTo>
                  <a:cubicBezTo>
                    <a:pt x="0" y="2153"/>
                    <a:pt x="0" y="2258"/>
                    <a:pt x="0" y="2363"/>
                  </a:cubicBezTo>
                  <a:cubicBezTo>
                    <a:pt x="0" y="2468"/>
                    <a:pt x="0" y="2573"/>
                    <a:pt x="30" y="2678"/>
                  </a:cubicBezTo>
                  <a:cubicBezTo>
                    <a:pt x="30" y="2783"/>
                    <a:pt x="45" y="2888"/>
                    <a:pt x="60" y="2993"/>
                  </a:cubicBezTo>
                  <a:cubicBezTo>
                    <a:pt x="91" y="3098"/>
                    <a:pt x="121" y="3188"/>
                    <a:pt x="166" y="3293"/>
                  </a:cubicBezTo>
                  <a:cubicBezTo>
                    <a:pt x="211" y="3383"/>
                    <a:pt x="256" y="3488"/>
                    <a:pt x="301" y="3578"/>
                  </a:cubicBezTo>
                  <a:cubicBezTo>
                    <a:pt x="346" y="3668"/>
                    <a:pt x="406" y="3759"/>
                    <a:pt x="466" y="3849"/>
                  </a:cubicBezTo>
                  <a:cubicBezTo>
                    <a:pt x="526" y="3939"/>
                    <a:pt x="586" y="4014"/>
                    <a:pt x="661" y="4089"/>
                  </a:cubicBezTo>
                  <a:cubicBezTo>
                    <a:pt x="736" y="4164"/>
                    <a:pt x="811" y="4239"/>
                    <a:pt x="901" y="4299"/>
                  </a:cubicBezTo>
                  <a:cubicBezTo>
                    <a:pt x="976" y="4374"/>
                    <a:pt x="1066" y="4434"/>
                    <a:pt x="1156" y="4494"/>
                  </a:cubicBezTo>
                  <a:cubicBezTo>
                    <a:pt x="1246" y="4539"/>
                    <a:pt x="1336" y="4584"/>
                    <a:pt x="1441" y="4629"/>
                  </a:cubicBezTo>
                  <a:cubicBezTo>
                    <a:pt x="1531" y="4674"/>
                    <a:pt x="1636" y="4704"/>
                    <a:pt x="1726" y="4734"/>
                  </a:cubicBezTo>
                  <a:cubicBezTo>
                    <a:pt x="1832" y="4764"/>
                    <a:pt x="1937" y="4794"/>
                    <a:pt x="2042" y="4824"/>
                  </a:cubicBezTo>
                  <a:lnTo>
                    <a:pt x="2357" y="4824"/>
                  </a:lnTo>
                  <a:cubicBezTo>
                    <a:pt x="2427" y="4834"/>
                    <a:pt x="2497" y="4839"/>
                    <a:pt x="2567" y="4839"/>
                  </a:cubicBezTo>
                  <a:cubicBezTo>
                    <a:pt x="2707" y="4839"/>
                    <a:pt x="2847" y="4819"/>
                    <a:pt x="2987" y="4779"/>
                  </a:cubicBezTo>
                  <a:cubicBezTo>
                    <a:pt x="3092" y="4749"/>
                    <a:pt x="3182" y="4704"/>
                    <a:pt x="3287" y="4659"/>
                  </a:cubicBezTo>
                  <a:cubicBezTo>
                    <a:pt x="3497" y="4614"/>
                    <a:pt x="3678" y="4509"/>
                    <a:pt x="3843" y="4374"/>
                  </a:cubicBezTo>
                  <a:cubicBezTo>
                    <a:pt x="3933" y="4314"/>
                    <a:pt x="4008" y="4239"/>
                    <a:pt x="4083" y="4164"/>
                  </a:cubicBezTo>
                  <a:cubicBezTo>
                    <a:pt x="4158" y="4089"/>
                    <a:pt x="4233" y="4014"/>
                    <a:pt x="4308" y="3939"/>
                  </a:cubicBezTo>
                  <a:cubicBezTo>
                    <a:pt x="4368" y="3849"/>
                    <a:pt x="4428" y="3759"/>
                    <a:pt x="4488" y="3668"/>
                  </a:cubicBezTo>
                  <a:cubicBezTo>
                    <a:pt x="4548" y="3578"/>
                    <a:pt x="4593" y="3488"/>
                    <a:pt x="4623" y="3383"/>
                  </a:cubicBezTo>
                  <a:cubicBezTo>
                    <a:pt x="4668" y="3293"/>
                    <a:pt x="4713" y="3203"/>
                    <a:pt x="4743" y="3098"/>
                  </a:cubicBezTo>
                  <a:cubicBezTo>
                    <a:pt x="4773" y="2993"/>
                    <a:pt x="4803" y="2888"/>
                    <a:pt x="4818" y="2783"/>
                  </a:cubicBezTo>
                  <a:cubicBezTo>
                    <a:pt x="4848" y="2573"/>
                    <a:pt x="4848" y="2363"/>
                    <a:pt x="4818" y="2153"/>
                  </a:cubicBezTo>
                  <a:cubicBezTo>
                    <a:pt x="4818" y="2048"/>
                    <a:pt x="4803" y="1942"/>
                    <a:pt x="4788" y="1837"/>
                  </a:cubicBezTo>
                  <a:cubicBezTo>
                    <a:pt x="4758" y="1747"/>
                    <a:pt x="4728" y="1642"/>
                    <a:pt x="4683" y="1537"/>
                  </a:cubicBezTo>
                  <a:cubicBezTo>
                    <a:pt x="4608" y="1342"/>
                    <a:pt x="4503" y="1162"/>
                    <a:pt x="4383" y="997"/>
                  </a:cubicBezTo>
                  <a:cubicBezTo>
                    <a:pt x="4308" y="907"/>
                    <a:pt x="4248" y="817"/>
                    <a:pt x="4173" y="742"/>
                  </a:cubicBezTo>
                  <a:cubicBezTo>
                    <a:pt x="4098" y="667"/>
                    <a:pt x="4023" y="592"/>
                    <a:pt x="3948" y="532"/>
                  </a:cubicBezTo>
                  <a:cubicBezTo>
                    <a:pt x="3873" y="457"/>
                    <a:pt x="3783" y="397"/>
                    <a:pt x="3693" y="337"/>
                  </a:cubicBezTo>
                  <a:cubicBezTo>
                    <a:pt x="3588" y="292"/>
                    <a:pt x="3497" y="247"/>
                    <a:pt x="3392" y="201"/>
                  </a:cubicBezTo>
                  <a:cubicBezTo>
                    <a:pt x="3092" y="75"/>
                    <a:pt x="2775" y="1"/>
                    <a:pt x="2453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 rot="1584673">
              <a:off x="524627" y="1204684"/>
              <a:ext cx="339446" cy="338667"/>
            </a:xfrm>
            <a:custGeom>
              <a:avLst/>
              <a:gdLst/>
              <a:ahLst/>
              <a:cxnLst/>
              <a:rect l="l" t="t" r="r" b="b"/>
              <a:pathLst>
                <a:path w="3919" h="3910" extrusionOk="0">
                  <a:moveTo>
                    <a:pt x="1931" y="1"/>
                  </a:moveTo>
                  <a:cubicBezTo>
                    <a:pt x="1847" y="1"/>
                    <a:pt x="1764" y="5"/>
                    <a:pt x="1682" y="12"/>
                  </a:cubicBezTo>
                  <a:cubicBezTo>
                    <a:pt x="1592" y="27"/>
                    <a:pt x="1502" y="57"/>
                    <a:pt x="1427" y="72"/>
                  </a:cubicBezTo>
                  <a:cubicBezTo>
                    <a:pt x="1337" y="102"/>
                    <a:pt x="1262" y="132"/>
                    <a:pt x="1187" y="162"/>
                  </a:cubicBezTo>
                  <a:cubicBezTo>
                    <a:pt x="1112" y="192"/>
                    <a:pt x="1036" y="237"/>
                    <a:pt x="961" y="282"/>
                  </a:cubicBezTo>
                  <a:cubicBezTo>
                    <a:pt x="886" y="327"/>
                    <a:pt x="811" y="372"/>
                    <a:pt x="751" y="432"/>
                  </a:cubicBezTo>
                  <a:cubicBezTo>
                    <a:pt x="691" y="478"/>
                    <a:pt x="616" y="538"/>
                    <a:pt x="556" y="598"/>
                  </a:cubicBezTo>
                  <a:cubicBezTo>
                    <a:pt x="496" y="658"/>
                    <a:pt x="451" y="718"/>
                    <a:pt x="391" y="778"/>
                  </a:cubicBezTo>
                  <a:cubicBezTo>
                    <a:pt x="346" y="853"/>
                    <a:pt x="301" y="928"/>
                    <a:pt x="256" y="1003"/>
                  </a:cubicBezTo>
                  <a:cubicBezTo>
                    <a:pt x="211" y="1078"/>
                    <a:pt x="181" y="1153"/>
                    <a:pt x="151" y="1228"/>
                  </a:cubicBezTo>
                  <a:cubicBezTo>
                    <a:pt x="121" y="1303"/>
                    <a:pt x="91" y="1393"/>
                    <a:pt x="61" y="1468"/>
                  </a:cubicBezTo>
                  <a:cubicBezTo>
                    <a:pt x="46" y="1558"/>
                    <a:pt x="31" y="1633"/>
                    <a:pt x="16" y="1723"/>
                  </a:cubicBezTo>
                  <a:cubicBezTo>
                    <a:pt x="1" y="1813"/>
                    <a:pt x="1" y="1888"/>
                    <a:pt x="1" y="1978"/>
                  </a:cubicBezTo>
                  <a:cubicBezTo>
                    <a:pt x="1" y="2068"/>
                    <a:pt x="16" y="2143"/>
                    <a:pt x="31" y="2234"/>
                  </a:cubicBezTo>
                  <a:cubicBezTo>
                    <a:pt x="46" y="2324"/>
                    <a:pt x="61" y="2399"/>
                    <a:pt x="76" y="2489"/>
                  </a:cubicBezTo>
                  <a:cubicBezTo>
                    <a:pt x="91" y="2564"/>
                    <a:pt x="136" y="2654"/>
                    <a:pt x="166" y="2729"/>
                  </a:cubicBezTo>
                  <a:cubicBezTo>
                    <a:pt x="196" y="2804"/>
                    <a:pt x="241" y="2879"/>
                    <a:pt x="286" y="2954"/>
                  </a:cubicBezTo>
                  <a:cubicBezTo>
                    <a:pt x="331" y="3029"/>
                    <a:pt x="376" y="3089"/>
                    <a:pt x="436" y="3164"/>
                  </a:cubicBezTo>
                  <a:cubicBezTo>
                    <a:pt x="526" y="3314"/>
                    <a:pt x="646" y="3434"/>
                    <a:pt x="796" y="3524"/>
                  </a:cubicBezTo>
                  <a:cubicBezTo>
                    <a:pt x="856" y="3584"/>
                    <a:pt x="931" y="3629"/>
                    <a:pt x="1006" y="3659"/>
                  </a:cubicBezTo>
                  <a:cubicBezTo>
                    <a:pt x="1082" y="3704"/>
                    <a:pt x="1157" y="3734"/>
                    <a:pt x="1247" y="3764"/>
                  </a:cubicBezTo>
                  <a:cubicBezTo>
                    <a:pt x="1322" y="3794"/>
                    <a:pt x="1397" y="3824"/>
                    <a:pt x="1487" y="3839"/>
                  </a:cubicBezTo>
                  <a:cubicBezTo>
                    <a:pt x="1562" y="3869"/>
                    <a:pt x="1652" y="3884"/>
                    <a:pt x="1727" y="3899"/>
                  </a:cubicBezTo>
                  <a:cubicBezTo>
                    <a:pt x="1801" y="3906"/>
                    <a:pt x="1874" y="3909"/>
                    <a:pt x="1945" y="3909"/>
                  </a:cubicBezTo>
                  <a:cubicBezTo>
                    <a:pt x="2046" y="3909"/>
                    <a:pt x="2147" y="3902"/>
                    <a:pt x="2252" y="3884"/>
                  </a:cubicBezTo>
                  <a:cubicBezTo>
                    <a:pt x="2327" y="3869"/>
                    <a:pt x="2417" y="3854"/>
                    <a:pt x="2492" y="3839"/>
                  </a:cubicBezTo>
                  <a:cubicBezTo>
                    <a:pt x="2582" y="3809"/>
                    <a:pt x="2657" y="3779"/>
                    <a:pt x="2732" y="3749"/>
                  </a:cubicBezTo>
                  <a:cubicBezTo>
                    <a:pt x="2808" y="3719"/>
                    <a:pt x="2883" y="3674"/>
                    <a:pt x="2958" y="3629"/>
                  </a:cubicBezTo>
                  <a:cubicBezTo>
                    <a:pt x="3033" y="3584"/>
                    <a:pt x="3108" y="3539"/>
                    <a:pt x="3168" y="3479"/>
                  </a:cubicBezTo>
                  <a:cubicBezTo>
                    <a:pt x="3243" y="3434"/>
                    <a:pt x="3303" y="3374"/>
                    <a:pt x="3363" y="3314"/>
                  </a:cubicBezTo>
                  <a:cubicBezTo>
                    <a:pt x="3423" y="3254"/>
                    <a:pt x="3468" y="3194"/>
                    <a:pt x="3528" y="3134"/>
                  </a:cubicBezTo>
                  <a:cubicBezTo>
                    <a:pt x="3573" y="3059"/>
                    <a:pt x="3633" y="2999"/>
                    <a:pt x="3663" y="2924"/>
                  </a:cubicBezTo>
                  <a:cubicBezTo>
                    <a:pt x="3708" y="2849"/>
                    <a:pt x="3738" y="2759"/>
                    <a:pt x="3768" y="2684"/>
                  </a:cubicBezTo>
                  <a:cubicBezTo>
                    <a:pt x="3813" y="2609"/>
                    <a:pt x="3843" y="2519"/>
                    <a:pt x="3858" y="2444"/>
                  </a:cubicBezTo>
                  <a:cubicBezTo>
                    <a:pt x="3888" y="2279"/>
                    <a:pt x="3918" y="2113"/>
                    <a:pt x="3918" y="1933"/>
                  </a:cubicBezTo>
                  <a:cubicBezTo>
                    <a:pt x="3918" y="1843"/>
                    <a:pt x="3903" y="1768"/>
                    <a:pt x="3888" y="1678"/>
                  </a:cubicBezTo>
                  <a:cubicBezTo>
                    <a:pt x="3873" y="1603"/>
                    <a:pt x="3858" y="1513"/>
                    <a:pt x="3843" y="1438"/>
                  </a:cubicBezTo>
                  <a:cubicBezTo>
                    <a:pt x="3798" y="1258"/>
                    <a:pt x="3738" y="1108"/>
                    <a:pt x="3648" y="958"/>
                  </a:cubicBezTo>
                  <a:cubicBezTo>
                    <a:pt x="3603" y="883"/>
                    <a:pt x="3543" y="823"/>
                    <a:pt x="3498" y="763"/>
                  </a:cubicBezTo>
                  <a:cubicBezTo>
                    <a:pt x="3438" y="688"/>
                    <a:pt x="3393" y="628"/>
                    <a:pt x="3333" y="568"/>
                  </a:cubicBezTo>
                  <a:cubicBezTo>
                    <a:pt x="3258" y="508"/>
                    <a:pt x="3198" y="448"/>
                    <a:pt x="3123" y="387"/>
                  </a:cubicBezTo>
                  <a:cubicBezTo>
                    <a:pt x="3063" y="342"/>
                    <a:pt x="2988" y="297"/>
                    <a:pt x="2913" y="267"/>
                  </a:cubicBezTo>
                  <a:cubicBezTo>
                    <a:pt x="2838" y="222"/>
                    <a:pt x="2762" y="192"/>
                    <a:pt x="2672" y="162"/>
                  </a:cubicBezTo>
                  <a:cubicBezTo>
                    <a:pt x="2597" y="117"/>
                    <a:pt x="2522" y="87"/>
                    <a:pt x="2447" y="57"/>
                  </a:cubicBezTo>
                  <a:cubicBezTo>
                    <a:pt x="2357" y="42"/>
                    <a:pt x="2267" y="27"/>
                    <a:pt x="2192" y="12"/>
                  </a:cubicBezTo>
                  <a:cubicBezTo>
                    <a:pt x="2102" y="5"/>
                    <a:pt x="2016" y="1"/>
                    <a:pt x="1931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 rot="1584673">
              <a:off x="522845" y="762224"/>
              <a:ext cx="676554" cy="933629"/>
            </a:xfrm>
            <a:custGeom>
              <a:avLst/>
              <a:gdLst/>
              <a:ahLst/>
              <a:cxnLst/>
              <a:rect l="l" t="t" r="r" b="b"/>
              <a:pathLst>
                <a:path w="7811" h="10779" extrusionOk="0">
                  <a:moveTo>
                    <a:pt x="3565" y="299"/>
                  </a:moveTo>
                  <a:cubicBezTo>
                    <a:pt x="3740" y="299"/>
                    <a:pt x="3914" y="307"/>
                    <a:pt x="4089" y="324"/>
                  </a:cubicBezTo>
                  <a:cubicBezTo>
                    <a:pt x="4554" y="354"/>
                    <a:pt x="5019" y="459"/>
                    <a:pt x="5439" y="624"/>
                  </a:cubicBezTo>
                  <a:cubicBezTo>
                    <a:pt x="6235" y="985"/>
                    <a:pt x="6835" y="1690"/>
                    <a:pt x="7075" y="2545"/>
                  </a:cubicBezTo>
                  <a:cubicBezTo>
                    <a:pt x="7346" y="3446"/>
                    <a:pt x="7241" y="4542"/>
                    <a:pt x="7000" y="5442"/>
                  </a:cubicBezTo>
                  <a:cubicBezTo>
                    <a:pt x="6745" y="6403"/>
                    <a:pt x="6355" y="7318"/>
                    <a:pt x="5845" y="8174"/>
                  </a:cubicBezTo>
                  <a:cubicBezTo>
                    <a:pt x="5334" y="8969"/>
                    <a:pt x="4629" y="9629"/>
                    <a:pt x="3774" y="10050"/>
                  </a:cubicBezTo>
                  <a:cubicBezTo>
                    <a:pt x="3253" y="10315"/>
                    <a:pt x="2655" y="10496"/>
                    <a:pt x="2065" y="10496"/>
                  </a:cubicBezTo>
                  <a:cubicBezTo>
                    <a:pt x="1782" y="10496"/>
                    <a:pt x="1500" y="10454"/>
                    <a:pt x="1230" y="10359"/>
                  </a:cubicBezTo>
                  <a:lnTo>
                    <a:pt x="1230" y="10359"/>
                  </a:lnTo>
                  <a:cubicBezTo>
                    <a:pt x="587" y="9894"/>
                    <a:pt x="223" y="9125"/>
                    <a:pt x="276" y="8309"/>
                  </a:cubicBezTo>
                  <a:cubicBezTo>
                    <a:pt x="307" y="7798"/>
                    <a:pt x="457" y="7288"/>
                    <a:pt x="712" y="6838"/>
                  </a:cubicBezTo>
                  <a:cubicBezTo>
                    <a:pt x="922" y="6433"/>
                    <a:pt x="1177" y="6042"/>
                    <a:pt x="1372" y="5622"/>
                  </a:cubicBezTo>
                  <a:cubicBezTo>
                    <a:pt x="1567" y="5217"/>
                    <a:pt x="1657" y="4782"/>
                    <a:pt x="1657" y="4331"/>
                  </a:cubicBezTo>
                  <a:cubicBezTo>
                    <a:pt x="1657" y="3806"/>
                    <a:pt x="1537" y="3296"/>
                    <a:pt x="1522" y="2771"/>
                  </a:cubicBezTo>
                  <a:cubicBezTo>
                    <a:pt x="1492" y="1900"/>
                    <a:pt x="1657" y="579"/>
                    <a:pt x="2693" y="369"/>
                  </a:cubicBezTo>
                  <a:cubicBezTo>
                    <a:pt x="2984" y="322"/>
                    <a:pt x="3274" y="299"/>
                    <a:pt x="3565" y="299"/>
                  </a:cubicBezTo>
                  <a:close/>
                  <a:moveTo>
                    <a:pt x="3720" y="0"/>
                  </a:moveTo>
                  <a:cubicBezTo>
                    <a:pt x="3596" y="0"/>
                    <a:pt x="3474" y="3"/>
                    <a:pt x="3353" y="9"/>
                  </a:cubicBezTo>
                  <a:cubicBezTo>
                    <a:pt x="2888" y="24"/>
                    <a:pt x="2378" y="54"/>
                    <a:pt x="2002" y="369"/>
                  </a:cubicBezTo>
                  <a:cubicBezTo>
                    <a:pt x="1657" y="684"/>
                    <a:pt x="1432" y="1120"/>
                    <a:pt x="1342" y="1570"/>
                  </a:cubicBezTo>
                  <a:cubicBezTo>
                    <a:pt x="1222" y="2110"/>
                    <a:pt x="1207" y="2650"/>
                    <a:pt x="1267" y="3191"/>
                  </a:cubicBezTo>
                  <a:cubicBezTo>
                    <a:pt x="1327" y="3776"/>
                    <a:pt x="1462" y="4391"/>
                    <a:pt x="1327" y="4977"/>
                  </a:cubicBezTo>
                  <a:cubicBezTo>
                    <a:pt x="1192" y="5562"/>
                    <a:pt x="847" y="6057"/>
                    <a:pt x="562" y="6568"/>
                  </a:cubicBezTo>
                  <a:cubicBezTo>
                    <a:pt x="261" y="7093"/>
                    <a:pt x="81" y="7663"/>
                    <a:pt x="36" y="8264"/>
                  </a:cubicBezTo>
                  <a:cubicBezTo>
                    <a:pt x="0" y="8993"/>
                    <a:pt x="279" y="9904"/>
                    <a:pt x="895" y="10343"/>
                  </a:cubicBezTo>
                  <a:lnTo>
                    <a:pt x="895" y="10343"/>
                  </a:lnTo>
                  <a:cubicBezTo>
                    <a:pt x="866" y="10391"/>
                    <a:pt x="869" y="10455"/>
                    <a:pt x="937" y="10485"/>
                  </a:cubicBezTo>
                  <a:cubicBezTo>
                    <a:pt x="1330" y="10689"/>
                    <a:pt x="1751" y="10779"/>
                    <a:pt x="2176" y="10779"/>
                  </a:cubicBezTo>
                  <a:cubicBezTo>
                    <a:pt x="3471" y="10779"/>
                    <a:pt x="4814" y="9952"/>
                    <a:pt x="5605" y="9014"/>
                  </a:cubicBezTo>
                  <a:cubicBezTo>
                    <a:pt x="6280" y="8189"/>
                    <a:pt x="6790" y="7243"/>
                    <a:pt x="7120" y="6238"/>
                  </a:cubicBezTo>
                  <a:cubicBezTo>
                    <a:pt x="7496" y="5202"/>
                    <a:pt x="7811" y="4091"/>
                    <a:pt x="7601" y="2981"/>
                  </a:cubicBezTo>
                  <a:cubicBezTo>
                    <a:pt x="7406" y="2050"/>
                    <a:pt x="7000" y="1195"/>
                    <a:pt x="6205" y="639"/>
                  </a:cubicBezTo>
                  <a:cubicBezTo>
                    <a:pt x="5508" y="153"/>
                    <a:pt x="4592" y="0"/>
                    <a:pt x="3720" y="0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3" name="Google Shape;2293;p31"/>
          <p:cNvGrpSpPr/>
          <p:nvPr/>
        </p:nvGrpSpPr>
        <p:grpSpPr>
          <a:xfrm>
            <a:off x="7839350" y="2798650"/>
            <a:ext cx="493170" cy="454306"/>
            <a:chOff x="7710075" y="3591175"/>
            <a:chExt cx="493170" cy="454306"/>
          </a:xfrm>
        </p:grpSpPr>
        <p:sp>
          <p:nvSpPr>
            <p:cNvPr id="2294" name="Google Shape;2294;p31"/>
            <p:cNvSpPr/>
            <p:nvPr/>
          </p:nvSpPr>
          <p:spPr>
            <a:xfrm>
              <a:off x="7710075" y="3591175"/>
              <a:ext cx="493170" cy="454306"/>
            </a:xfrm>
            <a:custGeom>
              <a:avLst/>
              <a:gdLst/>
              <a:ahLst/>
              <a:cxnLst/>
              <a:rect l="l" t="t" r="r" b="b"/>
              <a:pathLst>
                <a:path w="8481" h="7813" extrusionOk="0">
                  <a:moveTo>
                    <a:pt x="4370" y="0"/>
                  </a:moveTo>
                  <a:cubicBezTo>
                    <a:pt x="3920" y="0"/>
                    <a:pt x="3479" y="86"/>
                    <a:pt x="3137" y="307"/>
                  </a:cubicBezTo>
                  <a:cubicBezTo>
                    <a:pt x="2762" y="532"/>
                    <a:pt x="2627" y="922"/>
                    <a:pt x="2387" y="1268"/>
                  </a:cubicBezTo>
                  <a:cubicBezTo>
                    <a:pt x="2117" y="1658"/>
                    <a:pt x="1681" y="1898"/>
                    <a:pt x="1336" y="2228"/>
                  </a:cubicBezTo>
                  <a:cubicBezTo>
                    <a:pt x="706" y="2828"/>
                    <a:pt x="301" y="3639"/>
                    <a:pt x="196" y="4494"/>
                  </a:cubicBezTo>
                  <a:cubicBezTo>
                    <a:pt x="0" y="6445"/>
                    <a:pt x="1907" y="7646"/>
                    <a:pt x="3618" y="7796"/>
                  </a:cubicBezTo>
                  <a:cubicBezTo>
                    <a:pt x="3748" y="7807"/>
                    <a:pt x="3878" y="7812"/>
                    <a:pt x="4009" y="7812"/>
                  </a:cubicBezTo>
                  <a:cubicBezTo>
                    <a:pt x="5516" y="7812"/>
                    <a:pt x="7005" y="7100"/>
                    <a:pt x="7820" y="5815"/>
                  </a:cubicBezTo>
                  <a:cubicBezTo>
                    <a:pt x="8270" y="5080"/>
                    <a:pt x="8480" y="4224"/>
                    <a:pt x="8405" y="3369"/>
                  </a:cubicBezTo>
                  <a:cubicBezTo>
                    <a:pt x="8360" y="2963"/>
                    <a:pt x="8255" y="2558"/>
                    <a:pt x="8075" y="2198"/>
                  </a:cubicBezTo>
                  <a:cubicBezTo>
                    <a:pt x="7910" y="1883"/>
                    <a:pt x="7685" y="1598"/>
                    <a:pt x="7400" y="1388"/>
                  </a:cubicBezTo>
                  <a:cubicBezTo>
                    <a:pt x="6980" y="847"/>
                    <a:pt x="6424" y="442"/>
                    <a:pt x="5779" y="247"/>
                  </a:cubicBezTo>
                  <a:cubicBezTo>
                    <a:pt x="5377" y="105"/>
                    <a:pt x="4867" y="0"/>
                    <a:pt x="4370" y="0"/>
                  </a:cubicBezTo>
                  <a:close/>
                </a:path>
              </a:pathLst>
            </a:custGeom>
            <a:solidFill>
              <a:srgbClr val="F0C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7808699" y="3696248"/>
              <a:ext cx="293309" cy="293936"/>
            </a:xfrm>
            <a:custGeom>
              <a:avLst/>
              <a:gdLst/>
              <a:ahLst/>
              <a:cxnLst/>
              <a:rect l="l" t="t" r="r" b="b"/>
              <a:pathLst>
                <a:path w="5044" h="5055" extrusionOk="0">
                  <a:moveTo>
                    <a:pt x="2447" y="1"/>
                  </a:moveTo>
                  <a:cubicBezTo>
                    <a:pt x="2342" y="1"/>
                    <a:pt x="2237" y="16"/>
                    <a:pt x="2132" y="31"/>
                  </a:cubicBezTo>
                  <a:cubicBezTo>
                    <a:pt x="2012" y="61"/>
                    <a:pt x="1907" y="91"/>
                    <a:pt x="1802" y="121"/>
                  </a:cubicBezTo>
                  <a:cubicBezTo>
                    <a:pt x="1696" y="151"/>
                    <a:pt x="1591" y="181"/>
                    <a:pt x="1501" y="226"/>
                  </a:cubicBezTo>
                  <a:cubicBezTo>
                    <a:pt x="1396" y="271"/>
                    <a:pt x="1306" y="331"/>
                    <a:pt x="1216" y="391"/>
                  </a:cubicBezTo>
                  <a:cubicBezTo>
                    <a:pt x="1111" y="451"/>
                    <a:pt x="1021" y="511"/>
                    <a:pt x="931" y="586"/>
                  </a:cubicBezTo>
                  <a:cubicBezTo>
                    <a:pt x="841" y="646"/>
                    <a:pt x="766" y="721"/>
                    <a:pt x="691" y="796"/>
                  </a:cubicBezTo>
                  <a:cubicBezTo>
                    <a:pt x="616" y="886"/>
                    <a:pt x="541" y="976"/>
                    <a:pt x="481" y="1066"/>
                  </a:cubicBezTo>
                  <a:cubicBezTo>
                    <a:pt x="421" y="1156"/>
                    <a:pt x="361" y="1247"/>
                    <a:pt x="316" y="1337"/>
                  </a:cubicBezTo>
                  <a:cubicBezTo>
                    <a:pt x="256" y="1442"/>
                    <a:pt x="211" y="1532"/>
                    <a:pt x="181" y="1637"/>
                  </a:cubicBezTo>
                  <a:cubicBezTo>
                    <a:pt x="136" y="1742"/>
                    <a:pt x="91" y="1847"/>
                    <a:pt x="61" y="1952"/>
                  </a:cubicBezTo>
                  <a:cubicBezTo>
                    <a:pt x="45" y="2057"/>
                    <a:pt x="30" y="2162"/>
                    <a:pt x="15" y="2282"/>
                  </a:cubicBezTo>
                  <a:cubicBezTo>
                    <a:pt x="0" y="2387"/>
                    <a:pt x="0" y="2492"/>
                    <a:pt x="0" y="2612"/>
                  </a:cubicBezTo>
                  <a:cubicBezTo>
                    <a:pt x="15" y="2717"/>
                    <a:pt x="30" y="2822"/>
                    <a:pt x="45" y="2942"/>
                  </a:cubicBezTo>
                  <a:cubicBezTo>
                    <a:pt x="61" y="3048"/>
                    <a:pt x="91" y="3153"/>
                    <a:pt x="121" y="3258"/>
                  </a:cubicBezTo>
                  <a:cubicBezTo>
                    <a:pt x="151" y="3363"/>
                    <a:pt x="181" y="3468"/>
                    <a:pt x="226" y="3573"/>
                  </a:cubicBezTo>
                  <a:cubicBezTo>
                    <a:pt x="271" y="3663"/>
                    <a:pt x="331" y="3768"/>
                    <a:pt x="376" y="3858"/>
                  </a:cubicBezTo>
                  <a:cubicBezTo>
                    <a:pt x="451" y="3948"/>
                    <a:pt x="511" y="4038"/>
                    <a:pt x="586" y="4128"/>
                  </a:cubicBezTo>
                  <a:cubicBezTo>
                    <a:pt x="796" y="4368"/>
                    <a:pt x="1051" y="4578"/>
                    <a:pt x="1336" y="4744"/>
                  </a:cubicBezTo>
                  <a:cubicBezTo>
                    <a:pt x="1426" y="4804"/>
                    <a:pt x="1531" y="4849"/>
                    <a:pt x="1636" y="4894"/>
                  </a:cubicBezTo>
                  <a:cubicBezTo>
                    <a:pt x="1741" y="4924"/>
                    <a:pt x="1847" y="4954"/>
                    <a:pt x="1952" y="4984"/>
                  </a:cubicBezTo>
                  <a:cubicBezTo>
                    <a:pt x="2057" y="5014"/>
                    <a:pt x="2162" y="5029"/>
                    <a:pt x="2267" y="5044"/>
                  </a:cubicBezTo>
                  <a:cubicBezTo>
                    <a:pt x="2327" y="5051"/>
                    <a:pt x="2383" y="5055"/>
                    <a:pt x="2439" y="5055"/>
                  </a:cubicBezTo>
                  <a:cubicBezTo>
                    <a:pt x="2496" y="5055"/>
                    <a:pt x="2552" y="5051"/>
                    <a:pt x="2612" y="5044"/>
                  </a:cubicBezTo>
                  <a:cubicBezTo>
                    <a:pt x="2717" y="5044"/>
                    <a:pt x="2822" y="5029"/>
                    <a:pt x="2927" y="4999"/>
                  </a:cubicBezTo>
                  <a:cubicBezTo>
                    <a:pt x="3047" y="4984"/>
                    <a:pt x="3152" y="4969"/>
                    <a:pt x="3257" y="4939"/>
                  </a:cubicBezTo>
                  <a:cubicBezTo>
                    <a:pt x="3362" y="4909"/>
                    <a:pt x="3467" y="4864"/>
                    <a:pt x="3558" y="4819"/>
                  </a:cubicBezTo>
                  <a:cubicBezTo>
                    <a:pt x="3663" y="4774"/>
                    <a:pt x="3753" y="4729"/>
                    <a:pt x="3858" y="4668"/>
                  </a:cubicBezTo>
                  <a:cubicBezTo>
                    <a:pt x="3948" y="4608"/>
                    <a:pt x="4038" y="4548"/>
                    <a:pt x="4128" y="4473"/>
                  </a:cubicBezTo>
                  <a:cubicBezTo>
                    <a:pt x="4203" y="4398"/>
                    <a:pt x="4278" y="4323"/>
                    <a:pt x="4353" y="4233"/>
                  </a:cubicBezTo>
                  <a:cubicBezTo>
                    <a:pt x="4428" y="4158"/>
                    <a:pt x="4503" y="4068"/>
                    <a:pt x="4578" y="3993"/>
                  </a:cubicBezTo>
                  <a:cubicBezTo>
                    <a:pt x="4638" y="3903"/>
                    <a:pt x="4698" y="3798"/>
                    <a:pt x="4743" y="3708"/>
                  </a:cubicBezTo>
                  <a:cubicBezTo>
                    <a:pt x="4803" y="3618"/>
                    <a:pt x="4848" y="3513"/>
                    <a:pt x="4893" y="3408"/>
                  </a:cubicBezTo>
                  <a:cubicBezTo>
                    <a:pt x="4923" y="3303"/>
                    <a:pt x="4953" y="3198"/>
                    <a:pt x="4968" y="3093"/>
                  </a:cubicBezTo>
                  <a:cubicBezTo>
                    <a:pt x="4998" y="2988"/>
                    <a:pt x="5028" y="2882"/>
                    <a:pt x="5043" y="2762"/>
                  </a:cubicBezTo>
                  <a:cubicBezTo>
                    <a:pt x="5043" y="2657"/>
                    <a:pt x="5043" y="2552"/>
                    <a:pt x="5043" y="2432"/>
                  </a:cubicBezTo>
                  <a:cubicBezTo>
                    <a:pt x="5043" y="2222"/>
                    <a:pt x="4998" y="1997"/>
                    <a:pt x="4938" y="1787"/>
                  </a:cubicBezTo>
                  <a:cubicBezTo>
                    <a:pt x="4908" y="1682"/>
                    <a:pt x="4878" y="1577"/>
                    <a:pt x="4833" y="1472"/>
                  </a:cubicBezTo>
                  <a:cubicBezTo>
                    <a:pt x="4788" y="1382"/>
                    <a:pt x="4743" y="1277"/>
                    <a:pt x="4683" y="1186"/>
                  </a:cubicBezTo>
                  <a:cubicBezTo>
                    <a:pt x="4623" y="1096"/>
                    <a:pt x="4548" y="1006"/>
                    <a:pt x="4473" y="916"/>
                  </a:cubicBezTo>
                  <a:cubicBezTo>
                    <a:pt x="4413" y="841"/>
                    <a:pt x="4338" y="766"/>
                    <a:pt x="4248" y="691"/>
                  </a:cubicBezTo>
                  <a:cubicBezTo>
                    <a:pt x="4173" y="601"/>
                    <a:pt x="4098" y="526"/>
                    <a:pt x="4008" y="466"/>
                  </a:cubicBezTo>
                  <a:cubicBezTo>
                    <a:pt x="3828" y="331"/>
                    <a:pt x="3633" y="226"/>
                    <a:pt x="3422" y="166"/>
                  </a:cubicBezTo>
                  <a:cubicBezTo>
                    <a:pt x="3212" y="91"/>
                    <a:pt x="3002" y="46"/>
                    <a:pt x="2777" y="16"/>
                  </a:cubicBezTo>
                  <a:cubicBezTo>
                    <a:pt x="2672" y="1"/>
                    <a:pt x="2567" y="1"/>
                    <a:pt x="2447" y="1"/>
                  </a:cubicBezTo>
                  <a:close/>
                </a:path>
              </a:pathLst>
            </a:custGeom>
            <a:solidFill>
              <a:srgbClr val="9C46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7738860" y="3609492"/>
              <a:ext cx="433566" cy="413836"/>
            </a:xfrm>
            <a:custGeom>
              <a:avLst/>
              <a:gdLst/>
              <a:ahLst/>
              <a:cxnLst/>
              <a:rect l="l" t="t" r="r" b="b"/>
              <a:pathLst>
                <a:path w="7456" h="7117" extrusionOk="0">
                  <a:moveTo>
                    <a:pt x="3891" y="401"/>
                  </a:moveTo>
                  <a:cubicBezTo>
                    <a:pt x="4450" y="401"/>
                    <a:pt x="4986" y="581"/>
                    <a:pt x="5419" y="922"/>
                  </a:cubicBezTo>
                  <a:cubicBezTo>
                    <a:pt x="6019" y="1343"/>
                    <a:pt x="6635" y="1868"/>
                    <a:pt x="6890" y="2573"/>
                  </a:cubicBezTo>
                  <a:cubicBezTo>
                    <a:pt x="7179" y="3354"/>
                    <a:pt x="7134" y="4204"/>
                    <a:pt x="6781" y="4963"/>
                  </a:cubicBezTo>
                  <a:lnTo>
                    <a:pt x="6781" y="4963"/>
                  </a:lnTo>
                  <a:cubicBezTo>
                    <a:pt x="6754" y="4970"/>
                    <a:pt x="6728" y="4987"/>
                    <a:pt x="6710" y="5020"/>
                  </a:cubicBezTo>
                  <a:cubicBezTo>
                    <a:pt x="6379" y="5620"/>
                    <a:pt x="5884" y="6100"/>
                    <a:pt x="5284" y="6416"/>
                  </a:cubicBezTo>
                  <a:cubicBezTo>
                    <a:pt x="4768" y="6674"/>
                    <a:pt x="4191" y="6811"/>
                    <a:pt x="3611" y="6811"/>
                  </a:cubicBezTo>
                  <a:cubicBezTo>
                    <a:pt x="3483" y="6811"/>
                    <a:pt x="3355" y="6804"/>
                    <a:pt x="3228" y="6791"/>
                  </a:cubicBezTo>
                  <a:cubicBezTo>
                    <a:pt x="1937" y="6656"/>
                    <a:pt x="676" y="5815"/>
                    <a:pt x="361" y="4510"/>
                  </a:cubicBezTo>
                  <a:cubicBezTo>
                    <a:pt x="211" y="3894"/>
                    <a:pt x="421" y="3249"/>
                    <a:pt x="916" y="2844"/>
                  </a:cubicBezTo>
                  <a:cubicBezTo>
                    <a:pt x="1141" y="2633"/>
                    <a:pt x="1397" y="2453"/>
                    <a:pt x="1622" y="2228"/>
                  </a:cubicBezTo>
                  <a:cubicBezTo>
                    <a:pt x="1847" y="1988"/>
                    <a:pt x="2027" y="1718"/>
                    <a:pt x="2192" y="1433"/>
                  </a:cubicBezTo>
                  <a:cubicBezTo>
                    <a:pt x="2522" y="877"/>
                    <a:pt x="2972" y="487"/>
                    <a:pt x="3648" y="412"/>
                  </a:cubicBezTo>
                  <a:cubicBezTo>
                    <a:pt x="3729" y="405"/>
                    <a:pt x="3810" y="401"/>
                    <a:pt x="3891" y="401"/>
                  </a:cubicBezTo>
                  <a:close/>
                  <a:moveTo>
                    <a:pt x="3911" y="1"/>
                  </a:moveTo>
                  <a:cubicBezTo>
                    <a:pt x="3347" y="1"/>
                    <a:pt x="2801" y="199"/>
                    <a:pt x="2372" y="577"/>
                  </a:cubicBezTo>
                  <a:cubicBezTo>
                    <a:pt x="2117" y="862"/>
                    <a:pt x="1907" y="1163"/>
                    <a:pt x="1742" y="1493"/>
                  </a:cubicBezTo>
                  <a:cubicBezTo>
                    <a:pt x="1532" y="1823"/>
                    <a:pt x="1262" y="2108"/>
                    <a:pt x="961" y="2333"/>
                  </a:cubicBezTo>
                  <a:cubicBezTo>
                    <a:pt x="406" y="2784"/>
                    <a:pt x="1" y="3294"/>
                    <a:pt x="1" y="4044"/>
                  </a:cubicBezTo>
                  <a:cubicBezTo>
                    <a:pt x="31" y="5470"/>
                    <a:pt x="1322" y="6581"/>
                    <a:pt x="2597" y="6971"/>
                  </a:cubicBezTo>
                  <a:cubicBezTo>
                    <a:pt x="2925" y="7069"/>
                    <a:pt x="3262" y="7116"/>
                    <a:pt x="3598" y="7116"/>
                  </a:cubicBezTo>
                  <a:cubicBezTo>
                    <a:pt x="4951" y="7116"/>
                    <a:pt x="6282" y="6355"/>
                    <a:pt x="6920" y="5140"/>
                  </a:cubicBezTo>
                  <a:cubicBezTo>
                    <a:pt x="6940" y="5103"/>
                    <a:pt x="6939" y="5067"/>
                    <a:pt x="6926" y="5038"/>
                  </a:cubicBezTo>
                  <a:lnTo>
                    <a:pt x="6926" y="5038"/>
                  </a:lnTo>
                  <a:cubicBezTo>
                    <a:pt x="7308" y="4367"/>
                    <a:pt x="7456" y="3591"/>
                    <a:pt x="7355" y="2829"/>
                  </a:cubicBezTo>
                  <a:cubicBezTo>
                    <a:pt x="7220" y="2063"/>
                    <a:pt x="6740" y="1493"/>
                    <a:pt x="6169" y="998"/>
                  </a:cubicBezTo>
                  <a:cubicBezTo>
                    <a:pt x="5599" y="502"/>
                    <a:pt x="4984" y="112"/>
                    <a:pt x="4233" y="22"/>
                  </a:cubicBezTo>
                  <a:cubicBezTo>
                    <a:pt x="4126" y="8"/>
                    <a:pt x="4018" y="1"/>
                    <a:pt x="3911" y="1"/>
                  </a:cubicBezTo>
                  <a:close/>
                </a:path>
              </a:pathLst>
            </a:custGeom>
            <a:solidFill>
              <a:srgbClr val="E6A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7" name="Google Shape;2297;p31"/>
          <p:cNvSpPr/>
          <p:nvPr/>
        </p:nvSpPr>
        <p:spPr>
          <a:xfrm>
            <a:off x="1721500" y="218602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31"/>
          <p:cNvSpPr/>
          <p:nvPr/>
        </p:nvSpPr>
        <p:spPr>
          <a:xfrm>
            <a:off x="7974944" y="1653473"/>
            <a:ext cx="221968" cy="113924"/>
          </a:xfrm>
          <a:custGeom>
            <a:avLst/>
            <a:gdLst/>
            <a:ahLst/>
            <a:cxnLst/>
            <a:rect l="l" t="t" r="r" b="b"/>
            <a:pathLst>
              <a:path w="5134" h="2635" extrusionOk="0">
                <a:moveTo>
                  <a:pt x="3910" y="0"/>
                </a:moveTo>
                <a:cubicBezTo>
                  <a:pt x="3468" y="0"/>
                  <a:pt x="3027" y="249"/>
                  <a:pt x="2852" y="757"/>
                </a:cubicBezTo>
                <a:cubicBezTo>
                  <a:pt x="2747" y="1057"/>
                  <a:pt x="2522" y="1268"/>
                  <a:pt x="2222" y="1358"/>
                </a:cubicBezTo>
                <a:lnTo>
                  <a:pt x="1892" y="1448"/>
                </a:lnTo>
                <a:cubicBezTo>
                  <a:pt x="1785" y="1483"/>
                  <a:pt x="1676" y="1500"/>
                  <a:pt x="1567" y="1500"/>
                </a:cubicBezTo>
                <a:cubicBezTo>
                  <a:pt x="1399" y="1500"/>
                  <a:pt x="1230" y="1460"/>
                  <a:pt x="1066" y="1388"/>
                </a:cubicBezTo>
                <a:cubicBezTo>
                  <a:pt x="982" y="1341"/>
                  <a:pt x="886" y="1317"/>
                  <a:pt x="785" y="1317"/>
                </a:cubicBezTo>
                <a:cubicBezTo>
                  <a:pt x="725" y="1317"/>
                  <a:pt x="663" y="1326"/>
                  <a:pt x="601" y="1343"/>
                </a:cubicBezTo>
                <a:cubicBezTo>
                  <a:pt x="196" y="1463"/>
                  <a:pt x="1" y="1913"/>
                  <a:pt x="196" y="2288"/>
                </a:cubicBezTo>
                <a:cubicBezTo>
                  <a:pt x="324" y="2502"/>
                  <a:pt x="560" y="2635"/>
                  <a:pt x="815" y="2635"/>
                </a:cubicBezTo>
                <a:cubicBezTo>
                  <a:pt x="829" y="2635"/>
                  <a:pt x="842" y="2634"/>
                  <a:pt x="856" y="2633"/>
                </a:cubicBezTo>
                <a:cubicBezTo>
                  <a:pt x="1066" y="2603"/>
                  <a:pt x="1231" y="2498"/>
                  <a:pt x="1336" y="2318"/>
                </a:cubicBezTo>
                <a:cubicBezTo>
                  <a:pt x="1471" y="2108"/>
                  <a:pt x="1667" y="1958"/>
                  <a:pt x="1907" y="1883"/>
                </a:cubicBezTo>
                <a:lnTo>
                  <a:pt x="2462" y="1733"/>
                </a:lnTo>
                <a:cubicBezTo>
                  <a:pt x="2522" y="1718"/>
                  <a:pt x="2583" y="1710"/>
                  <a:pt x="2644" y="1710"/>
                </a:cubicBezTo>
                <a:cubicBezTo>
                  <a:pt x="2825" y="1710"/>
                  <a:pt x="3002" y="1778"/>
                  <a:pt x="3137" y="1913"/>
                </a:cubicBezTo>
                <a:cubicBezTo>
                  <a:pt x="3347" y="2122"/>
                  <a:pt x="3629" y="2229"/>
                  <a:pt x="3918" y="2229"/>
                </a:cubicBezTo>
                <a:cubicBezTo>
                  <a:pt x="4043" y="2229"/>
                  <a:pt x="4170" y="2209"/>
                  <a:pt x="4293" y="2168"/>
                </a:cubicBezTo>
                <a:cubicBezTo>
                  <a:pt x="4833" y="1973"/>
                  <a:pt x="5134" y="1403"/>
                  <a:pt x="4998" y="832"/>
                </a:cubicBezTo>
                <a:cubicBezTo>
                  <a:pt x="4851" y="283"/>
                  <a:pt x="4381" y="0"/>
                  <a:pt x="39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31"/>
          <p:cNvSpPr/>
          <p:nvPr/>
        </p:nvSpPr>
        <p:spPr>
          <a:xfrm>
            <a:off x="558750" y="705402"/>
            <a:ext cx="164120" cy="187770"/>
          </a:xfrm>
          <a:custGeom>
            <a:avLst/>
            <a:gdLst/>
            <a:ahLst/>
            <a:cxnLst/>
            <a:rect l="l" t="t" r="r" b="b"/>
            <a:pathLst>
              <a:path w="3796" h="4343" extrusionOk="0">
                <a:moveTo>
                  <a:pt x="1343" y="0"/>
                </a:moveTo>
                <a:cubicBezTo>
                  <a:pt x="669" y="0"/>
                  <a:pt x="0" y="685"/>
                  <a:pt x="426" y="1485"/>
                </a:cubicBezTo>
                <a:cubicBezTo>
                  <a:pt x="576" y="1785"/>
                  <a:pt x="876" y="1980"/>
                  <a:pt x="1221" y="2010"/>
                </a:cubicBezTo>
                <a:cubicBezTo>
                  <a:pt x="1492" y="2040"/>
                  <a:pt x="1732" y="2205"/>
                  <a:pt x="1852" y="2445"/>
                </a:cubicBezTo>
                <a:cubicBezTo>
                  <a:pt x="1942" y="2671"/>
                  <a:pt x="1957" y="2911"/>
                  <a:pt x="1867" y="3136"/>
                </a:cubicBezTo>
                <a:cubicBezTo>
                  <a:pt x="1702" y="3451"/>
                  <a:pt x="1777" y="3841"/>
                  <a:pt x="2032" y="4081"/>
                </a:cubicBezTo>
                <a:cubicBezTo>
                  <a:pt x="2215" y="4265"/>
                  <a:pt x="2424" y="4342"/>
                  <a:pt x="2625" y="4342"/>
                </a:cubicBezTo>
                <a:cubicBezTo>
                  <a:pt x="3246" y="4342"/>
                  <a:pt x="3795" y="3602"/>
                  <a:pt x="3308" y="2956"/>
                </a:cubicBezTo>
                <a:cubicBezTo>
                  <a:pt x="3113" y="2716"/>
                  <a:pt x="2932" y="2716"/>
                  <a:pt x="2647" y="2671"/>
                </a:cubicBezTo>
                <a:cubicBezTo>
                  <a:pt x="2497" y="2656"/>
                  <a:pt x="2272" y="2535"/>
                  <a:pt x="2122" y="2145"/>
                </a:cubicBezTo>
                <a:cubicBezTo>
                  <a:pt x="2032" y="1950"/>
                  <a:pt x="2047" y="1725"/>
                  <a:pt x="2152" y="1545"/>
                </a:cubicBezTo>
                <a:cubicBezTo>
                  <a:pt x="2347" y="1230"/>
                  <a:pt x="2362" y="855"/>
                  <a:pt x="2197" y="539"/>
                </a:cubicBezTo>
                <a:cubicBezTo>
                  <a:pt x="1992" y="159"/>
                  <a:pt x="1667" y="0"/>
                  <a:pt x="1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"/>
              <a:buChar char="■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racle9to9/detecting-malaria-keras-cn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35"/>
          <p:cNvSpPr txBox="1">
            <a:spLocks noGrp="1"/>
          </p:cNvSpPr>
          <p:nvPr>
            <p:ph type="ctrTitle"/>
          </p:nvPr>
        </p:nvSpPr>
        <p:spPr>
          <a:xfrm>
            <a:off x="415340" y="864950"/>
            <a:ext cx="5029807" cy="25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Malaria disease Detection using ML and image processing.</a:t>
            </a:r>
            <a:endParaRPr sz="3600" dirty="0"/>
          </a:p>
        </p:txBody>
      </p:sp>
      <p:sp>
        <p:nvSpPr>
          <p:cNvPr id="2335" name="Google Shape;2335;p35"/>
          <p:cNvSpPr txBox="1">
            <a:spLocks noGrp="1"/>
          </p:cNvSpPr>
          <p:nvPr>
            <p:ph type="subTitle" idx="1"/>
          </p:nvPr>
        </p:nvSpPr>
        <p:spPr>
          <a:xfrm>
            <a:off x="717850" y="3460250"/>
            <a:ext cx="365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E823-E90F-4FB5-8440-23D37046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Objective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BB859-C1F9-4369-AD54-F7D7A696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373" y="2255484"/>
            <a:ext cx="3639987" cy="120473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0212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  </a:t>
            </a:r>
            <a:r>
              <a:rPr lang="en-US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Malaria parasites can be identified by 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examining</a:t>
            </a:r>
            <a:r>
              <a:rPr lang="en-US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under the microscope a drop of the patient's blood, spread out as a “blood smear” on a microscope slide.</a:t>
            </a:r>
          </a:p>
        </p:txBody>
      </p:sp>
    </p:spTree>
    <p:extLst>
      <p:ext uri="{BB962C8B-B14F-4D97-AF65-F5344CB8AC3E}">
        <p14:creationId xmlns:p14="http://schemas.microsoft.com/office/powerpoint/2010/main" val="393393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75A5-CA9E-40C8-9F00-2B59D42F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Objective: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78CEC-D915-4F58-9331-744A8F27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05" y="2298226"/>
            <a:ext cx="3939989" cy="1843468"/>
          </a:xfrm>
        </p:spPr>
        <p:txBody>
          <a:bodyPr/>
          <a:lstStyle/>
          <a:p>
            <a:pPr algn="l"/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    So, our project helps the doctors or the technicians in decision making and improve the efficacy of lab technicians by helping to triage their concentration and implement the malaria diagnosis over a remote network connection .</a:t>
            </a:r>
          </a:p>
        </p:txBody>
      </p:sp>
    </p:spTree>
    <p:extLst>
      <p:ext uri="{BB962C8B-B14F-4D97-AF65-F5344CB8AC3E}">
        <p14:creationId xmlns:p14="http://schemas.microsoft.com/office/powerpoint/2010/main" val="66256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B06A-6DC5-476E-B1E3-F36EB788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00" y="3009750"/>
            <a:ext cx="3063124" cy="670200"/>
          </a:xfrm>
        </p:spPr>
        <p:txBody>
          <a:bodyPr/>
          <a:lstStyle/>
          <a:p>
            <a:r>
              <a:rPr lang="en-US" dirty="0"/>
              <a:t>Project Implementation.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B9CF6-078E-409F-BA32-E55E0FD686F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FE5E51-5FD1-4700-8084-AB81468FC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64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D3C2-5F8A-41AB-9021-E5EDC0BB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69EBE-1986-4F9C-BE5E-5F4FE3F16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41E676-16E4-4F15-9E41-7FE59705F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63509"/>
            <a:ext cx="9044884" cy="50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3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BA8A-8C98-4CBE-A088-88B7E847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37" y="1609000"/>
            <a:ext cx="3391500" cy="5529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42642-99A3-4CED-A658-170A2FC38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60" y="2304950"/>
            <a:ext cx="3391500" cy="11379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EB783570-68E3-4CD6-A676-479FB0C3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59" y="903429"/>
            <a:ext cx="6681082" cy="33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0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E3E3-7F6C-4FBB-AD5F-BF3D5216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42844-0323-4088-ACEE-6DDF96B5F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03" y="2099052"/>
            <a:ext cx="3391500" cy="11379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3213B3-6B39-4998-97D3-273969D0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4" y="1283858"/>
            <a:ext cx="8215072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3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841F-9BD6-49A1-86D8-76E26E29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5260-26D4-450B-8D94-C2BAE1979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FD2854-0F54-430C-92A0-AC60A0DE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96" y="974912"/>
            <a:ext cx="7162408" cy="31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64A7-596A-46CC-AD80-44497904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1D8FF-27C1-4938-B74B-F8E7BA587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265EF-912C-449F-B701-B44B2E62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4" y="2073947"/>
            <a:ext cx="8672312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4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EDE9-3AE0-4C30-B26D-4F789E58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42CA3-498E-422A-BB76-0FA07DF77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FDDED2-E354-4922-94AC-9B16638D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63" y="225858"/>
            <a:ext cx="6889274" cy="469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87-0743-4854-8EA2-A376ED29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23" y="1579625"/>
            <a:ext cx="3391500" cy="5529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C8FAD-7AE6-47E3-88CD-AA534205F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D61D72-3281-4F98-86E0-7B2F5E14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37" y="356347"/>
            <a:ext cx="8141493" cy="44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1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37"/>
          <p:cNvSpPr txBox="1">
            <a:spLocks noGrp="1"/>
          </p:cNvSpPr>
          <p:nvPr>
            <p:ph type="title"/>
          </p:nvPr>
        </p:nvSpPr>
        <p:spPr>
          <a:xfrm>
            <a:off x="2283891" y="937088"/>
            <a:ext cx="2147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7" name="Google Shape;2347;p37"/>
          <p:cNvSpPr txBox="1">
            <a:spLocks noGrp="1"/>
          </p:cNvSpPr>
          <p:nvPr>
            <p:ph type="subTitle" idx="1"/>
          </p:nvPr>
        </p:nvSpPr>
        <p:spPr>
          <a:xfrm>
            <a:off x="2283950" y="1347705"/>
            <a:ext cx="21477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Malaria disease.</a:t>
            </a:r>
            <a:endParaRPr dirty="0"/>
          </a:p>
        </p:txBody>
      </p:sp>
      <p:sp>
        <p:nvSpPr>
          <p:cNvPr id="2348" name="Google Shape;2348;p37"/>
          <p:cNvSpPr txBox="1">
            <a:spLocks noGrp="1"/>
          </p:cNvSpPr>
          <p:nvPr>
            <p:ph type="subTitle" idx="2"/>
          </p:nvPr>
        </p:nvSpPr>
        <p:spPr>
          <a:xfrm>
            <a:off x="2283375" y="1793138"/>
            <a:ext cx="2149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49" name="Google Shape;2349;p37"/>
          <p:cNvSpPr txBox="1">
            <a:spLocks noGrp="1"/>
          </p:cNvSpPr>
          <p:nvPr>
            <p:ph type="title" idx="3"/>
          </p:nvPr>
        </p:nvSpPr>
        <p:spPr>
          <a:xfrm>
            <a:off x="4711439" y="937088"/>
            <a:ext cx="21492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50" name="Google Shape;2350;p37"/>
          <p:cNvSpPr txBox="1">
            <a:spLocks noGrp="1"/>
          </p:cNvSpPr>
          <p:nvPr>
            <p:ph type="subTitle" idx="4"/>
          </p:nvPr>
        </p:nvSpPr>
        <p:spPr>
          <a:xfrm>
            <a:off x="4711451" y="1347705"/>
            <a:ext cx="21492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Malaria Detection</a:t>
            </a:r>
            <a:endParaRPr dirty="0"/>
          </a:p>
        </p:txBody>
      </p:sp>
      <p:sp>
        <p:nvSpPr>
          <p:cNvPr id="2351" name="Google Shape;2351;p37"/>
          <p:cNvSpPr txBox="1">
            <a:spLocks noGrp="1"/>
          </p:cNvSpPr>
          <p:nvPr>
            <p:ph type="subTitle" idx="5"/>
          </p:nvPr>
        </p:nvSpPr>
        <p:spPr>
          <a:xfrm>
            <a:off x="4711439" y="1793138"/>
            <a:ext cx="2149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</p:txBody>
      </p:sp>
      <p:sp>
        <p:nvSpPr>
          <p:cNvPr id="2352" name="Google Shape;2352;p37"/>
          <p:cNvSpPr txBox="1">
            <a:spLocks noGrp="1"/>
          </p:cNvSpPr>
          <p:nvPr>
            <p:ph type="title" idx="6"/>
          </p:nvPr>
        </p:nvSpPr>
        <p:spPr>
          <a:xfrm>
            <a:off x="4711439" y="2791738"/>
            <a:ext cx="21492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53" name="Google Shape;2353;p37"/>
          <p:cNvSpPr txBox="1">
            <a:spLocks noGrp="1"/>
          </p:cNvSpPr>
          <p:nvPr>
            <p:ph type="subTitle" idx="7"/>
          </p:nvPr>
        </p:nvSpPr>
        <p:spPr>
          <a:xfrm>
            <a:off x="4711448" y="3209055"/>
            <a:ext cx="21492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Project code</a:t>
            </a:r>
            <a:endParaRPr dirty="0"/>
          </a:p>
        </p:txBody>
      </p:sp>
      <p:sp>
        <p:nvSpPr>
          <p:cNvPr id="2354" name="Google Shape;2354;p37"/>
          <p:cNvSpPr txBox="1">
            <a:spLocks noGrp="1"/>
          </p:cNvSpPr>
          <p:nvPr>
            <p:ph type="subTitle" idx="8"/>
          </p:nvPr>
        </p:nvSpPr>
        <p:spPr>
          <a:xfrm>
            <a:off x="4711439" y="3657388"/>
            <a:ext cx="2149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355" name="Google Shape;2355;p37"/>
          <p:cNvSpPr txBox="1">
            <a:spLocks noGrp="1"/>
          </p:cNvSpPr>
          <p:nvPr>
            <p:ph type="title" idx="9"/>
          </p:nvPr>
        </p:nvSpPr>
        <p:spPr>
          <a:xfrm>
            <a:off x="2283894" y="2791738"/>
            <a:ext cx="2147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56" name="Google Shape;2356;p37"/>
          <p:cNvSpPr txBox="1">
            <a:spLocks noGrp="1"/>
          </p:cNvSpPr>
          <p:nvPr>
            <p:ph type="subTitle" idx="13"/>
          </p:nvPr>
        </p:nvSpPr>
        <p:spPr>
          <a:xfrm>
            <a:off x="2283900" y="3209055"/>
            <a:ext cx="21477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roject objectives.</a:t>
            </a:r>
            <a:endParaRPr dirty="0"/>
          </a:p>
        </p:txBody>
      </p:sp>
      <p:sp>
        <p:nvSpPr>
          <p:cNvPr id="2357" name="Google Shape;2357;p37"/>
          <p:cNvSpPr txBox="1">
            <a:spLocks noGrp="1"/>
          </p:cNvSpPr>
          <p:nvPr>
            <p:ph type="subTitle" idx="14"/>
          </p:nvPr>
        </p:nvSpPr>
        <p:spPr>
          <a:xfrm>
            <a:off x="2283894" y="3657388"/>
            <a:ext cx="21477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8A7F-D6B0-4658-A7A9-C0C9F188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E5C0-155D-48EB-A0B7-CB80BD02C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284D413-8427-4BCC-A588-36E7B193C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6"/>
          <a:stretch/>
        </p:blipFill>
        <p:spPr>
          <a:xfrm>
            <a:off x="231962" y="114300"/>
            <a:ext cx="8680076" cy="48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5F04-0A7B-4FDC-8C7A-F32ACC5C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01BC3-0EBB-456E-AE81-31DF8459B61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8696D9B-68DE-4477-B43B-36F1F16E4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2CE9A97D-66CB-470B-8A42-196EA0BD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838" y="772265"/>
            <a:ext cx="7366752" cy="37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693-C6FE-44CD-AE4F-F90F0AC1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64" y="1631426"/>
            <a:ext cx="8233517" cy="670200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https://www.mayoclinic.org/diseases-conditions/malaria/symptoms-causes/syc-20351184</a:t>
            </a: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https://www.kaggle.com/miracle9to9/detecting-malaria-keras-cnn</a:t>
            </a: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https://www.youtube.com/redirect?event=video_description&amp;redir_token=QUFFLUhqa2pRaWp4enRhblBNXzcxSnZUMXNNSy15eUtyZ3xBQ3Jtc0tsczdUcUJ5MFZxQ3FmbGI2Q3NSbUNBdmhDdFJoTHA4MUNGYTRaUUhxWGNRSHNIVkR2Z25tMEEySkViX0xJaUNScEg5alVuLUlwaXR1ekNNdngwYmRIY1VHalg2UDRrTXp1Z3pMVncxbDhzOEFUNm1QZw&amp;q=https%3A%2F%2Fgithub.com%2Fap-101%2FDisease-Prediction-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9EC28F-38F1-4DDE-A765-14148105BC1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9348" y="352775"/>
            <a:ext cx="3836134" cy="730800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AA95FA-687C-4BD9-B7EB-60FC6BD90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85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2129-2B42-40EE-90BC-4BAFF137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99E85-B07A-4140-BEE3-D892E94D35A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59760" y="2332751"/>
            <a:ext cx="5236890" cy="800413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 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A28780-DD8B-456B-ADA9-6C5DB5860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95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8"/>
          <p:cNvSpPr txBox="1">
            <a:spLocks noGrp="1"/>
          </p:cNvSpPr>
          <p:nvPr>
            <p:ph type="title"/>
          </p:nvPr>
        </p:nvSpPr>
        <p:spPr>
          <a:xfrm>
            <a:off x="710125" y="1579625"/>
            <a:ext cx="33915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Malaria Disease.</a:t>
            </a:r>
            <a:endParaRPr dirty="0"/>
          </a:p>
        </p:txBody>
      </p:sp>
      <p:sp>
        <p:nvSpPr>
          <p:cNvPr id="2363" name="Google Shape;2363;p38"/>
          <p:cNvSpPr txBox="1">
            <a:spLocks noGrp="1"/>
          </p:cNvSpPr>
          <p:nvPr>
            <p:ph type="subTitle" idx="1"/>
          </p:nvPr>
        </p:nvSpPr>
        <p:spPr>
          <a:xfrm>
            <a:off x="710137" y="2304950"/>
            <a:ext cx="3391500" cy="1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accent4"/>
                </a:solidFill>
                <a:effectLst/>
                <a:latin typeface="Meiryo UI" panose="020B0400000000000000" pitchFamily="34" charset="-128"/>
                <a:ea typeface="Meiryo UI" panose="020B0400000000000000" pitchFamily="34" charset="-128"/>
              </a:rPr>
              <a:t>Malaria is </a:t>
            </a:r>
            <a:r>
              <a:rPr lang="en-US" i="0" dirty="0">
                <a:solidFill>
                  <a:schemeClr val="accent4"/>
                </a:solidFill>
                <a:effectLst/>
                <a:latin typeface="Meiryo UI" panose="020B0400000000000000" pitchFamily="34" charset="-128"/>
                <a:ea typeface="Meiryo UI" panose="020B0400000000000000" pitchFamily="34" charset="-128"/>
              </a:rPr>
              <a:t>a serious and sometimes fatal disease caused by a parasite t</a:t>
            </a:r>
            <a:r>
              <a:rPr lang="en-US" b="0" i="0" dirty="0">
                <a:solidFill>
                  <a:schemeClr val="accent4"/>
                </a:solidFill>
                <a:effectLst/>
                <a:latin typeface="Meiryo UI" panose="020B0400000000000000" pitchFamily="34" charset="-128"/>
                <a:ea typeface="Meiryo UI" panose="020B0400000000000000" pitchFamily="34" charset="-128"/>
              </a:rPr>
              <a:t>hat commonly infects a certain type of mosquito which feeds on humans.</a:t>
            </a:r>
            <a:endParaRPr dirty="0">
              <a:solidFill>
                <a:schemeClr val="accent4"/>
              </a:solidFill>
              <a:latin typeface="Meiryo UI" panose="020B0400000000000000" pitchFamily="34" charset="-128"/>
              <a:ea typeface="Meiryo UI" panose="020B0400000000000000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39"/>
          <p:cNvSpPr txBox="1">
            <a:spLocks noGrp="1"/>
          </p:cNvSpPr>
          <p:nvPr>
            <p:ph type="title"/>
          </p:nvPr>
        </p:nvSpPr>
        <p:spPr>
          <a:xfrm>
            <a:off x="944100" y="3009750"/>
            <a:ext cx="28917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Malaria Disease</a:t>
            </a:r>
            <a:endParaRPr dirty="0"/>
          </a:p>
        </p:txBody>
      </p:sp>
      <p:sp>
        <p:nvSpPr>
          <p:cNvPr id="2369" name="Google Shape;2369;p39"/>
          <p:cNvSpPr txBox="1">
            <a:spLocks noGrp="1"/>
          </p:cNvSpPr>
          <p:nvPr>
            <p:ph type="title" idx="2"/>
          </p:nvPr>
        </p:nvSpPr>
        <p:spPr>
          <a:xfrm>
            <a:off x="924125" y="2067275"/>
            <a:ext cx="2911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70" name="Google Shape;2370;p39"/>
          <p:cNvSpPr txBox="1">
            <a:spLocks noGrp="1"/>
          </p:cNvSpPr>
          <p:nvPr>
            <p:ph type="subTitle" idx="1"/>
          </p:nvPr>
        </p:nvSpPr>
        <p:spPr>
          <a:xfrm>
            <a:off x="924238" y="3741683"/>
            <a:ext cx="2911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7856FB-95E6-4DED-939E-DD912757A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CE1F-49A7-43A2-982B-DA419704DF4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B448474-961A-477E-A8FD-A53291AB962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200E04-8A35-4815-8CA3-3230EA1843A9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DC817C-7F67-4C7F-9C24-88391EF315F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1AB48AC-F11E-498E-BF6C-D47D0A51C96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CA9668B-0140-4BB7-AEED-7DCD3EE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Malaria Disease Cause.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2D81F98-8B4E-40AF-8FD3-7755CF2B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50" y="1064932"/>
            <a:ext cx="5531448" cy="38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40"/>
          <p:cNvSpPr txBox="1">
            <a:spLocks noGrp="1"/>
          </p:cNvSpPr>
          <p:nvPr>
            <p:ph type="subTitle" idx="3"/>
          </p:nvPr>
        </p:nvSpPr>
        <p:spPr>
          <a:xfrm>
            <a:off x="3427576" y="2417154"/>
            <a:ext cx="2428617" cy="1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endParaRPr lang="en-US" sz="1600" b="0" i="0" dirty="0">
              <a:solidFill>
                <a:schemeClr val="accent4"/>
              </a:solidFill>
              <a:effectLst/>
              <a:latin typeface="Helvetica" panose="020B0604020202020204" pitchFamily="34" charset="0"/>
            </a:endParaRPr>
          </a:p>
          <a:p>
            <a:pPr marL="139700" indent="0"/>
            <a:endParaRPr lang="en-US" sz="1600" dirty="0">
              <a:solidFill>
                <a:schemeClr val="accent4"/>
              </a:solidFill>
              <a:latin typeface="Helvetica" panose="020B0604020202020204" pitchFamily="34" charset="0"/>
            </a:endParaRPr>
          </a:p>
          <a:p>
            <a:pPr marL="139700" indent="0"/>
            <a:r>
              <a:rPr lang="en-US" sz="2000" dirty="0">
                <a:solidFill>
                  <a:schemeClr val="accent4"/>
                </a:solidFill>
                <a:latin typeface="Merriweather Light" panose="00000400000000000000" pitchFamily="2" charset="0"/>
              </a:rPr>
              <a:t>Abdominal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Helvetica" panose="020B0604020202020204" pitchFamily="34" charset="0"/>
              </a:rPr>
              <a:t> pain</a:t>
            </a:r>
          </a:p>
        </p:txBody>
      </p:sp>
      <p:sp>
        <p:nvSpPr>
          <p:cNvPr id="2376" name="Google Shape;2376;p40"/>
          <p:cNvSpPr txBox="1">
            <a:spLocks noGrp="1"/>
          </p:cNvSpPr>
          <p:nvPr>
            <p:ph type="subTitle" idx="1"/>
          </p:nvPr>
        </p:nvSpPr>
        <p:spPr>
          <a:xfrm>
            <a:off x="718861" y="2417154"/>
            <a:ext cx="2154300" cy="1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</a:pPr>
            <a:r>
              <a:rPr lang="en-US" sz="2000" dirty="0">
                <a:solidFill>
                  <a:schemeClr val="accent4"/>
                </a:solidFill>
                <a:latin typeface="Merriweather Light" panose="00000400000000000000" pitchFamily="2" charset="0"/>
              </a:rPr>
              <a:t>Diarrhea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77" name="Google Shape;2377;p40"/>
          <p:cNvSpPr txBox="1">
            <a:spLocks noGrp="1"/>
          </p:cNvSpPr>
          <p:nvPr>
            <p:ph type="subTitle" idx="2"/>
          </p:nvPr>
        </p:nvSpPr>
        <p:spPr>
          <a:xfrm>
            <a:off x="6269649" y="2632262"/>
            <a:ext cx="2289403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endParaRPr lang="en-US" sz="1600" dirty="0">
              <a:solidFill>
                <a:schemeClr val="accent4"/>
              </a:solidFill>
              <a:latin typeface="Helvetica" panose="020B0604020202020204" pitchFamily="34" charset="0"/>
            </a:endParaRPr>
          </a:p>
          <a:p>
            <a:pPr marL="139700" indent="0"/>
            <a:r>
              <a:rPr lang="en-US" sz="1800" dirty="0">
                <a:solidFill>
                  <a:schemeClr val="accent4"/>
                </a:solidFill>
                <a:latin typeface="Helvetica" panose="020B0604020202020204" pitchFamily="34" charset="0"/>
              </a:rPr>
              <a:t> Rapid breathing</a:t>
            </a:r>
          </a:p>
          <a:p>
            <a:pPr marL="139700" indent="0"/>
            <a:br>
              <a:rPr lang="en-US" sz="1600" dirty="0">
                <a:solidFill>
                  <a:schemeClr val="accent4"/>
                </a:solidFill>
                <a:latin typeface="Helvetica" panose="020B0604020202020204" pitchFamily="34" charset="0"/>
              </a:rPr>
            </a:br>
            <a:endParaRPr sz="1600" dirty="0">
              <a:solidFill>
                <a:schemeClr val="accent4"/>
              </a:solidFill>
              <a:latin typeface="Helvetica" panose="020B0604020202020204" pitchFamily="34" charset="0"/>
            </a:endParaRPr>
          </a:p>
        </p:txBody>
      </p:sp>
      <p:sp>
        <p:nvSpPr>
          <p:cNvPr id="2378" name="Google Shape;2378;p40"/>
          <p:cNvSpPr txBox="1">
            <a:spLocks noGrp="1"/>
          </p:cNvSpPr>
          <p:nvPr>
            <p:ph type="subTitle" idx="4"/>
          </p:nvPr>
        </p:nvSpPr>
        <p:spPr>
          <a:xfrm>
            <a:off x="719961" y="1982779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0" i="0" dirty="0">
                <a:solidFill>
                  <a:schemeClr val="accent4"/>
                </a:solidFill>
                <a:effectLst/>
                <a:latin typeface="Merriweather Light" panose="00000400000000000000" pitchFamily="2" charset="0"/>
              </a:rPr>
              <a:t>Fever</a:t>
            </a:r>
          </a:p>
        </p:txBody>
      </p:sp>
      <p:sp>
        <p:nvSpPr>
          <p:cNvPr id="2379" name="Google Shape;2379;p40"/>
          <p:cNvSpPr txBox="1">
            <a:spLocks noGrp="1"/>
          </p:cNvSpPr>
          <p:nvPr>
            <p:ph type="subTitle" idx="5"/>
          </p:nvPr>
        </p:nvSpPr>
        <p:spPr>
          <a:xfrm>
            <a:off x="6269650" y="1996604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0" dirty="0">
                <a:solidFill>
                  <a:schemeClr val="accent4"/>
                </a:solidFill>
                <a:latin typeface="Merriweather Light" panose="00000400000000000000" pitchFamily="2" charset="0"/>
              </a:rPr>
              <a:t>Headache</a:t>
            </a:r>
            <a:r>
              <a:rPr lang="en" dirty="0"/>
              <a:t> </a:t>
            </a:r>
            <a:endParaRPr dirty="0"/>
          </a:p>
        </p:txBody>
      </p:sp>
      <p:sp>
        <p:nvSpPr>
          <p:cNvPr id="2380" name="Google Shape;2380;p40"/>
          <p:cNvSpPr txBox="1">
            <a:spLocks noGrp="1"/>
          </p:cNvSpPr>
          <p:nvPr>
            <p:ph type="subTitle" idx="6"/>
          </p:nvPr>
        </p:nvSpPr>
        <p:spPr>
          <a:xfrm>
            <a:off x="3427577" y="1982779"/>
            <a:ext cx="21543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0" dirty="0">
                <a:solidFill>
                  <a:schemeClr val="accent4"/>
                </a:solidFill>
                <a:latin typeface="Merriweather Light" panose="00000400000000000000" pitchFamily="2" charset="0"/>
              </a:rPr>
              <a:t>Chills</a:t>
            </a:r>
          </a:p>
        </p:txBody>
      </p:sp>
      <p:sp>
        <p:nvSpPr>
          <p:cNvPr id="2381" name="Google Shape;2381;p40"/>
          <p:cNvSpPr txBox="1">
            <a:spLocks noGrp="1"/>
          </p:cNvSpPr>
          <p:nvPr>
            <p:ph type="title"/>
          </p:nvPr>
        </p:nvSpPr>
        <p:spPr>
          <a:xfrm>
            <a:off x="717850" y="405200"/>
            <a:ext cx="770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Malaria Disease Sysmptoms.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68D7-CFB6-4620-BD76-6B79F3D1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Malaria Detection.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70E0-A7B2-4794-8425-83522605E01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68F453-8EFB-4564-802A-AF99E98F5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91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45"/>
          <p:cNvSpPr txBox="1">
            <a:spLocks noGrp="1"/>
          </p:cNvSpPr>
          <p:nvPr>
            <p:ph type="title"/>
          </p:nvPr>
        </p:nvSpPr>
        <p:spPr>
          <a:xfrm>
            <a:off x="1464337" y="1630950"/>
            <a:ext cx="20616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Malaria Detection Techniques.</a:t>
            </a:r>
            <a:endParaRPr dirty="0"/>
          </a:p>
        </p:txBody>
      </p:sp>
      <p:sp>
        <p:nvSpPr>
          <p:cNvPr id="2467" name="Google Shape;2467;p45"/>
          <p:cNvSpPr txBox="1">
            <a:spLocks noGrp="1"/>
          </p:cNvSpPr>
          <p:nvPr>
            <p:ph type="subTitle" idx="1"/>
          </p:nvPr>
        </p:nvSpPr>
        <p:spPr>
          <a:xfrm>
            <a:off x="4572000" y="1241700"/>
            <a:ext cx="3395382" cy="1931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b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202124"/>
              </a:solidFill>
              <a:effectLst/>
              <a:latin typeface="Helvetica Neue"/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     The gold standard for the diagnosis of malaria involves microscopy with visualization of Giemsa-stained parasites in a blood sample.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D800-4021-418D-9C4C-40689CC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2573E-F868-4D26-95F2-C0E0FE43F1A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0184D6-8997-4488-89D1-956A20A6A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789215"/>
      </p:ext>
    </p:extLst>
  </p:cSld>
  <p:clrMapOvr>
    <a:masterClrMapping/>
  </p:clrMapOvr>
</p:sld>
</file>

<file path=ppt/theme/theme1.xml><?xml version="1.0" encoding="utf-8"?>
<a:theme xmlns:a="http://schemas.openxmlformats.org/drawingml/2006/main" name="Diphtheria Clinical Case by Slidesgo">
  <a:themeElements>
    <a:clrScheme name="Simple Light">
      <a:dk1>
        <a:srgbClr val="FFE6CD"/>
      </a:dk1>
      <a:lt1>
        <a:srgbClr val="912C58"/>
      </a:lt1>
      <a:dk2>
        <a:srgbClr val="FFE6CD"/>
      </a:dk2>
      <a:lt2>
        <a:srgbClr val="4F2138"/>
      </a:lt2>
      <a:accent1>
        <a:srgbClr val="D57688"/>
      </a:accent1>
      <a:accent2>
        <a:srgbClr val="FF9FAB"/>
      </a:accent2>
      <a:accent3>
        <a:srgbClr val="F7B449"/>
      </a:accent3>
      <a:accent4>
        <a:srgbClr val="F0CCA7"/>
      </a:accent4>
      <a:accent5>
        <a:srgbClr val="912C58"/>
      </a:accent5>
      <a:accent6>
        <a:srgbClr val="4F2138"/>
      </a:accent6>
      <a:hlink>
        <a:srgbClr val="FFE6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294</Words>
  <Application>Microsoft Office PowerPoint</Application>
  <PresentationFormat>On-screen Show (16:9)</PresentationFormat>
  <Paragraphs>79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Encode Sans</vt:lpstr>
      <vt:lpstr>Arial</vt:lpstr>
      <vt:lpstr>Helvetica Neue</vt:lpstr>
      <vt:lpstr>Josefin Sans Medium</vt:lpstr>
      <vt:lpstr>Meiryo UI</vt:lpstr>
      <vt:lpstr>Merriweather Light</vt:lpstr>
      <vt:lpstr>Helvetica</vt:lpstr>
      <vt:lpstr>Diphtheria Clinical Case by Slidesgo</vt:lpstr>
      <vt:lpstr>Malaria disease Detection using ML and image processing.</vt:lpstr>
      <vt:lpstr>01</vt:lpstr>
      <vt:lpstr>Malaria Disease.</vt:lpstr>
      <vt:lpstr>Malaria Disease</vt:lpstr>
      <vt:lpstr>Malaria Disease Cause.</vt:lpstr>
      <vt:lpstr>Malaria Disease Sysmptoms.</vt:lpstr>
      <vt:lpstr>Malaria Detection.</vt:lpstr>
      <vt:lpstr>Malaria Detection Techniques.</vt:lpstr>
      <vt:lpstr>Project Objectives</vt:lpstr>
      <vt:lpstr>Project Objective :</vt:lpstr>
      <vt:lpstr>Project Objective:</vt:lpstr>
      <vt:lpstr>Project Implementation.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https://www.mayoclinic.org/diseases-conditions/malaria/symptoms-causes/syc-20351184  https://www.kaggle.com/miracle9to9/detecting-malaria-keras-cnn  https://www.youtube.com/redirect?event=video_description&amp;redir_token=QUFFLUhqa2pRaWp4enRhblBNXzcxSnZUMXNNSy15eUtyZ3xBQ3Jtc0tsczdUcUJ5MFZxQ3FmbGI2Q3NSbUNBdmhDdFJoTHA4MUNGYTRaUUhxWGNRSHNIVkR2Z25tMEEySkViX0xJaUNScEg5alVuLUlwaXR1ekNNdngwYmRIY1VHalg2UDRrTXp1Z3pMVncxbDhzOEFUNm1QZw&amp;q=https%3A%2F%2Fgithub.com%2Fap-101%2FDisease-Prediction-Model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disease Detection using ML and image processing.</dc:title>
  <dc:creator>Mustafa Ahmad</dc:creator>
  <cp:lastModifiedBy>Mustafa Ahmad</cp:lastModifiedBy>
  <cp:revision>3</cp:revision>
  <dcterms:modified xsi:type="dcterms:W3CDTF">2022-01-07T00:28:29Z</dcterms:modified>
</cp:coreProperties>
</file>