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81DA5-223B-4E50-B2E7-D722F6C34EBE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F11A-6233-4A46-9628-81F7A080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7F11A-6233-4A46-9628-81F7A080FE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7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7F11A-6233-4A46-9628-81F7A080FE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6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1D367D4-EDD0-4E4A-B131-B00F93165E8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6E61B0A-19E9-497C-9802-73C15ABE2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67D4-EDD0-4E4A-B131-B00F93165E8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B0A-19E9-497C-9802-73C15ABE2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67D4-EDD0-4E4A-B131-B00F93165E8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B0A-19E9-497C-9802-73C15ABE2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1D367D4-EDD0-4E4A-B131-B00F93165E8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B0A-19E9-497C-9802-73C15ABE2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1D367D4-EDD0-4E4A-B131-B00F93165E8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6E61B0A-19E9-497C-9802-73C15ABE2AD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1D367D4-EDD0-4E4A-B131-B00F93165E8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6E61B0A-19E9-497C-9802-73C15ABE2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1D367D4-EDD0-4E4A-B131-B00F93165E8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6E61B0A-19E9-497C-9802-73C15ABE2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67D4-EDD0-4E4A-B131-B00F93165E8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1B0A-19E9-497C-9802-73C15ABE2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1D367D4-EDD0-4E4A-B131-B00F93165E8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6E61B0A-19E9-497C-9802-73C15ABE2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1D367D4-EDD0-4E4A-B131-B00F93165E8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6E61B0A-19E9-497C-9802-73C15ABE2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1D367D4-EDD0-4E4A-B131-B00F93165E8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6E61B0A-19E9-497C-9802-73C15ABE2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1D367D4-EDD0-4E4A-B131-B00F93165E8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6E61B0A-19E9-497C-9802-73C15ABE2AD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Welcome To 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133600"/>
            <a:ext cx="8062912" cy="1752600"/>
          </a:xfrm>
        </p:spPr>
        <p:txBody>
          <a:bodyPr>
            <a:normAutofit/>
          </a:bodyPr>
          <a:lstStyle/>
          <a:p>
            <a:r>
              <a:rPr lang="en-US" sz="3600" dirty="0"/>
              <a:t>    Book Data Base program </a:t>
            </a:r>
            <a:r>
              <a:rPr lang="ar-EG" sz="3600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260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438400"/>
            <a:ext cx="8229600" cy="1399032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37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04800"/>
            <a:ext cx="8229600" cy="1399032"/>
          </a:xfrm>
        </p:spPr>
        <p:txBody>
          <a:bodyPr>
            <a:noAutofit/>
          </a:bodyPr>
          <a:lstStyle/>
          <a:p>
            <a:r>
              <a:rPr lang="en-US" sz="3600" dirty="0"/>
              <a:t>By this program, </a:t>
            </a:r>
            <a:br>
              <a:rPr lang="en-US" sz="3600" dirty="0"/>
            </a:br>
            <a:r>
              <a:rPr lang="en-US" sz="3600" dirty="0"/>
              <a:t>you can do any of </a:t>
            </a:r>
            <a:br>
              <a:rPr lang="en-US" sz="3600" dirty="0"/>
            </a:br>
            <a:r>
              <a:rPr lang="en-US" sz="3600" dirty="0"/>
              <a:t>the following processes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Add a book.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Delete a book.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Search for a book.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Update book price.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Get </a:t>
            </a:r>
            <a:r>
              <a:rPr lang="en-US" dirty="0" err="1"/>
              <a:t>num</a:t>
            </a:r>
            <a:r>
              <a:rPr lang="en-US" dirty="0"/>
              <a:t> of stored books.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Display stored books.</a:t>
            </a:r>
          </a:p>
        </p:txBody>
      </p:sp>
    </p:spTree>
    <p:extLst>
      <p:ext uri="{BB962C8B-B14F-4D97-AF65-F5344CB8AC3E}">
        <p14:creationId xmlns:p14="http://schemas.microsoft.com/office/powerpoint/2010/main" val="339738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533400"/>
            <a:ext cx="8229600" cy="1399032"/>
          </a:xfrm>
        </p:spPr>
        <p:txBody>
          <a:bodyPr/>
          <a:lstStyle/>
          <a:p>
            <a:pPr marL="1056132" indent="-571500">
              <a:buFont typeface="Wingdings" pitchFamily="2" charset="2"/>
              <a:buChar char="q"/>
            </a:pPr>
            <a:r>
              <a:rPr lang="en-US" dirty="0"/>
              <a:t> Add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This function used to :</a:t>
            </a:r>
          </a:p>
          <a:p>
            <a:pPr marL="64008" indent="0">
              <a:buNone/>
            </a:pPr>
            <a:r>
              <a:rPr lang="en-US" dirty="0"/>
              <a:t>    add  book name,</a:t>
            </a:r>
          </a:p>
          <a:p>
            <a:pPr marL="64008" indent="0">
              <a:buNone/>
            </a:pPr>
            <a:r>
              <a:rPr lang="en-US" dirty="0"/>
              <a:t>              book id,</a:t>
            </a:r>
          </a:p>
          <a:p>
            <a:pPr marL="64008" indent="0">
              <a:buNone/>
            </a:pPr>
            <a:r>
              <a:rPr lang="en-US" dirty="0"/>
              <a:t>              book about,</a:t>
            </a:r>
          </a:p>
          <a:p>
            <a:pPr marL="64008" indent="0">
              <a:buNone/>
            </a:pPr>
            <a:r>
              <a:rPr lang="en-US" dirty="0"/>
              <a:t>              book type,</a:t>
            </a:r>
          </a:p>
          <a:p>
            <a:pPr marL="64008" indent="0">
              <a:buNone/>
            </a:pPr>
            <a:r>
              <a:rPr lang="en-US" dirty="0"/>
              <a:t>              book further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399134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33400"/>
            <a:ext cx="8229600" cy="1399032"/>
          </a:xfrm>
        </p:spPr>
        <p:txBody>
          <a:bodyPr/>
          <a:lstStyle/>
          <a:p>
            <a:pPr marL="1056132" indent="-571500">
              <a:buFont typeface="Wingdings" pitchFamily="2" charset="2"/>
              <a:buChar char="q"/>
            </a:pPr>
            <a:r>
              <a:rPr lang="en-US" dirty="0"/>
              <a:t> Delete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This function used to :</a:t>
            </a:r>
          </a:p>
          <a:p>
            <a:pPr marL="64008" indent="0">
              <a:buNone/>
            </a:pPr>
            <a:r>
              <a:rPr lang="en-US" dirty="0"/>
              <a:t>    delete a book </a:t>
            </a:r>
          </a:p>
          <a:p>
            <a:pPr marL="64008" indent="0">
              <a:buNone/>
            </a:pPr>
            <a:r>
              <a:rPr lang="en-US" dirty="0"/>
              <a:t>        1 - with name.</a:t>
            </a:r>
          </a:p>
          <a:p>
            <a:pPr marL="64008" indent="0">
              <a:buNone/>
            </a:pPr>
            <a:r>
              <a:rPr lang="en-US" dirty="0"/>
              <a:t>        2 - with id.</a:t>
            </a:r>
          </a:p>
          <a:p>
            <a:pPr marL="64008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0345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33400"/>
            <a:ext cx="8229600" cy="1399032"/>
          </a:xfrm>
        </p:spPr>
        <p:txBody>
          <a:bodyPr/>
          <a:lstStyle/>
          <a:p>
            <a:pPr marL="1056132" indent="-571500">
              <a:buFont typeface="Wingdings" pitchFamily="2" charset="2"/>
              <a:buChar char="q"/>
            </a:pPr>
            <a:r>
              <a:rPr lang="en-US" dirty="0"/>
              <a:t> Search for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This function used to :</a:t>
            </a:r>
          </a:p>
          <a:p>
            <a:pPr marL="64008" indent="0">
              <a:buNone/>
            </a:pPr>
            <a:r>
              <a:rPr lang="en-US" dirty="0"/>
              <a:t>    Search for a book </a:t>
            </a:r>
          </a:p>
          <a:p>
            <a:pPr marL="64008" indent="0">
              <a:buNone/>
            </a:pPr>
            <a:r>
              <a:rPr lang="en-US" dirty="0"/>
              <a:t>          1 - with id.</a:t>
            </a:r>
          </a:p>
          <a:p>
            <a:pPr marL="64008" indent="0">
              <a:buNone/>
            </a:pPr>
            <a:r>
              <a:rPr lang="en-US" dirty="0"/>
              <a:t>          2 - with name.</a:t>
            </a:r>
          </a:p>
          <a:p>
            <a:pPr marL="64008" indent="0">
              <a:buNone/>
            </a:pPr>
            <a:r>
              <a:rPr lang="en-US" dirty="0"/>
              <a:t>          3 - with type.</a:t>
            </a:r>
          </a:p>
          <a:p>
            <a:pPr marL="64008" indent="0">
              <a:buNone/>
            </a:pPr>
            <a:r>
              <a:rPr lang="en-US" dirty="0"/>
              <a:t>  And return all information about the book.</a:t>
            </a:r>
          </a:p>
        </p:txBody>
      </p:sp>
    </p:spTree>
    <p:extLst>
      <p:ext uri="{BB962C8B-B14F-4D97-AF65-F5344CB8AC3E}">
        <p14:creationId xmlns:p14="http://schemas.microsoft.com/office/powerpoint/2010/main" val="311006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33400"/>
            <a:ext cx="8229600" cy="1399032"/>
          </a:xfrm>
        </p:spPr>
        <p:txBody>
          <a:bodyPr/>
          <a:lstStyle/>
          <a:p>
            <a:pPr marL="1056132" indent="-571500">
              <a:buFont typeface="Wingdings" pitchFamily="2" charset="2"/>
              <a:buChar char="q"/>
            </a:pPr>
            <a:r>
              <a:rPr lang="en-US" dirty="0"/>
              <a:t> Update book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This function used to :</a:t>
            </a:r>
          </a:p>
          <a:p>
            <a:pPr marL="64008" indent="0">
              <a:buNone/>
            </a:pPr>
            <a:r>
              <a:rPr lang="en-US" dirty="0"/>
              <a:t>    Update price of any book</a:t>
            </a:r>
          </a:p>
          <a:p>
            <a:pPr marL="64008" indent="0">
              <a:buNone/>
            </a:pPr>
            <a:r>
              <a:rPr lang="en-US" dirty="0"/>
              <a:t>         1 - with id.</a:t>
            </a:r>
          </a:p>
          <a:p>
            <a:pPr marL="64008" indent="0">
              <a:buNone/>
            </a:pPr>
            <a:r>
              <a:rPr lang="en-US" dirty="0"/>
              <a:t>         2 - with name.</a:t>
            </a:r>
          </a:p>
          <a:p>
            <a:pPr marL="64008" indent="0">
              <a:buNone/>
            </a:pPr>
            <a:r>
              <a:rPr lang="en-US" dirty="0"/>
              <a:t>    and delete the previous price.</a:t>
            </a:r>
          </a:p>
        </p:txBody>
      </p:sp>
    </p:spTree>
    <p:extLst>
      <p:ext uri="{BB962C8B-B14F-4D97-AF65-F5344CB8AC3E}">
        <p14:creationId xmlns:p14="http://schemas.microsoft.com/office/powerpoint/2010/main" val="141468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8229600" cy="1399032"/>
          </a:xfrm>
        </p:spPr>
        <p:txBody>
          <a:bodyPr/>
          <a:lstStyle/>
          <a:p>
            <a:pPr marL="1056132" indent="-571500">
              <a:buFont typeface="Wingdings" pitchFamily="2" charset="2"/>
              <a:buChar char="q"/>
            </a:pPr>
            <a:r>
              <a:rPr lang="en-US" dirty="0"/>
              <a:t> Get </a:t>
            </a:r>
            <a:r>
              <a:rPr lang="en-US" dirty="0" err="1"/>
              <a:t>num</a:t>
            </a:r>
            <a:r>
              <a:rPr lang="en-US" dirty="0"/>
              <a:t> of stored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004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This function used to :</a:t>
            </a:r>
          </a:p>
          <a:p>
            <a:pPr marL="64008" indent="0">
              <a:buNone/>
            </a:pPr>
            <a:r>
              <a:rPr lang="en-US" dirty="0"/>
              <a:t>     count number of all stored books in</a:t>
            </a:r>
          </a:p>
          <a:p>
            <a:pPr marL="64008" indent="0">
              <a:buNone/>
            </a:pPr>
            <a:r>
              <a:rPr lang="en-US" dirty="0"/>
              <a:t>     the program then return it.</a:t>
            </a:r>
          </a:p>
        </p:txBody>
      </p:sp>
    </p:spTree>
    <p:extLst>
      <p:ext uri="{BB962C8B-B14F-4D97-AF65-F5344CB8AC3E}">
        <p14:creationId xmlns:p14="http://schemas.microsoft.com/office/powerpoint/2010/main" val="185268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399032"/>
          </a:xfrm>
        </p:spPr>
        <p:txBody>
          <a:bodyPr/>
          <a:lstStyle/>
          <a:p>
            <a:pPr marL="1056132" indent="-571500">
              <a:buFont typeface="Wingdings" pitchFamily="2" charset="2"/>
              <a:buChar char="q"/>
            </a:pPr>
            <a:r>
              <a:rPr lang="en-US" dirty="0"/>
              <a:t> Display stored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7432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This function used to :</a:t>
            </a:r>
          </a:p>
          <a:p>
            <a:pPr marL="64008" indent="0">
              <a:buNone/>
            </a:pPr>
            <a:r>
              <a:rPr lang="en-US" dirty="0"/>
              <a:t>     display information about  books such</a:t>
            </a:r>
          </a:p>
          <a:p>
            <a:pPr marL="64008" indent="0">
              <a:buNone/>
            </a:pPr>
            <a:r>
              <a:rPr lang="en-US" dirty="0"/>
              <a:t>     as name ,id ,type…etc.</a:t>
            </a:r>
          </a:p>
        </p:txBody>
      </p:sp>
    </p:spTree>
    <p:extLst>
      <p:ext uri="{BB962C8B-B14F-4D97-AF65-F5344CB8AC3E}">
        <p14:creationId xmlns:p14="http://schemas.microsoft.com/office/powerpoint/2010/main" val="42227317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838200"/>
            <a:ext cx="8305800" cy="1399032"/>
          </a:xfrm>
        </p:spPr>
        <p:txBody>
          <a:bodyPr>
            <a:normAutofit/>
          </a:bodyPr>
          <a:lstStyle/>
          <a:p>
            <a:r>
              <a:rPr lang="en-US" sz="4800" dirty="0"/>
              <a:t>Developed By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905000"/>
            <a:ext cx="8229600" cy="4572000"/>
          </a:xfrm>
        </p:spPr>
        <p:txBody>
          <a:bodyPr/>
          <a:lstStyle/>
          <a:p>
            <a:pPr marL="64008" indent="0">
              <a:buNone/>
            </a:pPr>
            <a:r>
              <a:rPr lang="en-US" dirty="0"/>
              <a:t>    1 - </a:t>
            </a:r>
            <a:r>
              <a:rPr lang="en-US" dirty="0" err="1"/>
              <a:t>Khaled</a:t>
            </a:r>
            <a:r>
              <a:rPr lang="en-US" dirty="0"/>
              <a:t> Ramadan.</a:t>
            </a:r>
          </a:p>
          <a:p>
            <a:pPr marL="64008" indent="0">
              <a:buNone/>
            </a:pPr>
            <a:r>
              <a:rPr lang="en-US" dirty="0"/>
              <a:t>    2 - </a:t>
            </a:r>
            <a:r>
              <a:rPr lang="en-US" dirty="0" err="1"/>
              <a:t>Zeyad</a:t>
            </a:r>
            <a:r>
              <a:rPr lang="en-US" dirty="0"/>
              <a:t> Ahmed.</a:t>
            </a:r>
          </a:p>
          <a:p>
            <a:pPr marL="64008" indent="0">
              <a:buNone/>
            </a:pPr>
            <a:r>
              <a:rPr lang="en-US" dirty="0"/>
              <a:t>    3 - </a:t>
            </a:r>
            <a:r>
              <a:rPr lang="en-US" dirty="0" err="1"/>
              <a:t>Esraa</a:t>
            </a:r>
            <a:r>
              <a:rPr lang="en-US" dirty="0"/>
              <a:t> Ibrahim.</a:t>
            </a:r>
          </a:p>
          <a:p>
            <a:pPr marL="64008" indent="0">
              <a:buNone/>
            </a:pPr>
            <a:r>
              <a:rPr lang="en-US" dirty="0"/>
              <a:t>    4 - </a:t>
            </a:r>
            <a:r>
              <a:rPr lang="en-US" dirty="0" err="1"/>
              <a:t>Hedia</a:t>
            </a:r>
            <a:r>
              <a:rPr lang="en-US" dirty="0"/>
              <a:t> Shaker.</a:t>
            </a:r>
          </a:p>
          <a:p>
            <a:pPr marL="64008" indent="0">
              <a:buNone/>
            </a:pPr>
            <a:r>
              <a:rPr lang="en-US" dirty="0"/>
              <a:t>    5 - </a:t>
            </a:r>
            <a:r>
              <a:rPr lang="en-US" dirty="0" err="1"/>
              <a:t>OMnia</a:t>
            </a:r>
            <a:r>
              <a:rPr lang="en-US" dirty="0"/>
              <a:t> </a:t>
            </a:r>
            <a:r>
              <a:rPr lang="en-US" dirty="0" err="1"/>
              <a:t>SHrife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5B796-A969-409B-A1AB-D5A5A80B8290}"/>
              </a:ext>
            </a:extLst>
          </p:cNvPr>
          <p:cNvSpPr txBox="1"/>
          <p:nvPr/>
        </p:nvSpPr>
        <p:spPr>
          <a:xfrm>
            <a:off x="457200" y="5029200"/>
            <a:ext cx="7772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Repo Link: </a:t>
            </a:r>
          </a:p>
          <a:p>
            <a:r>
              <a:rPr lang="en-US" dirty="0"/>
              <a:t>https://github.com/khaled-Ramdan/khaled-Ramdan</a:t>
            </a:r>
          </a:p>
        </p:txBody>
      </p:sp>
    </p:spTree>
    <p:extLst>
      <p:ext uri="{BB962C8B-B14F-4D97-AF65-F5344CB8AC3E}">
        <p14:creationId xmlns:p14="http://schemas.microsoft.com/office/powerpoint/2010/main" val="2965840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140</TotalTime>
  <Words>284</Words>
  <Application>Microsoft Office PowerPoint</Application>
  <PresentationFormat>On-screen Show (4:3)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Verdana</vt:lpstr>
      <vt:lpstr>Wingdings</vt:lpstr>
      <vt:lpstr>Wingdings 2</vt:lpstr>
      <vt:lpstr>Verve</vt:lpstr>
      <vt:lpstr>Welcome To our project</vt:lpstr>
      <vt:lpstr>By this program,  you can do any of  the following processes : </vt:lpstr>
      <vt:lpstr> Add a book</vt:lpstr>
      <vt:lpstr> Delete a book</vt:lpstr>
      <vt:lpstr> Search for a book</vt:lpstr>
      <vt:lpstr> Update book price</vt:lpstr>
      <vt:lpstr> Get num of stored books</vt:lpstr>
      <vt:lpstr> Display stored books</vt:lpstr>
      <vt:lpstr>Developed By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project</dc:title>
  <dc:creator>DELL</dc:creator>
  <cp:lastModifiedBy>khaled ramadan</cp:lastModifiedBy>
  <cp:revision>14</cp:revision>
  <dcterms:created xsi:type="dcterms:W3CDTF">2021-06-16T20:55:53Z</dcterms:created>
  <dcterms:modified xsi:type="dcterms:W3CDTF">2021-06-17T08:19:07Z</dcterms:modified>
</cp:coreProperties>
</file>