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DAB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67"/>
    <p:restoredTop sz="95846"/>
  </p:normalViewPr>
  <p:slideViewPr>
    <p:cSldViewPr snapToGrid="0" snapToObjects="1">
      <p:cViewPr varScale="1">
        <p:scale>
          <a:sx n="128" d="100"/>
          <a:sy n="128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90FF-9319-AC4A-AC0C-0FE14BE33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55115-CA1B-FC40-8B65-8C7F9CF808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BAD808-F479-5346-8D99-7EACD73D5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36124-3B5C-8742-AC28-646944A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86AD3-CD13-AD46-BC5E-8489A72BB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828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8CFC-7AB0-7A45-902C-73D1226C7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86D389-96BE-7A47-93B5-5F7060EAE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D499CD-F22B-7442-95EC-02721F316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0AA05-0AF3-8F43-934D-F501816D4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FC4E7-0C31-A74E-ACA3-CBDB6F13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83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255C5-C8AE-FE4C-B626-3D0BE41DB2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D46B68-1B12-FD45-8194-28BDA92B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48CE4-6D2F-DA44-A270-3B0C3DB16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83AEB-2741-834B-94E0-AD306224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8F3D-EEF4-9C41-B1AC-EE121E0F1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70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8222D-5B9E-ED42-A3D0-F6893B4B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D8D37-4171-8A4E-9709-C2CE2C069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93D30-B6A6-0844-A554-866A6EC3C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AD024-7308-E54C-91CB-08899DDE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850F9-8C9A-4844-9368-B7454E915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97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4D8A-AC42-3C4C-BC0A-7BFA62083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73B6B-2284-3742-B4F5-3A8B30735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BA016-57A8-3846-9D9A-AA8296601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05B9F-806D-7D40-8C51-1DEB4ADF4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23422-FC62-A741-B0C8-723E5A6D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0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C2F29-0E62-F74D-B42B-2D2B3F8A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44FD8-1EE7-EF49-BA0B-B705A9D64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93EB2A-3D8C-4F41-B963-A52B641B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13DDD-F613-9A46-AF8E-493216A99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2B2F8-97DD-EB49-B6FD-40279A1E9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204C-0D0E-784F-84C0-2BB6E9BA4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52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26047-0A28-334F-B735-CD527A02F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C4CC-73B9-FF4D-9887-802376AA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B7D83-720B-474A-94C4-EF2748DC56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7C9377-6FF8-EB40-AE7F-8E04094E2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AF1A61-B382-C443-AA63-DAF0A2278E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25E39-4B8D-1A4C-87E5-48767007C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CAF057-C0C6-E54D-AB24-71C78A3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FA1BC-0BD9-5949-B8B5-FA5FA20F1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3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7F5B-B139-2647-9905-5E02D1C5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C9F06-1A1A-574D-8F97-89BAEF5B6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E59CC1-7F51-0845-90B5-51FEC5562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D7EBBF-79CB-BA40-AF70-073AB4A31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46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858B-CF4E-444E-A97F-11372FEA3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20D76-0D87-AF4C-A15E-6CD321354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45504-3A8A-5742-84A9-96670C1EB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65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BFFC5-A234-D946-9332-A65BB00D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A1B1-1511-1B48-9570-A71094F6B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DE0DE-7AB3-F042-811E-14EDC4B39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C52C4-BF76-204D-93E7-3F0D1DC4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90D915-7B0A-044F-9822-413D89C4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4F2B9-418A-084F-A56A-14B4DC398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6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6FF6A-901B-084E-877C-76C8045AF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D0722-3E0D-0544-916C-46BE02C38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91BCE-B091-4F49-AA34-D51058D08D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D2245-9C34-254D-91A0-E1CDC692A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6E7EAE-0A0C-7D40-8EC4-F60FA111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CC6338-7ABA-5F44-B307-3F603C81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456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DC99B9-A32A-E44B-80B7-00DBDEFA5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C75CB-30A0-0640-8E21-99E395D08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4FFB2-3F2C-8947-9A4D-E29F72579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7D786-0F17-2F48-AE0F-0E76108701AC}" type="datetimeFigureOut">
              <a:rPr lang="en-US" smtClean="0"/>
              <a:t>10/20/23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28C0F-4AAE-2749-91DD-7B922316A4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4D587-7EA4-C149-9BFB-3A74E41C4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ED875-8A71-3F4A-91D1-E603722A7D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3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BA377-304A-9642-B53C-DF09548163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9A2ED6-47D5-FC44-9C76-78BBFEE58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3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871C79-D568-2B45-8309-04BFD7E681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9380" y="-261620"/>
            <a:ext cx="3606800" cy="6489700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0" y="3429000"/>
            <a:ext cx="6286500" cy="11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86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AA2F4D2-596C-294E-914E-2D600F30ED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953"/>
          <a:stretch>
            <a:fillRect/>
          </a:stretch>
        </p:blipFill>
        <p:spPr>
          <a:xfrm rot="21449071">
            <a:off x="3518216" y="-781684"/>
            <a:ext cx="3606800" cy="4675656"/>
          </a:xfrm>
          <a:custGeom>
            <a:avLst/>
            <a:gdLst>
              <a:gd name="connsiteX0" fmla="*/ 0 w 3606800"/>
              <a:gd name="connsiteY0" fmla="*/ 0 h 4675656"/>
              <a:gd name="connsiteX1" fmla="*/ 3606800 w 3606800"/>
              <a:gd name="connsiteY1" fmla="*/ 0 h 4675656"/>
              <a:gd name="connsiteX2" fmla="*/ 3606800 w 3606800"/>
              <a:gd name="connsiteY2" fmla="*/ 3699947 h 4675656"/>
              <a:gd name="connsiteX3" fmla="*/ 0 w 3606800"/>
              <a:gd name="connsiteY3" fmla="*/ 4675656 h 4675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06800" h="4675656">
                <a:moveTo>
                  <a:pt x="0" y="0"/>
                </a:moveTo>
                <a:lnTo>
                  <a:pt x="3606800" y="0"/>
                </a:lnTo>
                <a:lnTo>
                  <a:pt x="3606800" y="3699947"/>
                </a:lnTo>
                <a:lnTo>
                  <a:pt x="0" y="4675656"/>
                </a:lnTo>
                <a:close/>
              </a:path>
            </a:pathLst>
          </a:cu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37C9233-FD4D-ED4E-BC1D-0B0C9D4252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7193" y="-744538"/>
            <a:ext cx="3606800" cy="6489700"/>
          </a:xfrm>
          <a:custGeom>
            <a:avLst/>
            <a:gdLst>
              <a:gd name="connsiteX0" fmla="*/ 3606800 w 3606800"/>
              <a:gd name="connsiteY0" fmla="*/ 3730696 h 6489700"/>
              <a:gd name="connsiteX1" fmla="*/ 3606800 w 3606800"/>
              <a:gd name="connsiteY1" fmla="*/ 6489700 h 6489700"/>
              <a:gd name="connsiteX2" fmla="*/ 0 w 3606800"/>
              <a:gd name="connsiteY2" fmla="*/ 6489700 h 6489700"/>
              <a:gd name="connsiteX3" fmla="*/ 0 w 3606800"/>
              <a:gd name="connsiteY3" fmla="*/ 4723398 h 6489700"/>
              <a:gd name="connsiteX4" fmla="*/ 0 w 3606800"/>
              <a:gd name="connsiteY4" fmla="*/ 0 h 6489700"/>
              <a:gd name="connsiteX5" fmla="*/ 1170729 w 3606800"/>
              <a:gd name="connsiteY5" fmla="*/ 0 h 6489700"/>
              <a:gd name="connsiteX6" fmla="*/ 0 w 3606800"/>
              <a:gd name="connsiteY6" fmla="*/ 322221 h 648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6800" h="6489700">
                <a:moveTo>
                  <a:pt x="3606800" y="3730696"/>
                </a:moveTo>
                <a:lnTo>
                  <a:pt x="3606800" y="6489700"/>
                </a:lnTo>
                <a:lnTo>
                  <a:pt x="0" y="6489700"/>
                </a:lnTo>
                <a:lnTo>
                  <a:pt x="0" y="4723398"/>
                </a:lnTo>
                <a:close/>
                <a:moveTo>
                  <a:pt x="0" y="0"/>
                </a:moveTo>
                <a:lnTo>
                  <a:pt x="1170729" y="0"/>
                </a:lnTo>
                <a:lnTo>
                  <a:pt x="0" y="322221"/>
                </a:lnTo>
                <a:close/>
              </a:path>
            </a:pathLst>
          </a:cu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C4841E4-9F5F-8440-831D-B35B821A95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045" b="59172" l="10000" r="90000">
                        <a14:foregroundMark x1="73959" y1="44037" x2="73959" y2="44037"/>
                      </a14:backgroundRemoval>
                    </a14:imgEffect>
                  </a14:imgLayer>
                </a14:imgProps>
              </a:ext>
            </a:extLst>
          </a:blip>
          <a:srcRect t="42154" b="38937"/>
          <a:stretch/>
        </p:blipFill>
        <p:spPr>
          <a:xfrm>
            <a:off x="2481267" y="2964661"/>
            <a:ext cx="6286500" cy="1128712"/>
          </a:xfrm>
          <a:prstGeom prst="rect">
            <a:avLst/>
          </a:prstGeom>
        </p:spPr>
      </p:pic>
      <p:sp>
        <p:nvSpPr>
          <p:cNvPr id="20" name="Arc 19">
            <a:extLst>
              <a:ext uri="{FF2B5EF4-FFF2-40B4-BE49-F238E27FC236}">
                <a16:creationId xmlns:a16="http://schemas.microsoft.com/office/drawing/2014/main" id="{50671508-498B-0448-9C67-9ABBC7F32BDC}"/>
              </a:ext>
            </a:extLst>
          </p:cNvPr>
          <p:cNvSpPr/>
          <p:nvPr/>
        </p:nvSpPr>
        <p:spPr>
          <a:xfrm>
            <a:off x="7415217" y="3166115"/>
            <a:ext cx="341630" cy="182880"/>
          </a:xfrm>
          <a:prstGeom prst="arc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167193" y="5602031"/>
            <a:ext cx="304282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LICER4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25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6583" y="5602031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19" y="53843"/>
            <a:ext cx="10068339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6797">
            <a:off x="4266583" y="1935112"/>
            <a:ext cx="2674176" cy="267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8110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DC59845-C797-BB23-48ED-5675E34E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6797">
            <a:off x="3432155" y="1892468"/>
            <a:ext cx="2763782" cy="27637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6583" y="5602031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120" y="2783597"/>
            <a:ext cx="1120462" cy="630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4625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3459" y="5554767"/>
            <a:ext cx="261161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/>
          <a:stretch/>
        </p:blipFill>
        <p:spPr bwMode="auto">
          <a:xfrm>
            <a:off x="3296229" y="130589"/>
            <a:ext cx="4815193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9EEF330-5550-0E89-8AA1-DC9E672344C8}"/>
              </a:ext>
            </a:extLst>
          </p:cNvPr>
          <p:cNvGrpSpPr/>
          <p:nvPr/>
        </p:nvGrpSpPr>
        <p:grpSpPr>
          <a:xfrm>
            <a:off x="3799113" y="936178"/>
            <a:ext cx="4572000" cy="4572000"/>
            <a:chOff x="-2" y="805493"/>
            <a:chExt cx="4572000" cy="4572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BF7362-D1C2-7CA3-04A7-56CC76B33600}"/>
                </a:ext>
              </a:extLst>
            </p:cNvPr>
            <p:cNvSpPr/>
            <p:nvPr/>
          </p:nvSpPr>
          <p:spPr>
            <a:xfrm>
              <a:off x="1687114" y="2549603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806B75-EA44-F687-BE9E-2D8ACD0D4176}"/>
                </a:ext>
              </a:extLst>
            </p:cNvPr>
            <p:cNvSpPr/>
            <p:nvPr/>
          </p:nvSpPr>
          <p:spPr>
            <a:xfrm>
              <a:off x="1848190" y="225359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F1D60F-2977-A235-F07C-467B992DC148}"/>
                </a:ext>
              </a:extLst>
            </p:cNvPr>
            <p:cNvSpPr/>
            <p:nvPr/>
          </p:nvSpPr>
          <p:spPr>
            <a:xfrm>
              <a:off x="2142367" y="2476272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C1838C-267E-DDDB-C3B2-080D6CBD7354}"/>
                </a:ext>
              </a:extLst>
            </p:cNvPr>
            <p:cNvSpPr/>
            <p:nvPr/>
          </p:nvSpPr>
          <p:spPr>
            <a:xfrm>
              <a:off x="1878843" y="263892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1D0A6-D4F2-3FC0-9798-0B4590FBB6B4}"/>
                </a:ext>
              </a:extLst>
            </p:cNvPr>
            <p:cNvSpPr/>
            <p:nvPr/>
          </p:nvSpPr>
          <p:spPr>
            <a:xfrm>
              <a:off x="1490626" y="2953656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93BB0F-6215-AE1D-B40C-7FEF37AD72D7}"/>
                </a:ext>
              </a:extLst>
            </p:cNvPr>
            <p:cNvSpPr/>
            <p:nvPr/>
          </p:nvSpPr>
          <p:spPr>
            <a:xfrm>
              <a:off x="1125498" y="3315025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F04D9A-923A-BEF9-264B-8E54F97E4938}"/>
                </a:ext>
              </a:extLst>
            </p:cNvPr>
            <p:cNvSpPr/>
            <p:nvPr/>
          </p:nvSpPr>
          <p:spPr>
            <a:xfrm>
              <a:off x="413558" y="3451917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8907FF-F7E4-2CDF-4C13-CCF5DF3AE414}"/>
                </a:ext>
              </a:extLst>
            </p:cNvPr>
            <p:cNvSpPr/>
            <p:nvPr/>
          </p:nvSpPr>
          <p:spPr>
            <a:xfrm>
              <a:off x="182264" y="3599289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344A12-2831-18FD-6F26-D650D225C4BC}"/>
                </a:ext>
              </a:extLst>
            </p:cNvPr>
            <p:cNvSpPr/>
            <p:nvPr/>
          </p:nvSpPr>
          <p:spPr>
            <a:xfrm>
              <a:off x="213973" y="382887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51E7EC-29A5-0626-900A-60272F6441D4}"/>
                </a:ext>
              </a:extLst>
            </p:cNvPr>
            <p:cNvSpPr/>
            <p:nvPr/>
          </p:nvSpPr>
          <p:spPr>
            <a:xfrm>
              <a:off x="476608" y="409981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D9D935-D7E2-3FC4-568E-E84C81B2C031}"/>
                </a:ext>
              </a:extLst>
            </p:cNvPr>
            <p:cNvSpPr/>
            <p:nvPr/>
          </p:nvSpPr>
          <p:spPr>
            <a:xfrm>
              <a:off x="731982" y="420568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352A47-8C11-3687-C0D4-F43AE3D9B633}"/>
                </a:ext>
              </a:extLst>
            </p:cNvPr>
            <p:cNvSpPr/>
            <p:nvPr/>
          </p:nvSpPr>
          <p:spPr>
            <a:xfrm>
              <a:off x="905538" y="395415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A10B96-633C-5CC9-CDB9-2C16B7D09CA6}"/>
                </a:ext>
              </a:extLst>
            </p:cNvPr>
            <p:cNvSpPr/>
            <p:nvPr/>
          </p:nvSpPr>
          <p:spPr>
            <a:xfrm>
              <a:off x="898957" y="3730806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1BF6D9-4190-9459-08B2-EA8CE6CD5D17}"/>
                </a:ext>
              </a:extLst>
            </p:cNvPr>
            <p:cNvGrpSpPr/>
            <p:nvPr/>
          </p:nvGrpSpPr>
          <p:grpSpPr>
            <a:xfrm>
              <a:off x="-2" y="805493"/>
              <a:ext cx="4572000" cy="4572000"/>
              <a:chOff x="0" y="805493"/>
              <a:chExt cx="4572000" cy="4572000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DC59845-C797-BB23-48ED-5675E34E9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05493"/>
                <a:ext cx="45720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50CB5D-2998-F0CD-CF78-52E7F517C2F4}"/>
                  </a:ext>
                </a:extLst>
              </p:cNvPr>
              <p:cNvSpPr/>
              <p:nvPr/>
            </p:nvSpPr>
            <p:spPr>
              <a:xfrm rot="2684933">
                <a:off x="1726986" y="3091907"/>
                <a:ext cx="457200" cy="870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B107C9CF-4703-295D-98BF-3A761635A8E3}"/>
                  </a:ext>
                </a:extLst>
              </p:cNvPr>
              <p:cNvSpPr/>
              <p:nvPr/>
            </p:nvSpPr>
            <p:spPr>
              <a:xfrm>
                <a:off x="1654342" y="3104351"/>
                <a:ext cx="477146" cy="730364"/>
              </a:xfrm>
              <a:custGeom>
                <a:avLst/>
                <a:gdLst>
                  <a:gd name="connsiteX0" fmla="*/ 476410 w 476410"/>
                  <a:gd name="connsiteY0" fmla="*/ 0 h 722299"/>
                  <a:gd name="connsiteX1" fmla="*/ 230521 w 476410"/>
                  <a:gd name="connsiteY1" fmla="*/ 245889 h 722299"/>
                  <a:gd name="connsiteX2" fmla="*/ 368834 w 476410"/>
                  <a:gd name="connsiteY2" fmla="*/ 468726 h 722299"/>
                  <a:gd name="connsiteX3" fmla="*/ 0 w 476410"/>
                  <a:gd name="connsiteY3" fmla="*/ 722299 h 72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410" h="722299">
                    <a:moveTo>
                      <a:pt x="476410" y="0"/>
                    </a:moveTo>
                    <a:cubicBezTo>
                      <a:pt x="362430" y="83884"/>
                      <a:pt x="248450" y="167768"/>
                      <a:pt x="230521" y="245889"/>
                    </a:cubicBezTo>
                    <a:cubicBezTo>
                      <a:pt x="212592" y="324010"/>
                      <a:pt x="407254" y="389324"/>
                      <a:pt x="368834" y="468726"/>
                    </a:cubicBezTo>
                    <a:cubicBezTo>
                      <a:pt x="330414" y="548128"/>
                      <a:pt x="165207" y="635213"/>
                      <a:pt x="0" y="722299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633C71A5-C14F-1AA9-5B93-99AD98BFA9AE}"/>
                  </a:ext>
                </a:extLst>
              </p:cNvPr>
              <p:cNvSpPr/>
              <p:nvPr/>
            </p:nvSpPr>
            <p:spPr>
              <a:xfrm>
                <a:off x="1535329" y="3163525"/>
                <a:ext cx="656282" cy="535264"/>
              </a:xfrm>
              <a:custGeom>
                <a:avLst/>
                <a:gdLst>
                  <a:gd name="connsiteX0" fmla="*/ 622406 w 622406"/>
                  <a:gd name="connsiteY0" fmla="*/ 0 h 537882"/>
                  <a:gd name="connsiteX1" fmla="*/ 468726 w 622406"/>
                  <a:gd name="connsiteY1" fmla="*/ 245889 h 537882"/>
                  <a:gd name="connsiteX2" fmla="*/ 0 w 622406"/>
                  <a:gd name="connsiteY2" fmla="*/ 537882 h 53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2406" h="537882">
                    <a:moveTo>
                      <a:pt x="622406" y="0"/>
                    </a:moveTo>
                    <a:cubicBezTo>
                      <a:pt x="597433" y="78121"/>
                      <a:pt x="572460" y="156242"/>
                      <a:pt x="468726" y="245889"/>
                    </a:cubicBezTo>
                    <a:cubicBezTo>
                      <a:pt x="364992" y="335536"/>
                      <a:pt x="182496" y="436709"/>
                      <a:pt x="0" y="537882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73CC44D-2DE0-7499-D93E-02DB1E0D54AB}"/>
                  </a:ext>
                </a:extLst>
              </p:cNvPr>
              <p:cNvSpPr/>
              <p:nvPr/>
            </p:nvSpPr>
            <p:spPr>
              <a:xfrm>
                <a:off x="1605963" y="3288766"/>
                <a:ext cx="699247" cy="476410"/>
              </a:xfrm>
              <a:custGeom>
                <a:avLst/>
                <a:gdLst>
                  <a:gd name="connsiteX0" fmla="*/ 699247 w 699247"/>
                  <a:gd name="connsiteY0" fmla="*/ 0 h 476410"/>
                  <a:gd name="connsiteX1" fmla="*/ 291993 w 699247"/>
                  <a:gd name="connsiteY1" fmla="*/ 315046 h 476410"/>
                  <a:gd name="connsiteX2" fmla="*/ 0 w 699247"/>
                  <a:gd name="connsiteY2" fmla="*/ 476410 h 47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9247" h="476410">
                    <a:moveTo>
                      <a:pt x="699247" y="0"/>
                    </a:moveTo>
                    <a:cubicBezTo>
                      <a:pt x="553890" y="117822"/>
                      <a:pt x="408534" y="235644"/>
                      <a:pt x="291993" y="315046"/>
                    </a:cubicBezTo>
                    <a:cubicBezTo>
                      <a:pt x="175452" y="394448"/>
                      <a:pt x="87726" y="435429"/>
                      <a:pt x="0" y="47641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893DDC8-D71E-6885-5559-9A2B732FCC54}"/>
                  </a:ext>
                </a:extLst>
              </p:cNvPr>
              <p:cNvSpPr/>
              <p:nvPr/>
            </p:nvSpPr>
            <p:spPr>
              <a:xfrm>
                <a:off x="1718825" y="3230305"/>
                <a:ext cx="521902" cy="645459"/>
              </a:xfrm>
              <a:custGeom>
                <a:avLst/>
                <a:gdLst>
                  <a:gd name="connsiteX0" fmla="*/ 521902 w 521902"/>
                  <a:gd name="connsiteY0" fmla="*/ 0 h 645459"/>
                  <a:gd name="connsiteX1" fmla="*/ 299065 w 521902"/>
                  <a:gd name="connsiteY1" fmla="*/ 53788 h 645459"/>
                  <a:gd name="connsiteX2" fmla="*/ 37808 w 521902"/>
                  <a:gd name="connsiteY2" fmla="*/ 276625 h 645459"/>
                  <a:gd name="connsiteX3" fmla="*/ 7071 w 521902"/>
                  <a:gd name="connsiteY3" fmla="*/ 645459 h 64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1902" h="645459">
                    <a:moveTo>
                      <a:pt x="521902" y="0"/>
                    </a:moveTo>
                    <a:cubicBezTo>
                      <a:pt x="450824" y="3842"/>
                      <a:pt x="379747" y="7684"/>
                      <a:pt x="299065" y="53788"/>
                    </a:cubicBezTo>
                    <a:cubicBezTo>
                      <a:pt x="218383" y="99892"/>
                      <a:pt x="86474" y="178013"/>
                      <a:pt x="37808" y="276625"/>
                    </a:cubicBezTo>
                    <a:cubicBezTo>
                      <a:pt x="-10858" y="375237"/>
                      <a:pt x="-1894" y="510348"/>
                      <a:pt x="7071" y="645459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26098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AB2CA7B1-EFB1-FC4C-8EB2-160D1928B20D}"/>
              </a:ext>
            </a:extLst>
          </p:cNvPr>
          <p:cNvSpPr txBox="1"/>
          <p:nvPr/>
        </p:nvSpPr>
        <p:spPr>
          <a:xfrm>
            <a:off x="4267202" y="5682183"/>
            <a:ext cx="3124201" cy="96579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</a:t>
            </a:r>
            <a:r>
              <a:rPr lang="en-US" sz="8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</p:txBody>
      </p:sp>
      <p:pic>
        <p:nvPicPr>
          <p:cNvPr id="1028" name="Picture 4" descr="Android Logo, symbol, meaning, history, PNG, brand">
            <a:extLst>
              <a:ext uri="{FF2B5EF4-FFF2-40B4-BE49-F238E27FC236}">
                <a16:creationId xmlns:a16="http://schemas.microsoft.com/office/drawing/2014/main" id="{BE638C0D-5E86-8C85-7EFB-458421BB73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55" r="26120"/>
          <a:stretch/>
        </p:blipFill>
        <p:spPr bwMode="auto">
          <a:xfrm>
            <a:off x="3296229" y="130589"/>
            <a:ext cx="4815193" cy="5663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E9EEF330-5550-0E89-8AA1-DC9E672344C8}"/>
              </a:ext>
            </a:extLst>
          </p:cNvPr>
          <p:cNvGrpSpPr/>
          <p:nvPr/>
        </p:nvGrpSpPr>
        <p:grpSpPr>
          <a:xfrm>
            <a:off x="3797852" y="924031"/>
            <a:ext cx="4572000" cy="4572000"/>
            <a:chOff x="-2" y="805493"/>
            <a:chExt cx="4572000" cy="45720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BF7362-D1C2-7CA3-04A7-56CC76B33600}"/>
                </a:ext>
              </a:extLst>
            </p:cNvPr>
            <p:cNvSpPr/>
            <p:nvPr/>
          </p:nvSpPr>
          <p:spPr>
            <a:xfrm>
              <a:off x="1687114" y="2549603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B806B75-EA44-F687-BE9E-2D8ACD0D4176}"/>
                </a:ext>
              </a:extLst>
            </p:cNvPr>
            <p:cNvSpPr/>
            <p:nvPr/>
          </p:nvSpPr>
          <p:spPr>
            <a:xfrm>
              <a:off x="1848190" y="225359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F1D60F-2977-A235-F07C-467B992DC148}"/>
                </a:ext>
              </a:extLst>
            </p:cNvPr>
            <p:cNvSpPr/>
            <p:nvPr/>
          </p:nvSpPr>
          <p:spPr>
            <a:xfrm>
              <a:off x="2142367" y="2476272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DC1838C-267E-DDDB-C3B2-080D6CBD7354}"/>
                </a:ext>
              </a:extLst>
            </p:cNvPr>
            <p:cNvSpPr/>
            <p:nvPr/>
          </p:nvSpPr>
          <p:spPr>
            <a:xfrm>
              <a:off x="1878843" y="263892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A81D0A6-D4F2-3FC0-9798-0B4590FBB6B4}"/>
                </a:ext>
              </a:extLst>
            </p:cNvPr>
            <p:cNvSpPr/>
            <p:nvPr/>
          </p:nvSpPr>
          <p:spPr>
            <a:xfrm>
              <a:off x="1490626" y="2953656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93BB0F-6215-AE1D-B40C-7FEF37AD72D7}"/>
                </a:ext>
              </a:extLst>
            </p:cNvPr>
            <p:cNvSpPr/>
            <p:nvPr/>
          </p:nvSpPr>
          <p:spPr>
            <a:xfrm>
              <a:off x="1125498" y="3315025"/>
              <a:ext cx="944476" cy="996523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F04D9A-923A-BEF9-264B-8E54F97E4938}"/>
                </a:ext>
              </a:extLst>
            </p:cNvPr>
            <p:cNvSpPr/>
            <p:nvPr/>
          </p:nvSpPr>
          <p:spPr>
            <a:xfrm>
              <a:off x="413558" y="3451917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E8907FF-F7E4-2CDF-4C13-CCF5DF3AE414}"/>
                </a:ext>
              </a:extLst>
            </p:cNvPr>
            <p:cNvSpPr/>
            <p:nvPr/>
          </p:nvSpPr>
          <p:spPr>
            <a:xfrm>
              <a:off x="182264" y="3599289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B344A12-2831-18FD-6F26-D650D225C4BC}"/>
                </a:ext>
              </a:extLst>
            </p:cNvPr>
            <p:cNvSpPr/>
            <p:nvPr/>
          </p:nvSpPr>
          <p:spPr>
            <a:xfrm>
              <a:off x="213973" y="382887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E51E7EC-29A5-0626-900A-60272F6441D4}"/>
                </a:ext>
              </a:extLst>
            </p:cNvPr>
            <p:cNvSpPr/>
            <p:nvPr/>
          </p:nvSpPr>
          <p:spPr>
            <a:xfrm>
              <a:off x="476608" y="4099814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1D9D935-D7E2-3FC4-568E-E84C81B2C031}"/>
                </a:ext>
              </a:extLst>
            </p:cNvPr>
            <p:cNvSpPr/>
            <p:nvPr/>
          </p:nvSpPr>
          <p:spPr>
            <a:xfrm>
              <a:off x="731982" y="420568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9352A47-8C11-3687-C0D4-F43AE3D9B633}"/>
                </a:ext>
              </a:extLst>
            </p:cNvPr>
            <p:cNvSpPr/>
            <p:nvPr/>
          </p:nvSpPr>
          <p:spPr>
            <a:xfrm>
              <a:off x="905538" y="3954151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35A10B96-633C-5CC9-CDB9-2C16B7D09CA6}"/>
                </a:ext>
              </a:extLst>
            </p:cNvPr>
            <p:cNvSpPr/>
            <p:nvPr/>
          </p:nvSpPr>
          <p:spPr>
            <a:xfrm>
              <a:off x="898957" y="3730806"/>
              <a:ext cx="1067727" cy="1067895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F1BF6D9-4190-9459-08B2-EA8CE6CD5D17}"/>
                </a:ext>
              </a:extLst>
            </p:cNvPr>
            <p:cNvGrpSpPr/>
            <p:nvPr/>
          </p:nvGrpSpPr>
          <p:grpSpPr>
            <a:xfrm>
              <a:off x="-2" y="805493"/>
              <a:ext cx="4572000" cy="4572000"/>
              <a:chOff x="0" y="805493"/>
              <a:chExt cx="4572000" cy="4572000"/>
            </a:xfrm>
          </p:grpSpPr>
          <p:pic>
            <p:nvPicPr>
              <p:cNvPr id="1030" name="Picture 6">
                <a:extLst>
                  <a:ext uri="{FF2B5EF4-FFF2-40B4-BE49-F238E27FC236}">
                    <a16:creationId xmlns:a16="http://schemas.microsoft.com/office/drawing/2014/main" id="{DDC59845-C797-BB23-48ED-5675E34E9D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805493"/>
                <a:ext cx="4572000" cy="45720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50CB5D-2998-F0CD-CF78-52E7F517C2F4}"/>
                  </a:ext>
                </a:extLst>
              </p:cNvPr>
              <p:cNvSpPr/>
              <p:nvPr/>
            </p:nvSpPr>
            <p:spPr>
              <a:xfrm rot="2684933">
                <a:off x="1726986" y="3091907"/>
                <a:ext cx="457200" cy="870126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Freeform 3">
                <a:extLst>
                  <a:ext uri="{FF2B5EF4-FFF2-40B4-BE49-F238E27FC236}">
                    <a16:creationId xmlns:a16="http://schemas.microsoft.com/office/drawing/2014/main" id="{B107C9CF-4703-295D-98BF-3A761635A8E3}"/>
                  </a:ext>
                </a:extLst>
              </p:cNvPr>
              <p:cNvSpPr/>
              <p:nvPr/>
            </p:nvSpPr>
            <p:spPr>
              <a:xfrm>
                <a:off x="1663553" y="3104351"/>
                <a:ext cx="467935" cy="721942"/>
              </a:xfrm>
              <a:custGeom>
                <a:avLst/>
                <a:gdLst>
                  <a:gd name="connsiteX0" fmla="*/ 476410 w 476410"/>
                  <a:gd name="connsiteY0" fmla="*/ 0 h 722299"/>
                  <a:gd name="connsiteX1" fmla="*/ 230521 w 476410"/>
                  <a:gd name="connsiteY1" fmla="*/ 245889 h 722299"/>
                  <a:gd name="connsiteX2" fmla="*/ 368834 w 476410"/>
                  <a:gd name="connsiteY2" fmla="*/ 468726 h 722299"/>
                  <a:gd name="connsiteX3" fmla="*/ 0 w 476410"/>
                  <a:gd name="connsiteY3" fmla="*/ 722299 h 7222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76410" h="722299">
                    <a:moveTo>
                      <a:pt x="476410" y="0"/>
                    </a:moveTo>
                    <a:cubicBezTo>
                      <a:pt x="362430" y="83884"/>
                      <a:pt x="248450" y="167768"/>
                      <a:pt x="230521" y="245889"/>
                    </a:cubicBezTo>
                    <a:cubicBezTo>
                      <a:pt x="212592" y="324010"/>
                      <a:pt x="407254" y="389324"/>
                      <a:pt x="368834" y="468726"/>
                    </a:cubicBezTo>
                    <a:cubicBezTo>
                      <a:pt x="330414" y="548128"/>
                      <a:pt x="165207" y="635213"/>
                      <a:pt x="0" y="722299"/>
                    </a:cubicBezTo>
                  </a:path>
                </a:pathLst>
              </a:custGeom>
              <a:noFill/>
              <a:ln w="25400">
                <a:solidFill>
                  <a:srgbClr val="00B05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>
                <a:extLst>
                  <a:ext uri="{FF2B5EF4-FFF2-40B4-BE49-F238E27FC236}">
                    <a16:creationId xmlns:a16="http://schemas.microsoft.com/office/drawing/2014/main" id="{633C71A5-C14F-1AA9-5B93-99AD98BFA9AE}"/>
                  </a:ext>
                </a:extLst>
              </p:cNvPr>
              <p:cNvSpPr/>
              <p:nvPr/>
            </p:nvSpPr>
            <p:spPr>
              <a:xfrm>
                <a:off x="1535329" y="3163525"/>
                <a:ext cx="656282" cy="535264"/>
              </a:xfrm>
              <a:custGeom>
                <a:avLst/>
                <a:gdLst>
                  <a:gd name="connsiteX0" fmla="*/ 622406 w 622406"/>
                  <a:gd name="connsiteY0" fmla="*/ 0 h 537882"/>
                  <a:gd name="connsiteX1" fmla="*/ 468726 w 622406"/>
                  <a:gd name="connsiteY1" fmla="*/ 245889 h 537882"/>
                  <a:gd name="connsiteX2" fmla="*/ 0 w 622406"/>
                  <a:gd name="connsiteY2" fmla="*/ 537882 h 5378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22406" h="537882">
                    <a:moveTo>
                      <a:pt x="622406" y="0"/>
                    </a:moveTo>
                    <a:cubicBezTo>
                      <a:pt x="597433" y="78121"/>
                      <a:pt x="572460" y="156242"/>
                      <a:pt x="468726" y="245889"/>
                    </a:cubicBezTo>
                    <a:cubicBezTo>
                      <a:pt x="364992" y="335536"/>
                      <a:pt x="182496" y="436709"/>
                      <a:pt x="0" y="537882"/>
                    </a:cubicBezTo>
                  </a:path>
                </a:pathLst>
              </a:custGeom>
              <a:noFill/>
              <a:ln w="25400">
                <a:solidFill>
                  <a:srgbClr val="7030A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173CC44D-2DE0-7499-D93E-02DB1E0D54AB}"/>
                  </a:ext>
                </a:extLst>
              </p:cNvPr>
              <p:cNvSpPr/>
              <p:nvPr/>
            </p:nvSpPr>
            <p:spPr>
              <a:xfrm>
                <a:off x="1605963" y="3288766"/>
                <a:ext cx="699247" cy="476410"/>
              </a:xfrm>
              <a:custGeom>
                <a:avLst/>
                <a:gdLst>
                  <a:gd name="connsiteX0" fmla="*/ 699247 w 699247"/>
                  <a:gd name="connsiteY0" fmla="*/ 0 h 476410"/>
                  <a:gd name="connsiteX1" fmla="*/ 291993 w 699247"/>
                  <a:gd name="connsiteY1" fmla="*/ 315046 h 476410"/>
                  <a:gd name="connsiteX2" fmla="*/ 0 w 699247"/>
                  <a:gd name="connsiteY2" fmla="*/ 476410 h 476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99247" h="476410">
                    <a:moveTo>
                      <a:pt x="699247" y="0"/>
                    </a:moveTo>
                    <a:cubicBezTo>
                      <a:pt x="553890" y="117822"/>
                      <a:pt x="408534" y="235644"/>
                      <a:pt x="291993" y="315046"/>
                    </a:cubicBezTo>
                    <a:cubicBezTo>
                      <a:pt x="175452" y="394448"/>
                      <a:pt x="87726" y="435429"/>
                      <a:pt x="0" y="476410"/>
                    </a:cubicBezTo>
                  </a:path>
                </a:pathLst>
              </a:custGeom>
              <a:noFill/>
              <a:ln w="25400">
                <a:solidFill>
                  <a:schemeClr val="accent1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3893DDC8-D71E-6885-5559-9A2B732FCC54}"/>
                  </a:ext>
                </a:extLst>
              </p:cNvPr>
              <p:cNvSpPr/>
              <p:nvPr/>
            </p:nvSpPr>
            <p:spPr>
              <a:xfrm>
                <a:off x="1718825" y="3230305"/>
                <a:ext cx="521902" cy="645459"/>
              </a:xfrm>
              <a:custGeom>
                <a:avLst/>
                <a:gdLst>
                  <a:gd name="connsiteX0" fmla="*/ 521902 w 521902"/>
                  <a:gd name="connsiteY0" fmla="*/ 0 h 645459"/>
                  <a:gd name="connsiteX1" fmla="*/ 299065 w 521902"/>
                  <a:gd name="connsiteY1" fmla="*/ 53788 h 645459"/>
                  <a:gd name="connsiteX2" fmla="*/ 37808 w 521902"/>
                  <a:gd name="connsiteY2" fmla="*/ 276625 h 645459"/>
                  <a:gd name="connsiteX3" fmla="*/ 7071 w 521902"/>
                  <a:gd name="connsiteY3" fmla="*/ 645459 h 645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21902" h="645459">
                    <a:moveTo>
                      <a:pt x="521902" y="0"/>
                    </a:moveTo>
                    <a:cubicBezTo>
                      <a:pt x="450824" y="3842"/>
                      <a:pt x="379747" y="7684"/>
                      <a:pt x="299065" y="53788"/>
                    </a:cubicBezTo>
                    <a:cubicBezTo>
                      <a:pt x="218383" y="99892"/>
                      <a:pt x="86474" y="178013"/>
                      <a:pt x="37808" y="276625"/>
                    </a:cubicBezTo>
                    <a:cubicBezTo>
                      <a:pt x="-10858" y="375237"/>
                      <a:pt x="-1894" y="510348"/>
                      <a:pt x="7071" y="645459"/>
                    </a:cubicBezTo>
                  </a:path>
                </a:pathLst>
              </a:custGeom>
              <a:noFill/>
              <a:ln w="25400">
                <a:solidFill>
                  <a:srgbClr val="FF0000"/>
                </a:solidFill>
                <a:headEnd type="oval"/>
                <a:tailEnd type="oval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5A1DBC5-F33B-938B-5F8A-B25C95BE1EC5}"/>
              </a:ext>
            </a:extLst>
          </p:cNvPr>
          <p:cNvSpPr txBox="1"/>
          <p:nvPr/>
        </p:nvSpPr>
        <p:spPr>
          <a:xfrm>
            <a:off x="9101836" y="3682208"/>
            <a:ext cx="21603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[make it same green]</a:t>
            </a:r>
          </a:p>
          <a:p>
            <a:r>
              <a:rPr lang="en-US" dirty="0"/>
              <a:t>[change the pins]</a:t>
            </a:r>
          </a:p>
        </p:txBody>
      </p:sp>
    </p:spTree>
    <p:extLst>
      <p:ext uri="{BB962C8B-B14F-4D97-AF65-F5344CB8AC3E}">
        <p14:creationId xmlns:p14="http://schemas.microsoft.com/office/powerpoint/2010/main" val="1814425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6999</TotalTime>
  <Words>16</Words>
  <Application>Microsoft Macintosh PowerPoint</Application>
  <PresentationFormat>Widescreen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Ahmed</dc:creator>
  <cp:lastModifiedBy>kea898@student.ubc.ca</cp:lastModifiedBy>
  <cp:revision>14</cp:revision>
  <dcterms:created xsi:type="dcterms:W3CDTF">2021-05-05T16:00:47Z</dcterms:created>
  <dcterms:modified xsi:type="dcterms:W3CDTF">2023-10-20T22:28:15Z</dcterms:modified>
</cp:coreProperties>
</file>