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7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C257"/>
    <a:srgbClr val="78C257"/>
    <a:srgbClr val="5DAB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78"/>
    <p:restoredTop sz="95846"/>
  </p:normalViewPr>
  <p:slideViewPr>
    <p:cSldViewPr snapToGrid="0" snapToObjects="1">
      <p:cViewPr varScale="1">
        <p:scale>
          <a:sx n="128" d="100"/>
          <a:sy n="128" d="100"/>
        </p:scale>
        <p:origin x="368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90FF-9319-AC4A-AC0C-0FE14BE33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755115-CA1B-FC40-8B65-8C7F9CF80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AD808-F479-5346-8D99-7EACD73D5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D786-0F17-2F48-AE0F-0E76108701AC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36124-3B5C-8742-AC28-646944A1B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86AD3-CD13-AD46-BC5E-8489A72BB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D875-8A71-3F4A-91D1-E603722A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28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58CFC-7AB0-7A45-902C-73D1226C7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86D389-96BE-7A47-93B5-5F7060EAE7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499CD-F22B-7442-95EC-02721F316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D786-0F17-2F48-AE0F-0E76108701AC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0AA05-0AF3-8F43-934D-F501816D4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FC4E7-0C31-A74E-ACA3-CBDB6F134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D875-8A71-3F4A-91D1-E603722A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83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D255C5-C8AE-FE4C-B626-3D0BE41DB2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D46B68-1B12-FD45-8194-28BDA92B36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48CE4-6D2F-DA44-A270-3B0C3DB16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D786-0F17-2F48-AE0F-0E76108701AC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83AEB-2741-834B-94E0-AD306224D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D8F3D-EEF4-9C41-B1AC-EE121E0F1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D875-8A71-3F4A-91D1-E603722A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70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8222D-5B9E-ED42-A3D0-F6893B4BC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D8D37-4171-8A4E-9709-C2CE2C069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93D30-B6A6-0844-A554-866A6EC3C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D786-0F17-2F48-AE0F-0E76108701AC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AD024-7308-E54C-91CB-08899DDE1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850F9-8C9A-4844-9368-B7454E915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D875-8A71-3F4A-91D1-E603722A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97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84D8A-AC42-3C4C-BC0A-7BFA62083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73B6B-2284-3742-B4F5-3A8B30735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BA016-57A8-3846-9D9A-AA8296601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D786-0F17-2F48-AE0F-0E76108701AC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05B9F-806D-7D40-8C51-1DEB4ADF4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23422-FC62-A741-B0C8-723E5A6D7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D875-8A71-3F4A-91D1-E603722A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05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C2F29-0E62-F74D-B42B-2D2B3F8A9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44FD8-1EE7-EF49-BA0B-B705A9D64A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93EB2A-3D8C-4F41-B963-A52B641B0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13DDD-F613-9A46-AF8E-493216A99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D786-0F17-2F48-AE0F-0E76108701AC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2B2F8-97DD-EB49-B6FD-40279A1E9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A7204C-0D0E-784F-84C0-2BB6E9BA4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D875-8A71-3F4A-91D1-E603722A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523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26047-0A28-334F-B735-CD527A02F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DC4CC-73B9-FF4D-9887-802376AA9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B7D83-720B-474A-94C4-EF2748DC5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7C9377-6FF8-EB40-AE7F-8E04094E21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AF1A61-B382-C443-AA63-DAF0A2278E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025E39-4B8D-1A4C-87E5-48767007C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D786-0F17-2F48-AE0F-0E76108701AC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CAF057-C0C6-E54D-AB24-71C78A3FF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0FA1BC-0BD9-5949-B8B5-FA5FA20F1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D875-8A71-3F4A-91D1-E603722A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732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27F5B-B139-2647-9905-5E02D1C58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FC9F06-1A1A-574D-8F97-89BAEF5B6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D786-0F17-2F48-AE0F-0E76108701AC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E59CC1-7F51-0845-90B5-51FEC5562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D7EBBF-79CB-BA40-AF70-073AB4A31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D875-8A71-3F4A-91D1-E603722A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65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AA858B-CF4E-444E-A97F-11372FEA3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D786-0F17-2F48-AE0F-0E76108701AC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520D76-0D87-AF4C-A15E-6CD321354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45504-3A8A-5742-84A9-96670C1E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D875-8A71-3F4A-91D1-E603722A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65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BFFC5-A234-D946-9332-A65BB00DC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0A1B1-1511-1B48-9570-A71094F6B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6DE0DE-7AB3-F042-811E-14EDC4B39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C52C4-BF76-204D-93E7-3F0D1DC43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D786-0F17-2F48-AE0F-0E76108701AC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0D915-7B0A-044F-9822-413D89C48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4F2B9-418A-084F-A56A-14B4DC398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D875-8A71-3F4A-91D1-E603722A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6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6FF6A-901B-084E-877C-76C8045AF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0D0722-3E0D-0544-916C-46BE02C389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91BCE-B091-4F49-AA34-D51058D08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D2245-9C34-254D-91A0-E1CDC692A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D786-0F17-2F48-AE0F-0E76108701AC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E7EAE-0A0C-7D40-8EC4-F60FA1119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CC6338-7ABA-5F44-B307-3F603C81F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D875-8A71-3F4A-91D1-E603722A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56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DC99B9-A32A-E44B-80B7-00DBDEFA5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C75CB-30A0-0640-8E21-99E395D08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4FFB2-3F2C-8947-9A4D-E29F72579A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7D786-0F17-2F48-AE0F-0E76108701AC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28C0F-4AAE-2749-91DD-7B922316A4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4D587-7EA4-C149-9BFB-3A74E41C4C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ED875-8A71-3F4A-91D1-E603722A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430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BA377-304A-9642-B53C-DF09548163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9A2ED6-47D5-FC44-9C76-78BBFEE587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34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4" descr="Android Logo, symbol, meaning, history, PNG, brand">
            <a:extLst>
              <a:ext uri="{FF2B5EF4-FFF2-40B4-BE49-F238E27FC236}">
                <a16:creationId xmlns:a16="http://schemas.microsoft.com/office/drawing/2014/main" id="{CC3E0079-7DF5-C207-3698-C23994DB5A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55" t="79316" r="26120"/>
          <a:stretch/>
        </p:blipFill>
        <p:spPr bwMode="auto">
          <a:xfrm>
            <a:off x="1194298" y="5600156"/>
            <a:ext cx="2735727" cy="665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444833A-8A33-61D4-D3D4-819348E1EBC3}"/>
              </a:ext>
            </a:extLst>
          </p:cNvPr>
          <p:cNvSpPr/>
          <p:nvPr/>
        </p:nvSpPr>
        <p:spPr>
          <a:xfrm>
            <a:off x="2009966" y="4035049"/>
            <a:ext cx="1082566" cy="445007"/>
          </a:xfrm>
          <a:prstGeom prst="rect">
            <a:avLst/>
          </a:prstGeom>
          <a:solidFill>
            <a:srgbClr val="78C2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733FC34-2DC1-20C1-42E7-61445FDF6463}"/>
              </a:ext>
            </a:extLst>
          </p:cNvPr>
          <p:cNvSpPr/>
          <p:nvPr/>
        </p:nvSpPr>
        <p:spPr>
          <a:xfrm>
            <a:off x="2554352" y="4167422"/>
            <a:ext cx="914400" cy="914400"/>
          </a:xfrm>
          <a:prstGeom prst="ellipse">
            <a:avLst/>
          </a:prstGeom>
          <a:solidFill>
            <a:srgbClr val="78C2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31739F0-B107-D3B3-DF1F-8E8F538CF3FD}"/>
              </a:ext>
            </a:extLst>
          </p:cNvPr>
          <p:cNvSpPr/>
          <p:nvPr/>
        </p:nvSpPr>
        <p:spPr>
          <a:xfrm>
            <a:off x="2023580" y="4167422"/>
            <a:ext cx="914400" cy="914400"/>
          </a:xfrm>
          <a:prstGeom prst="ellipse">
            <a:avLst/>
          </a:prstGeom>
          <a:solidFill>
            <a:srgbClr val="78C2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DCA6110-DE64-EA77-8B5B-7AC6EBA25A3C}"/>
              </a:ext>
            </a:extLst>
          </p:cNvPr>
          <p:cNvSpPr/>
          <p:nvPr/>
        </p:nvSpPr>
        <p:spPr>
          <a:xfrm>
            <a:off x="1639952" y="4167422"/>
            <a:ext cx="914400" cy="914400"/>
          </a:xfrm>
          <a:prstGeom prst="ellipse">
            <a:avLst/>
          </a:prstGeom>
          <a:solidFill>
            <a:srgbClr val="78C2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C7D770D-A90D-07DE-BFA8-B51B42B12035}"/>
              </a:ext>
            </a:extLst>
          </p:cNvPr>
          <p:cNvSpPr/>
          <p:nvPr/>
        </p:nvSpPr>
        <p:spPr>
          <a:xfrm>
            <a:off x="1585111" y="4511707"/>
            <a:ext cx="914400" cy="914400"/>
          </a:xfrm>
          <a:prstGeom prst="ellipse">
            <a:avLst/>
          </a:prstGeom>
          <a:solidFill>
            <a:srgbClr val="78C2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EB6AA31-DD3D-23AE-2485-3815E684A484}"/>
              </a:ext>
            </a:extLst>
          </p:cNvPr>
          <p:cNvSpPr/>
          <p:nvPr/>
        </p:nvSpPr>
        <p:spPr>
          <a:xfrm>
            <a:off x="1831766" y="4648341"/>
            <a:ext cx="914400" cy="914400"/>
          </a:xfrm>
          <a:prstGeom prst="ellipse">
            <a:avLst/>
          </a:prstGeom>
          <a:solidFill>
            <a:srgbClr val="78C2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BC32DD7-1810-8E9F-C6B8-2E2DABAF3A91}"/>
              </a:ext>
            </a:extLst>
          </p:cNvPr>
          <p:cNvSpPr/>
          <p:nvPr/>
        </p:nvSpPr>
        <p:spPr>
          <a:xfrm>
            <a:off x="2044939" y="4670278"/>
            <a:ext cx="914400" cy="914400"/>
          </a:xfrm>
          <a:prstGeom prst="ellipse">
            <a:avLst/>
          </a:prstGeom>
          <a:solidFill>
            <a:srgbClr val="78C2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152F5E1-C181-143E-4EFB-C8BD72FF2A06}"/>
              </a:ext>
            </a:extLst>
          </p:cNvPr>
          <p:cNvSpPr/>
          <p:nvPr/>
        </p:nvSpPr>
        <p:spPr>
          <a:xfrm>
            <a:off x="2609850" y="4450380"/>
            <a:ext cx="914400" cy="914400"/>
          </a:xfrm>
          <a:prstGeom prst="ellipse">
            <a:avLst/>
          </a:prstGeom>
          <a:solidFill>
            <a:srgbClr val="78C2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384020A-95C6-8F4E-3860-1E2807688779}"/>
              </a:ext>
            </a:extLst>
          </p:cNvPr>
          <p:cNvSpPr/>
          <p:nvPr/>
        </p:nvSpPr>
        <p:spPr>
          <a:xfrm>
            <a:off x="2498854" y="4618665"/>
            <a:ext cx="914400" cy="914400"/>
          </a:xfrm>
          <a:prstGeom prst="ellipse">
            <a:avLst/>
          </a:prstGeom>
          <a:solidFill>
            <a:srgbClr val="78C2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CB3A08C-E001-C461-5E09-1B602EA0E0C3}"/>
              </a:ext>
            </a:extLst>
          </p:cNvPr>
          <p:cNvSpPr/>
          <p:nvPr/>
        </p:nvSpPr>
        <p:spPr>
          <a:xfrm>
            <a:off x="2261217" y="4678017"/>
            <a:ext cx="914400" cy="914400"/>
          </a:xfrm>
          <a:prstGeom prst="ellipse">
            <a:avLst/>
          </a:prstGeom>
          <a:solidFill>
            <a:srgbClr val="78C2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2CA7B1-EFB1-FC4C-8EB2-160D1928B20D}"/>
              </a:ext>
            </a:extLst>
          </p:cNvPr>
          <p:cNvSpPr txBox="1"/>
          <p:nvPr/>
        </p:nvSpPr>
        <p:spPr>
          <a:xfrm>
            <a:off x="4267202" y="5682183"/>
            <a:ext cx="3124201" cy="9657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5A1DBC5-F33B-938B-5F8A-B25C95BE1EC5}"/>
              </a:ext>
            </a:extLst>
          </p:cNvPr>
          <p:cNvSpPr txBox="1"/>
          <p:nvPr/>
        </p:nvSpPr>
        <p:spPr>
          <a:xfrm>
            <a:off x="9101836" y="3682208"/>
            <a:ext cx="2160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[make it same green]</a:t>
            </a:r>
          </a:p>
          <a:p>
            <a:r>
              <a:rPr lang="en-US" dirty="0"/>
              <a:t>[change the pins]</a:t>
            </a:r>
          </a:p>
        </p:txBody>
      </p:sp>
      <p:pic>
        <p:nvPicPr>
          <p:cNvPr id="2" name="Picture 4" descr="Android Logo, symbol, meaning, history, PNG, brand">
            <a:extLst>
              <a:ext uri="{FF2B5EF4-FFF2-40B4-BE49-F238E27FC236}">
                <a16:creationId xmlns:a16="http://schemas.microsoft.com/office/drawing/2014/main" id="{78DD4D0A-AEC1-2E88-FF9B-BE4AB1955D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55" t="30910" r="65547" b="29190"/>
          <a:stretch/>
        </p:blipFill>
        <p:spPr bwMode="auto">
          <a:xfrm>
            <a:off x="3403405" y="2850070"/>
            <a:ext cx="484025" cy="1293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ndroid Logo, symbol, meaning, history, PNG, brand">
            <a:extLst>
              <a:ext uri="{FF2B5EF4-FFF2-40B4-BE49-F238E27FC236}">
                <a16:creationId xmlns:a16="http://schemas.microsoft.com/office/drawing/2014/main" id="{BE638C0D-5E86-8C85-7EFB-458421BB73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55" t="30910" r="65547" b="29190"/>
          <a:stretch/>
        </p:blipFill>
        <p:spPr bwMode="auto">
          <a:xfrm>
            <a:off x="1141459" y="2850070"/>
            <a:ext cx="484025" cy="1293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Android Logo, symbol, meaning, history, PNG, brand">
            <a:extLst>
              <a:ext uri="{FF2B5EF4-FFF2-40B4-BE49-F238E27FC236}">
                <a16:creationId xmlns:a16="http://schemas.microsoft.com/office/drawing/2014/main" id="{B04B5FA8-C3E2-CE4C-6EB1-93E5294478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55" r="26120" b="67049"/>
          <a:stretch/>
        </p:blipFill>
        <p:spPr bwMode="auto">
          <a:xfrm>
            <a:off x="1437886" y="1984690"/>
            <a:ext cx="2232932" cy="86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9B5ABA9-BC62-5A83-67F3-4C606563C746}"/>
              </a:ext>
            </a:extLst>
          </p:cNvPr>
          <p:cNvSpPr/>
          <p:nvPr/>
        </p:nvSpPr>
        <p:spPr>
          <a:xfrm>
            <a:off x="1890170" y="2929704"/>
            <a:ext cx="1343984" cy="276811"/>
          </a:xfrm>
          <a:prstGeom prst="rect">
            <a:avLst/>
          </a:prstGeom>
          <a:solidFill>
            <a:srgbClr val="78C2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BCB3AA-E5F9-C67F-CD3B-B0BB30067264}"/>
              </a:ext>
            </a:extLst>
          </p:cNvPr>
          <p:cNvSpPr/>
          <p:nvPr/>
        </p:nvSpPr>
        <p:spPr>
          <a:xfrm>
            <a:off x="1958813" y="3057110"/>
            <a:ext cx="1216804" cy="276811"/>
          </a:xfrm>
          <a:prstGeom prst="rect">
            <a:avLst/>
          </a:prstGeom>
          <a:solidFill>
            <a:srgbClr val="78C2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EA25F3-E257-13EE-7BAB-4A4B7E1F5D66}"/>
              </a:ext>
            </a:extLst>
          </p:cNvPr>
          <p:cNvSpPr/>
          <p:nvPr/>
        </p:nvSpPr>
        <p:spPr>
          <a:xfrm>
            <a:off x="2044939" y="3273989"/>
            <a:ext cx="992833" cy="276811"/>
          </a:xfrm>
          <a:prstGeom prst="rect">
            <a:avLst/>
          </a:prstGeom>
          <a:solidFill>
            <a:srgbClr val="78C2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D52913-D2E9-7AF0-F316-CAD902C034E9}"/>
              </a:ext>
            </a:extLst>
          </p:cNvPr>
          <p:cNvSpPr/>
          <p:nvPr/>
        </p:nvSpPr>
        <p:spPr>
          <a:xfrm>
            <a:off x="2100004" y="3464007"/>
            <a:ext cx="859336" cy="402757"/>
          </a:xfrm>
          <a:prstGeom prst="rect">
            <a:avLst/>
          </a:prstGeom>
          <a:solidFill>
            <a:srgbClr val="78C2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1DF766-1DFD-21D4-CC5A-4F5F01381AF9}"/>
              </a:ext>
            </a:extLst>
          </p:cNvPr>
          <p:cNvSpPr/>
          <p:nvPr/>
        </p:nvSpPr>
        <p:spPr>
          <a:xfrm>
            <a:off x="2086980" y="3790836"/>
            <a:ext cx="950791" cy="402757"/>
          </a:xfrm>
          <a:prstGeom prst="rect">
            <a:avLst/>
          </a:prstGeom>
          <a:solidFill>
            <a:srgbClr val="78C2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DDC59845-C797-BB23-48ED-5675E34E9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91390" flipH="1">
            <a:off x="310420" y="778717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977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Android Logo, symbol, meaning, history, PNG, brand">
            <a:extLst>
              <a:ext uri="{FF2B5EF4-FFF2-40B4-BE49-F238E27FC236}">
                <a16:creationId xmlns:a16="http://schemas.microsoft.com/office/drawing/2014/main" id="{B04B5FA8-C3E2-CE4C-6EB1-93E5294478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55" r="26120" b="67049"/>
          <a:stretch/>
        </p:blipFill>
        <p:spPr bwMode="auto">
          <a:xfrm>
            <a:off x="3256526" y="4026850"/>
            <a:ext cx="2232932" cy="86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DC59845-C797-BB23-48ED-5675E34E9D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18" b="38359"/>
          <a:stretch/>
        </p:blipFill>
        <p:spPr bwMode="auto">
          <a:xfrm rot="2691390" flipH="1">
            <a:off x="3008564" y="2443816"/>
            <a:ext cx="2778953" cy="2818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B2CA7B1-EFB1-FC4C-8EB2-160D1928B20D}"/>
              </a:ext>
            </a:extLst>
          </p:cNvPr>
          <p:cNvSpPr txBox="1"/>
          <p:nvPr/>
        </p:nvSpPr>
        <p:spPr>
          <a:xfrm>
            <a:off x="2861339" y="4988264"/>
            <a:ext cx="3124201" cy="96579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</a:p>
        </p:txBody>
      </p:sp>
    </p:spTree>
    <p:extLst>
      <p:ext uri="{BB962C8B-B14F-4D97-AF65-F5344CB8AC3E}">
        <p14:creationId xmlns:p14="http://schemas.microsoft.com/office/powerpoint/2010/main" val="1494192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Android Logo, symbol, meaning, history, PNG, brand">
            <a:extLst>
              <a:ext uri="{FF2B5EF4-FFF2-40B4-BE49-F238E27FC236}">
                <a16:creationId xmlns:a16="http://schemas.microsoft.com/office/drawing/2014/main" id="{B04B5FA8-C3E2-CE4C-6EB1-93E5294478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55" r="26120" b="67049"/>
          <a:stretch/>
        </p:blipFill>
        <p:spPr bwMode="auto">
          <a:xfrm>
            <a:off x="3520687" y="3051490"/>
            <a:ext cx="2232932" cy="86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9B5ABA9-BC62-5A83-67F3-4C606563C746}"/>
              </a:ext>
            </a:extLst>
          </p:cNvPr>
          <p:cNvSpPr/>
          <p:nvPr/>
        </p:nvSpPr>
        <p:spPr>
          <a:xfrm>
            <a:off x="3972971" y="3996504"/>
            <a:ext cx="1343984" cy="276811"/>
          </a:xfrm>
          <a:prstGeom prst="rect">
            <a:avLst/>
          </a:prstGeom>
          <a:solidFill>
            <a:srgbClr val="78C2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BCB3AA-E5F9-C67F-CD3B-B0BB30067264}"/>
              </a:ext>
            </a:extLst>
          </p:cNvPr>
          <p:cNvSpPr/>
          <p:nvPr/>
        </p:nvSpPr>
        <p:spPr>
          <a:xfrm>
            <a:off x="4041614" y="4123910"/>
            <a:ext cx="1216804" cy="276811"/>
          </a:xfrm>
          <a:prstGeom prst="rect">
            <a:avLst/>
          </a:prstGeom>
          <a:solidFill>
            <a:srgbClr val="78C2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EA25F3-E257-13EE-7BAB-4A4B7E1F5D66}"/>
              </a:ext>
            </a:extLst>
          </p:cNvPr>
          <p:cNvSpPr/>
          <p:nvPr/>
        </p:nvSpPr>
        <p:spPr>
          <a:xfrm>
            <a:off x="4127740" y="4340789"/>
            <a:ext cx="992833" cy="276811"/>
          </a:xfrm>
          <a:prstGeom prst="rect">
            <a:avLst/>
          </a:prstGeom>
          <a:solidFill>
            <a:srgbClr val="78C2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D52913-D2E9-7AF0-F316-CAD902C034E9}"/>
              </a:ext>
            </a:extLst>
          </p:cNvPr>
          <p:cNvSpPr/>
          <p:nvPr/>
        </p:nvSpPr>
        <p:spPr>
          <a:xfrm>
            <a:off x="4182805" y="4530807"/>
            <a:ext cx="859336" cy="402757"/>
          </a:xfrm>
          <a:prstGeom prst="rect">
            <a:avLst/>
          </a:prstGeom>
          <a:solidFill>
            <a:srgbClr val="78C2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1DF766-1DFD-21D4-CC5A-4F5F01381AF9}"/>
              </a:ext>
            </a:extLst>
          </p:cNvPr>
          <p:cNvSpPr/>
          <p:nvPr/>
        </p:nvSpPr>
        <p:spPr>
          <a:xfrm>
            <a:off x="4169781" y="4857636"/>
            <a:ext cx="950791" cy="402757"/>
          </a:xfrm>
          <a:prstGeom prst="rect">
            <a:avLst/>
          </a:prstGeom>
          <a:solidFill>
            <a:srgbClr val="78C2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DDC59845-C797-BB23-48ED-5675E34E9D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04" b="32379"/>
          <a:stretch/>
        </p:blipFill>
        <p:spPr bwMode="auto">
          <a:xfrm rot="2691390" flipH="1">
            <a:off x="3132934" y="1533682"/>
            <a:ext cx="3076775" cy="3091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B2CA7B1-EFB1-FC4C-8EB2-160D1928B20D}"/>
              </a:ext>
            </a:extLst>
          </p:cNvPr>
          <p:cNvSpPr txBox="1"/>
          <p:nvPr/>
        </p:nvSpPr>
        <p:spPr>
          <a:xfrm>
            <a:off x="3109220" y="4495800"/>
            <a:ext cx="3124201" cy="92333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E4E32C-7929-7F33-52E2-E85548E0A9DC}"/>
              </a:ext>
            </a:extLst>
          </p:cNvPr>
          <p:cNvSpPr txBox="1"/>
          <p:nvPr/>
        </p:nvSpPr>
        <p:spPr>
          <a:xfrm>
            <a:off x="2964419" y="1987786"/>
            <a:ext cx="3436381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  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</a:p>
        </p:txBody>
      </p:sp>
    </p:spTree>
    <p:extLst>
      <p:ext uri="{BB962C8B-B14F-4D97-AF65-F5344CB8AC3E}">
        <p14:creationId xmlns:p14="http://schemas.microsoft.com/office/powerpoint/2010/main" val="172685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871C79-D568-2B45-8309-04BFD7E68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380" y="-261620"/>
            <a:ext cx="3606800" cy="6489700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3C4841E4-9F5F-8440-831D-B35B821A95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4045" b="59172" l="10000" r="90000">
                        <a14:foregroundMark x1="73959" y1="44037" x2="73959" y2="44037"/>
                      </a14:backgroundRemoval>
                    </a14:imgEffect>
                  </a14:imgLayer>
                </a14:imgProps>
              </a:ext>
            </a:extLst>
          </a:blip>
          <a:srcRect t="42154" b="38937"/>
          <a:stretch/>
        </p:blipFill>
        <p:spPr>
          <a:xfrm>
            <a:off x="0" y="3429000"/>
            <a:ext cx="6286500" cy="112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868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2AA2F4D2-596C-294E-914E-2D600F30ED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7953"/>
          <a:stretch>
            <a:fillRect/>
          </a:stretch>
        </p:blipFill>
        <p:spPr>
          <a:xfrm rot="21449071">
            <a:off x="3518216" y="-781684"/>
            <a:ext cx="3606800" cy="4675656"/>
          </a:xfrm>
          <a:custGeom>
            <a:avLst/>
            <a:gdLst>
              <a:gd name="connsiteX0" fmla="*/ 0 w 3606800"/>
              <a:gd name="connsiteY0" fmla="*/ 0 h 4675656"/>
              <a:gd name="connsiteX1" fmla="*/ 3606800 w 3606800"/>
              <a:gd name="connsiteY1" fmla="*/ 0 h 4675656"/>
              <a:gd name="connsiteX2" fmla="*/ 3606800 w 3606800"/>
              <a:gd name="connsiteY2" fmla="*/ 3699947 h 4675656"/>
              <a:gd name="connsiteX3" fmla="*/ 0 w 3606800"/>
              <a:gd name="connsiteY3" fmla="*/ 4675656 h 467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6800" h="4675656">
                <a:moveTo>
                  <a:pt x="0" y="0"/>
                </a:moveTo>
                <a:lnTo>
                  <a:pt x="3606800" y="0"/>
                </a:lnTo>
                <a:lnTo>
                  <a:pt x="3606800" y="3699947"/>
                </a:lnTo>
                <a:lnTo>
                  <a:pt x="0" y="4675656"/>
                </a:lnTo>
                <a:close/>
              </a:path>
            </a:pathLst>
          </a:cu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37C9233-FD4D-ED4E-BC1D-0B0C9D4252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167193" y="-744538"/>
            <a:ext cx="3606800" cy="6489700"/>
          </a:xfrm>
          <a:custGeom>
            <a:avLst/>
            <a:gdLst>
              <a:gd name="connsiteX0" fmla="*/ 3606800 w 3606800"/>
              <a:gd name="connsiteY0" fmla="*/ 3730696 h 6489700"/>
              <a:gd name="connsiteX1" fmla="*/ 3606800 w 3606800"/>
              <a:gd name="connsiteY1" fmla="*/ 6489700 h 6489700"/>
              <a:gd name="connsiteX2" fmla="*/ 0 w 3606800"/>
              <a:gd name="connsiteY2" fmla="*/ 6489700 h 6489700"/>
              <a:gd name="connsiteX3" fmla="*/ 0 w 3606800"/>
              <a:gd name="connsiteY3" fmla="*/ 4723398 h 6489700"/>
              <a:gd name="connsiteX4" fmla="*/ 0 w 3606800"/>
              <a:gd name="connsiteY4" fmla="*/ 0 h 6489700"/>
              <a:gd name="connsiteX5" fmla="*/ 1170729 w 3606800"/>
              <a:gd name="connsiteY5" fmla="*/ 0 h 6489700"/>
              <a:gd name="connsiteX6" fmla="*/ 0 w 3606800"/>
              <a:gd name="connsiteY6" fmla="*/ 322221 h 648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6800" h="6489700">
                <a:moveTo>
                  <a:pt x="3606800" y="3730696"/>
                </a:moveTo>
                <a:lnTo>
                  <a:pt x="3606800" y="6489700"/>
                </a:lnTo>
                <a:lnTo>
                  <a:pt x="0" y="6489700"/>
                </a:lnTo>
                <a:lnTo>
                  <a:pt x="0" y="4723398"/>
                </a:lnTo>
                <a:close/>
                <a:moveTo>
                  <a:pt x="0" y="0"/>
                </a:moveTo>
                <a:lnTo>
                  <a:pt x="1170729" y="0"/>
                </a:lnTo>
                <a:lnTo>
                  <a:pt x="0" y="322221"/>
                </a:lnTo>
                <a:close/>
              </a:path>
            </a:pathLst>
          </a:cu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3C4841E4-9F5F-8440-831D-B35B821A95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4045" b="59172" l="10000" r="90000">
                        <a14:foregroundMark x1="73959" y1="44037" x2="73959" y2="44037"/>
                      </a14:backgroundRemoval>
                    </a14:imgEffect>
                  </a14:imgLayer>
                </a14:imgProps>
              </a:ext>
            </a:extLst>
          </a:blip>
          <a:srcRect t="42154" b="38937"/>
          <a:stretch/>
        </p:blipFill>
        <p:spPr>
          <a:xfrm>
            <a:off x="2481267" y="2964661"/>
            <a:ext cx="6286500" cy="1128712"/>
          </a:xfrm>
          <a:prstGeom prst="rect">
            <a:avLst/>
          </a:prstGeom>
        </p:spPr>
      </p:pic>
      <p:sp>
        <p:nvSpPr>
          <p:cNvPr id="20" name="Arc 19">
            <a:extLst>
              <a:ext uri="{FF2B5EF4-FFF2-40B4-BE49-F238E27FC236}">
                <a16:creationId xmlns:a16="http://schemas.microsoft.com/office/drawing/2014/main" id="{50671508-498B-0448-9C67-9ABBC7F32BDC}"/>
              </a:ext>
            </a:extLst>
          </p:cNvPr>
          <p:cNvSpPr/>
          <p:nvPr/>
        </p:nvSpPr>
        <p:spPr>
          <a:xfrm>
            <a:off x="7415217" y="3166115"/>
            <a:ext cx="341630" cy="182880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2CA7B1-EFB1-FC4C-8EB2-160D1928B20D}"/>
              </a:ext>
            </a:extLst>
          </p:cNvPr>
          <p:cNvSpPr txBox="1"/>
          <p:nvPr/>
        </p:nvSpPr>
        <p:spPr>
          <a:xfrm>
            <a:off x="4167193" y="5602031"/>
            <a:ext cx="304282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LICER4</a:t>
            </a: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250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AB2CA7B1-EFB1-FC4C-8EB2-160D1928B20D}"/>
              </a:ext>
            </a:extLst>
          </p:cNvPr>
          <p:cNvSpPr txBox="1"/>
          <p:nvPr/>
        </p:nvSpPr>
        <p:spPr>
          <a:xfrm>
            <a:off x="4266583" y="5602031"/>
            <a:ext cx="261161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</a:t>
            </a: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</a:p>
        </p:txBody>
      </p:sp>
      <p:pic>
        <p:nvPicPr>
          <p:cNvPr id="1028" name="Picture 4" descr="Android Logo, symbol, meaning, history, PNG, brand">
            <a:extLst>
              <a:ext uri="{FF2B5EF4-FFF2-40B4-BE49-F238E27FC236}">
                <a16:creationId xmlns:a16="http://schemas.microsoft.com/office/drawing/2014/main" id="{BE638C0D-5E86-8C85-7EFB-458421BB7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19" y="53843"/>
            <a:ext cx="10068339" cy="566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DC59845-C797-BB23-48ED-5675E34E9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66797">
            <a:off x="4266583" y="1935112"/>
            <a:ext cx="2674176" cy="267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8110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DDC59845-C797-BB23-48ED-5675E34E9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66797">
            <a:off x="3432155" y="1892468"/>
            <a:ext cx="2763782" cy="2763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B2CA7B1-EFB1-FC4C-8EB2-160D1928B20D}"/>
              </a:ext>
            </a:extLst>
          </p:cNvPr>
          <p:cNvSpPr txBox="1"/>
          <p:nvPr/>
        </p:nvSpPr>
        <p:spPr>
          <a:xfrm>
            <a:off x="4266583" y="5602031"/>
            <a:ext cx="261161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</a:t>
            </a: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</a:p>
        </p:txBody>
      </p:sp>
      <p:pic>
        <p:nvPicPr>
          <p:cNvPr id="1028" name="Picture 4" descr="Android Logo, symbol, meaning, history, PNG, brand">
            <a:extLst>
              <a:ext uri="{FF2B5EF4-FFF2-40B4-BE49-F238E27FC236}">
                <a16:creationId xmlns:a16="http://schemas.microsoft.com/office/drawing/2014/main" id="{BE638C0D-5E86-8C85-7EFB-458421BB7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120" y="2783597"/>
            <a:ext cx="1120462" cy="630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4625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AB2CA7B1-EFB1-FC4C-8EB2-160D1928B20D}"/>
              </a:ext>
            </a:extLst>
          </p:cNvPr>
          <p:cNvSpPr txBox="1"/>
          <p:nvPr/>
        </p:nvSpPr>
        <p:spPr>
          <a:xfrm>
            <a:off x="4263459" y="5554767"/>
            <a:ext cx="261161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</a:t>
            </a: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</a:p>
        </p:txBody>
      </p:sp>
      <p:pic>
        <p:nvPicPr>
          <p:cNvPr id="1028" name="Picture 4" descr="Android Logo, symbol, meaning, history, PNG, brand">
            <a:extLst>
              <a:ext uri="{FF2B5EF4-FFF2-40B4-BE49-F238E27FC236}">
                <a16:creationId xmlns:a16="http://schemas.microsoft.com/office/drawing/2014/main" id="{BE638C0D-5E86-8C85-7EFB-458421BB73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55" r="26120"/>
          <a:stretch/>
        </p:blipFill>
        <p:spPr bwMode="auto">
          <a:xfrm>
            <a:off x="3296229" y="130589"/>
            <a:ext cx="4815193" cy="566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E9EEF330-5550-0E89-8AA1-DC9E672344C8}"/>
              </a:ext>
            </a:extLst>
          </p:cNvPr>
          <p:cNvGrpSpPr/>
          <p:nvPr/>
        </p:nvGrpSpPr>
        <p:grpSpPr>
          <a:xfrm>
            <a:off x="3799113" y="936178"/>
            <a:ext cx="4572000" cy="4572000"/>
            <a:chOff x="-2" y="805493"/>
            <a:chExt cx="4572000" cy="4572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2BF7362-D1C2-7CA3-04A7-56CC76B33600}"/>
                </a:ext>
              </a:extLst>
            </p:cNvPr>
            <p:cNvSpPr/>
            <p:nvPr/>
          </p:nvSpPr>
          <p:spPr>
            <a:xfrm>
              <a:off x="1687114" y="2549603"/>
              <a:ext cx="1067727" cy="106789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B806B75-EA44-F687-BE9E-2D8ACD0D4176}"/>
                </a:ext>
              </a:extLst>
            </p:cNvPr>
            <p:cNvSpPr/>
            <p:nvPr/>
          </p:nvSpPr>
          <p:spPr>
            <a:xfrm>
              <a:off x="1848190" y="2253594"/>
              <a:ext cx="1067727" cy="106789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DF1D60F-2977-A235-F07C-467B992DC148}"/>
                </a:ext>
              </a:extLst>
            </p:cNvPr>
            <p:cNvSpPr/>
            <p:nvPr/>
          </p:nvSpPr>
          <p:spPr>
            <a:xfrm>
              <a:off x="2142367" y="2476272"/>
              <a:ext cx="1067727" cy="106789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DC1838C-267E-DDDB-C3B2-080D6CBD7354}"/>
                </a:ext>
              </a:extLst>
            </p:cNvPr>
            <p:cNvSpPr/>
            <p:nvPr/>
          </p:nvSpPr>
          <p:spPr>
            <a:xfrm>
              <a:off x="1878843" y="2638921"/>
              <a:ext cx="1067727" cy="106789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A81D0A6-D4F2-3FC0-9798-0B4590FBB6B4}"/>
                </a:ext>
              </a:extLst>
            </p:cNvPr>
            <p:cNvSpPr/>
            <p:nvPr/>
          </p:nvSpPr>
          <p:spPr>
            <a:xfrm>
              <a:off x="1490626" y="2953656"/>
              <a:ext cx="944476" cy="99652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293BB0F-6215-AE1D-B40C-7FEF37AD72D7}"/>
                </a:ext>
              </a:extLst>
            </p:cNvPr>
            <p:cNvSpPr/>
            <p:nvPr/>
          </p:nvSpPr>
          <p:spPr>
            <a:xfrm>
              <a:off x="1125498" y="3315025"/>
              <a:ext cx="944476" cy="99652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1F04D9A-923A-BEF9-264B-8E54F97E4938}"/>
                </a:ext>
              </a:extLst>
            </p:cNvPr>
            <p:cNvSpPr/>
            <p:nvPr/>
          </p:nvSpPr>
          <p:spPr>
            <a:xfrm>
              <a:off x="413558" y="3451917"/>
              <a:ext cx="1067727" cy="106789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E8907FF-F7E4-2CDF-4C13-CCF5DF3AE414}"/>
                </a:ext>
              </a:extLst>
            </p:cNvPr>
            <p:cNvSpPr/>
            <p:nvPr/>
          </p:nvSpPr>
          <p:spPr>
            <a:xfrm>
              <a:off x="182264" y="3599289"/>
              <a:ext cx="1067727" cy="106789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B344A12-2831-18FD-6F26-D650D225C4BC}"/>
                </a:ext>
              </a:extLst>
            </p:cNvPr>
            <p:cNvSpPr/>
            <p:nvPr/>
          </p:nvSpPr>
          <p:spPr>
            <a:xfrm>
              <a:off x="213973" y="3828874"/>
              <a:ext cx="1067727" cy="106789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E51E7EC-29A5-0626-900A-60272F6441D4}"/>
                </a:ext>
              </a:extLst>
            </p:cNvPr>
            <p:cNvSpPr/>
            <p:nvPr/>
          </p:nvSpPr>
          <p:spPr>
            <a:xfrm>
              <a:off x="476608" y="4099814"/>
              <a:ext cx="1067727" cy="106789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1D9D935-D7E2-3FC4-568E-E84C81B2C031}"/>
                </a:ext>
              </a:extLst>
            </p:cNvPr>
            <p:cNvSpPr/>
            <p:nvPr/>
          </p:nvSpPr>
          <p:spPr>
            <a:xfrm>
              <a:off x="731982" y="4205681"/>
              <a:ext cx="1067727" cy="106789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9352A47-8C11-3687-C0D4-F43AE3D9B633}"/>
                </a:ext>
              </a:extLst>
            </p:cNvPr>
            <p:cNvSpPr/>
            <p:nvPr/>
          </p:nvSpPr>
          <p:spPr>
            <a:xfrm>
              <a:off x="905538" y="3954151"/>
              <a:ext cx="1067727" cy="106789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5A10B96-633C-5CC9-CDB9-2C16B7D09CA6}"/>
                </a:ext>
              </a:extLst>
            </p:cNvPr>
            <p:cNvSpPr/>
            <p:nvPr/>
          </p:nvSpPr>
          <p:spPr>
            <a:xfrm>
              <a:off x="898957" y="3730806"/>
              <a:ext cx="1067727" cy="106789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F1BF6D9-4190-9459-08B2-EA8CE6CD5D17}"/>
                </a:ext>
              </a:extLst>
            </p:cNvPr>
            <p:cNvGrpSpPr/>
            <p:nvPr/>
          </p:nvGrpSpPr>
          <p:grpSpPr>
            <a:xfrm>
              <a:off x="-2" y="805493"/>
              <a:ext cx="4572000" cy="4572000"/>
              <a:chOff x="0" y="805493"/>
              <a:chExt cx="4572000" cy="4572000"/>
            </a:xfrm>
          </p:grpSpPr>
          <p:pic>
            <p:nvPicPr>
              <p:cNvPr id="1030" name="Picture 6">
                <a:extLst>
                  <a:ext uri="{FF2B5EF4-FFF2-40B4-BE49-F238E27FC236}">
                    <a16:creationId xmlns:a16="http://schemas.microsoft.com/office/drawing/2014/main" id="{DDC59845-C797-BB23-48ED-5675E34E9D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805493"/>
                <a:ext cx="4572000" cy="4572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550CB5D-2998-F0CD-CF78-52E7F517C2F4}"/>
                  </a:ext>
                </a:extLst>
              </p:cNvPr>
              <p:cNvSpPr/>
              <p:nvPr/>
            </p:nvSpPr>
            <p:spPr>
              <a:xfrm rot="2684933">
                <a:off x="1726986" y="3091907"/>
                <a:ext cx="457200" cy="87012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Freeform 3">
                <a:extLst>
                  <a:ext uri="{FF2B5EF4-FFF2-40B4-BE49-F238E27FC236}">
                    <a16:creationId xmlns:a16="http://schemas.microsoft.com/office/drawing/2014/main" id="{B107C9CF-4703-295D-98BF-3A761635A8E3}"/>
                  </a:ext>
                </a:extLst>
              </p:cNvPr>
              <p:cNvSpPr/>
              <p:nvPr/>
            </p:nvSpPr>
            <p:spPr>
              <a:xfrm>
                <a:off x="1654342" y="3104351"/>
                <a:ext cx="477146" cy="730364"/>
              </a:xfrm>
              <a:custGeom>
                <a:avLst/>
                <a:gdLst>
                  <a:gd name="connsiteX0" fmla="*/ 476410 w 476410"/>
                  <a:gd name="connsiteY0" fmla="*/ 0 h 722299"/>
                  <a:gd name="connsiteX1" fmla="*/ 230521 w 476410"/>
                  <a:gd name="connsiteY1" fmla="*/ 245889 h 722299"/>
                  <a:gd name="connsiteX2" fmla="*/ 368834 w 476410"/>
                  <a:gd name="connsiteY2" fmla="*/ 468726 h 722299"/>
                  <a:gd name="connsiteX3" fmla="*/ 0 w 476410"/>
                  <a:gd name="connsiteY3" fmla="*/ 722299 h 722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6410" h="722299">
                    <a:moveTo>
                      <a:pt x="476410" y="0"/>
                    </a:moveTo>
                    <a:cubicBezTo>
                      <a:pt x="362430" y="83884"/>
                      <a:pt x="248450" y="167768"/>
                      <a:pt x="230521" y="245889"/>
                    </a:cubicBezTo>
                    <a:cubicBezTo>
                      <a:pt x="212592" y="324010"/>
                      <a:pt x="407254" y="389324"/>
                      <a:pt x="368834" y="468726"/>
                    </a:cubicBezTo>
                    <a:cubicBezTo>
                      <a:pt x="330414" y="548128"/>
                      <a:pt x="165207" y="635213"/>
                      <a:pt x="0" y="722299"/>
                    </a:cubicBezTo>
                  </a:path>
                </a:pathLst>
              </a:custGeom>
              <a:noFill/>
              <a:ln w="25400">
                <a:solidFill>
                  <a:srgbClr val="00B050"/>
                </a:solidFill>
                <a:headEnd type="oval"/>
                <a:tailEnd type="oval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633C71A5-C14F-1AA9-5B93-99AD98BFA9AE}"/>
                  </a:ext>
                </a:extLst>
              </p:cNvPr>
              <p:cNvSpPr/>
              <p:nvPr/>
            </p:nvSpPr>
            <p:spPr>
              <a:xfrm>
                <a:off x="1535329" y="3163525"/>
                <a:ext cx="656282" cy="535264"/>
              </a:xfrm>
              <a:custGeom>
                <a:avLst/>
                <a:gdLst>
                  <a:gd name="connsiteX0" fmla="*/ 622406 w 622406"/>
                  <a:gd name="connsiteY0" fmla="*/ 0 h 537882"/>
                  <a:gd name="connsiteX1" fmla="*/ 468726 w 622406"/>
                  <a:gd name="connsiteY1" fmla="*/ 245889 h 537882"/>
                  <a:gd name="connsiteX2" fmla="*/ 0 w 622406"/>
                  <a:gd name="connsiteY2" fmla="*/ 537882 h 537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22406" h="537882">
                    <a:moveTo>
                      <a:pt x="622406" y="0"/>
                    </a:moveTo>
                    <a:cubicBezTo>
                      <a:pt x="597433" y="78121"/>
                      <a:pt x="572460" y="156242"/>
                      <a:pt x="468726" y="245889"/>
                    </a:cubicBezTo>
                    <a:cubicBezTo>
                      <a:pt x="364992" y="335536"/>
                      <a:pt x="182496" y="436709"/>
                      <a:pt x="0" y="537882"/>
                    </a:cubicBezTo>
                  </a:path>
                </a:pathLst>
              </a:custGeom>
              <a:noFill/>
              <a:ln w="25400">
                <a:solidFill>
                  <a:srgbClr val="7030A0"/>
                </a:solidFill>
                <a:headEnd type="oval"/>
                <a:tailEnd type="oval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173CC44D-2DE0-7499-D93E-02DB1E0D54AB}"/>
                  </a:ext>
                </a:extLst>
              </p:cNvPr>
              <p:cNvSpPr/>
              <p:nvPr/>
            </p:nvSpPr>
            <p:spPr>
              <a:xfrm>
                <a:off x="1605963" y="3288766"/>
                <a:ext cx="699247" cy="476410"/>
              </a:xfrm>
              <a:custGeom>
                <a:avLst/>
                <a:gdLst>
                  <a:gd name="connsiteX0" fmla="*/ 699247 w 699247"/>
                  <a:gd name="connsiteY0" fmla="*/ 0 h 476410"/>
                  <a:gd name="connsiteX1" fmla="*/ 291993 w 699247"/>
                  <a:gd name="connsiteY1" fmla="*/ 315046 h 476410"/>
                  <a:gd name="connsiteX2" fmla="*/ 0 w 699247"/>
                  <a:gd name="connsiteY2" fmla="*/ 476410 h 476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9247" h="476410">
                    <a:moveTo>
                      <a:pt x="699247" y="0"/>
                    </a:moveTo>
                    <a:cubicBezTo>
                      <a:pt x="553890" y="117822"/>
                      <a:pt x="408534" y="235644"/>
                      <a:pt x="291993" y="315046"/>
                    </a:cubicBezTo>
                    <a:cubicBezTo>
                      <a:pt x="175452" y="394448"/>
                      <a:pt x="87726" y="435429"/>
                      <a:pt x="0" y="476410"/>
                    </a:cubicBezTo>
                  </a:path>
                </a:pathLst>
              </a:custGeom>
              <a:noFill/>
              <a:ln w="25400">
                <a:solidFill>
                  <a:schemeClr val="accent1"/>
                </a:solidFill>
                <a:headEnd type="oval"/>
                <a:tailEnd type="oval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3893DDC8-D71E-6885-5559-9A2B732FCC54}"/>
                  </a:ext>
                </a:extLst>
              </p:cNvPr>
              <p:cNvSpPr/>
              <p:nvPr/>
            </p:nvSpPr>
            <p:spPr>
              <a:xfrm>
                <a:off x="1718825" y="3230305"/>
                <a:ext cx="521902" cy="645459"/>
              </a:xfrm>
              <a:custGeom>
                <a:avLst/>
                <a:gdLst>
                  <a:gd name="connsiteX0" fmla="*/ 521902 w 521902"/>
                  <a:gd name="connsiteY0" fmla="*/ 0 h 645459"/>
                  <a:gd name="connsiteX1" fmla="*/ 299065 w 521902"/>
                  <a:gd name="connsiteY1" fmla="*/ 53788 h 645459"/>
                  <a:gd name="connsiteX2" fmla="*/ 37808 w 521902"/>
                  <a:gd name="connsiteY2" fmla="*/ 276625 h 645459"/>
                  <a:gd name="connsiteX3" fmla="*/ 7071 w 521902"/>
                  <a:gd name="connsiteY3" fmla="*/ 645459 h 645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1902" h="645459">
                    <a:moveTo>
                      <a:pt x="521902" y="0"/>
                    </a:moveTo>
                    <a:cubicBezTo>
                      <a:pt x="450824" y="3842"/>
                      <a:pt x="379747" y="7684"/>
                      <a:pt x="299065" y="53788"/>
                    </a:cubicBezTo>
                    <a:cubicBezTo>
                      <a:pt x="218383" y="99892"/>
                      <a:pt x="86474" y="178013"/>
                      <a:pt x="37808" y="276625"/>
                    </a:cubicBezTo>
                    <a:cubicBezTo>
                      <a:pt x="-10858" y="375237"/>
                      <a:pt x="-1894" y="510348"/>
                      <a:pt x="7071" y="645459"/>
                    </a:cubicBezTo>
                  </a:path>
                </a:pathLst>
              </a:custGeom>
              <a:noFill/>
              <a:ln w="25400">
                <a:solidFill>
                  <a:srgbClr val="FF0000"/>
                </a:solidFill>
                <a:headEnd type="oval"/>
                <a:tailEnd type="oval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26098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178F498-737F-2656-04DA-7B73F070D04D}"/>
              </a:ext>
            </a:extLst>
          </p:cNvPr>
          <p:cNvGrpSpPr/>
          <p:nvPr/>
        </p:nvGrpSpPr>
        <p:grpSpPr>
          <a:xfrm>
            <a:off x="3062533" y="0"/>
            <a:ext cx="5073623" cy="6517386"/>
            <a:chOff x="3296229" y="130589"/>
            <a:chExt cx="5073623" cy="651738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093B677-8CFF-8CF6-DD29-2B6F1899A080}"/>
                </a:ext>
              </a:extLst>
            </p:cNvPr>
            <p:cNvSpPr txBox="1"/>
            <p:nvPr/>
          </p:nvSpPr>
          <p:spPr>
            <a:xfrm>
              <a:off x="4267202" y="5682183"/>
              <a:ext cx="3124201" cy="96579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8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6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IA</a:t>
              </a:r>
              <a:r>
                <a:rPr lang="en-US" sz="8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sz="6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</a:t>
              </a:r>
            </a:p>
          </p:txBody>
        </p:sp>
        <p:pic>
          <p:nvPicPr>
            <p:cNvPr id="26" name="Picture 4" descr="Android Logo, symbol, meaning, history, PNG, brand">
              <a:extLst>
                <a:ext uri="{FF2B5EF4-FFF2-40B4-BE49-F238E27FC236}">
                  <a16:creationId xmlns:a16="http://schemas.microsoft.com/office/drawing/2014/main" id="{F54629F4-208A-9AC2-CFCD-467B8C61D7E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55" r="26120"/>
            <a:stretch/>
          </p:blipFill>
          <p:spPr bwMode="auto">
            <a:xfrm>
              <a:off x="3296229" y="130589"/>
              <a:ext cx="4815193" cy="5663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1CAFF96-3A23-9582-40F6-F5DC80DF1320}"/>
                </a:ext>
              </a:extLst>
            </p:cNvPr>
            <p:cNvGrpSpPr/>
            <p:nvPr/>
          </p:nvGrpSpPr>
          <p:grpSpPr>
            <a:xfrm>
              <a:off x="3797852" y="924031"/>
              <a:ext cx="4572000" cy="4572000"/>
              <a:chOff x="-2" y="805493"/>
              <a:chExt cx="4572000" cy="457200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17C37E6F-F4ED-E4E1-94AF-C4CE013FAC80}"/>
                  </a:ext>
                </a:extLst>
              </p:cNvPr>
              <p:cNvSpPr/>
              <p:nvPr/>
            </p:nvSpPr>
            <p:spPr>
              <a:xfrm>
                <a:off x="1687114" y="2549603"/>
                <a:ext cx="1067727" cy="1067895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6D9BAEF-5516-0AA5-8095-4DA80E8859FC}"/>
                  </a:ext>
                </a:extLst>
              </p:cNvPr>
              <p:cNvSpPr/>
              <p:nvPr/>
            </p:nvSpPr>
            <p:spPr>
              <a:xfrm>
                <a:off x="1848190" y="2253594"/>
                <a:ext cx="1067727" cy="1067895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2ABD916A-DE48-1BC7-0617-5C1C9F7552AC}"/>
                  </a:ext>
                </a:extLst>
              </p:cNvPr>
              <p:cNvSpPr/>
              <p:nvPr/>
            </p:nvSpPr>
            <p:spPr>
              <a:xfrm>
                <a:off x="2142367" y="2476272"/>
                <a:ext cx="1067727" cy="1067895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CF8AF4B7-BF66-66B4-CE10-10572367330B}"/>
                  </a:ext>
                </a:extLst>
              </p:cNvPr>
              <p:cNvSpPr/>
              <p:nvPr/>
            </p:nvSpPr>
            <p:spPr>
              <a:xfrm>
                <a:off x="1878843" y="2638921"/>
                <a:ext cx="1067727" cy="1067895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DC58646F-579E-A8EB-C00E-2A79AE8016EE}"/>
                  </a:ext>
                </a:extLst>
              </p:cNvPr>
              <p:cNvSpPr/>
              <p:nvPr/>
            </p:nvSpPr>
            <p:spPr>
              <a:xfrm>
                <a:off x="1490626" y="2953656"/>
                <a:ext cx="944476" cy="996523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4DFD2088-F2A2-D758-F244-B36280576C21}"/>
                  </a:ext>
                </a:extLst>
              </p:cNvPr>
              <p:cNvSpPr/>
              <p:nvPr/>
            </p:nvSpPr>
            <p:spPr>
              <a:xfrm>
                <a:off x="1125498" y="3315025"/>
                <a:ext cx="944476" cy="996523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BE4FF22B-AA97-6E4A-B237-AC58C727A7B3}"/>
                  </a:ext>
                </a:extLst>
              </p:cNvPr>
              <p:cNvSpPr/>
              <p:nvPr/>
            </p:nvSpPr>
            <p:spPr>
              <a:xfrm>
                <a:off x="413558" y="3451917"/>
                <a:ext cx="1067727" cy="1067895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EB650449-063B-3F62-3EF1-A01C9A128612}"/>
                  </a:ext>
                </a:extLst>
              </p:cNvPr>
              <p:cNvSpPr/>
              <p:nvPr/>
            </p:nvSpPr>
            <p:spPr>
              <a:xfrm>
                <a:off x="182264" y="3599289"/>
                <a:ext cx="1067727" cy="1067895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97CBA8F0-DF18-3E59-421E-CB628E4E9737}"/>
                  </a:ext>
                </a:extLst>
              </p:cNvPr>
              <p:cNvSpPr/>
              <p:nvPr/>
            </p:nvSpPr>
            <p:spPr>
              <a:xfrm>
                <a:off x="213973" y="3828874"/>
                <a:ext cx="1067727" cy="1067895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3A11EFC1-287B-AF94-3F87-7856070F87D8}"/>
                  </a:ext>
                </a:extLst>
              </p:cNvPr>
              <p:cNvSpPr/>
              <p:nvPr/>
            </p:nvSpPr>
            <p:spPr>
              <a:xfrm>
                <a:off x="476608" y="4099814"/>
                <a:ext cx="1067727" cy="1067895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4566C291-2773-E28B-9825-09BA89B89AEE}"/>
                  </a:ext>
                </a:extLst>
              </p:cNvPr>
              <p:cNvSpPr/>
              <p:nvPr/>
            </p:nvSpPr>
            <p:spPr>
              <a:xfrm>
                <a:off x="731982" y="4205681"/>
                <a:ext cx="1067727" cy="1067895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B63FCCEA-598B-0F0D-A8C3-DAA9AA6594D3}"/>
                  </a:ext>
                </a:extLst>
              </p:cNvPr>
              <p:cNvSpPr/>
              <p:nvPr/>
            </p:nvSpPr>
            <p:spPr>
              <a:xfrm>
                <a:off x="905538" y="3954151"/>
                <a:ext cx="1067727" cy="1067895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3F15DCD5-AA4B-468D-8E9C-07A1A2911502}"/>
                  </a:ext>
                </a:extLst>
              </p:cNvPr>
              <p:cNvSpPr/>
              <p:nvPr/>
            </p:nvSpPr>
            <p:spPr>
              <a:xfrm>
                <a:off x="898957" y="3730806"/>
                <a:ext cx="1067727" cy="1067895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282BE318-A0E0-7A85-30CC-51DB6ECA77AE}"/>
                  </a:ext>
                </a:extLst>
              </p:cNvPr>
              <p:cNvGrpSpPr/>
              <p:nvPr/>
            </p:nvGrpSpPr>
            <p:grpSpPr>
              <a:xfrm>
                <a:off x="-2" y="805493"/>
                <a:ext cx="4572000" cy="4572000"/>
                <a:chOff x="0" y="805493"/>
                <a:chExt cx="4572000" cy="4572000"/>
              </a:xfrm>
            </p:grpSpPr>
            <p:pic>
              <p:nvPicPr>
                <p:cNvPr id="42" name="Picture 6">
                  <a:extLst>
                    <a:ext uri="{FF2B5EF4-FFF2-40B4-BE49-F238E27FC236}">
                      <a16:creationId xmlns:a16="http://schemas.microsoft.com/office/drawing/2014/main" id="{48663277-A701-18C1-FFE6-AE653252DDB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805493"/>
                  <a:ext cx="4572000" cy="4572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45C98EDF-42F6-BCB3-3D14-097198321BC8}"/>
                    </a:ext>
                  </a:extLst>
                </p:cNvPr>
                <p:cNvSpPr/>
                <p:nvPr/>
              </p:nvSpPr>
              <p:spPr>
                <a:xfrm rot="2684933">
                  <a:off x="1726986" y="3091907"/>
                  <a:ext cx="457200" cy="870126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Freeform 43">
                  <a:extLst>
                    <a:ext uri="{FF2B5EF4-FFF2-40B4-BE49-F238E27FC236}">
                      <a16:creationId xmlns:a16="http://schemas.microsoft.com/office/drawing/2014/main" id="{B234F830-EA8E-7606-96AD-A5C68BC1F2C0}"/>
                    </a:ext>
                  </a:extLst>
                </p:cNvPr>
                <p:cNvSpPr/>
                <p:nvPr/>
              </p:nvSpPr>
              <p:spPr>
                <a:xfrm>
                  <a:off x="1663553" y="3104351"/>
                  <a:ext cx="467935" cy="721942"/>
                </a:xfrm>
                <a:custGeom>
                  <a:avLst/>
                  <a:gdLst>
                    <a:gd name="connsiteX0" fmla="*/ 476410 w 476410"/>
                    <a:gd name="connsiteY0" fmla="*/ 0 h 722299"/>
                    <a:gd name="connsiteX1" fmla="*/ 230521 w 476410"/>
                    <a:gd name="connsiteY1" fmla="*/ 245889 h 722299"/>
                    <a:gd name="connsiteX2" fmla="*/ 368834 w 476410"/>
                    <a:gd name="connsiteY2" fmla="*/ 468726 h 722299"/>
                    <a:gd name="connsiteX3" fmla="*/ 0 w 476410"/>
                    <a:gd name="connsiteY3" fmla="*/ 722299 h 7222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6410" h="722299">
                      <a:moveTo>
                        <a:pt x="476410" y="0"/>
                      </a:moveTo>
                      <a:cubicBezTo>
                        <a:pt x="362430" y="83884"/>
                        <a:pt x="248450" y="167768"/>
                        <a:pt x="230521" y="245889"/>
                      </a:cubicBezTo>
                      <a:cubicBezTo>
                        <a:pt x="212592" y="324010"/>
                        <a:pt x="407254" y="389324"/>
                        <a:pt x="368834" y="468726"/>
                      </a:cubicBezTo>
                      <a:cubicBezTo>
                        <a:pt x="330414" y="548128"/>
                        <a:pt x="165207" y="635213"/>
                        <a:pt x="0" y="722299"/>
                      </a:cubicBezTo>
                    </a:path>
                  </a:pathLst>
                </a:custGeom>
                <a:noFill/>
                <a:ln w="25400">
                  <a:solidFill>
                    <a:srgbClr val="79C257"/>
                  </a:solidFill>
                  <a:headEnd type="oval"/>
                  <a:tailEnd type="oval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5" name="Freeform 44">
                  <a:extLst>
                    <a:ext uri="{FF2B5EF4-FFF2-40B4-BE49-F238E27FC236}">
                      <a16:creationId xmlns:a16="http://schemas.microsoft.com/office/drawing/2014/main" id="{40504025-38A9-3EB2-DA3B-78028AC59F4A}"/>
                    </a:ext>
                  </a:extLst>
                </p:cNvPr>
                <p:cNvSpPr/>
                <p:nvPr/>
              </p:nvSpPr>
              <p:spPr>
                <a:xfrm>
                  <a:off x="1535329" y="3163525"/>
                  <a:ext cx="656282" cy="535264"/>
                </a:xfrm>
                <a:custGeom>
                  <a:avLst/>
                  <a:gdLst>
                    <a:gd name="connsiteX0" fmla="*/ 622406 w 622406"/>
                    <a:gd name="connsiteY0" fmla="*/ 0 h 537882"/>
                    <a:gd name="connsiteX1" fmla="*/ 468726 w 622406"/>
                    <a:gd name="connsiteY1" fmla="*/ 245889 h 537882"/>
                    <a:gd name="connsiteX2" fmla="*/ 0 w 622406"/>
                    <a:gd name="connsiteY2" fmla="*/ 537882 h 5378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22406" h="537882">
                      <a:moveTo>
                        <a:pt x="622406" y="0"/>
                      </a:moveTo>
                      <a:cubicBezTo>
                        <a:pt x="597433" y="78121"/>
                        <a:pt x="572460" y="156242"/>
                        <a:pt x="468726" y="245889"/>
                      </a:cubicBezTo>
                      <a:cubicBezTo>
                        <a:pt x="364992" y="335536"/>
                        <a:pt x="182496" y="436709"/>
                        <a:pt x="0" y="537882"/>
                      </a:cubicBezTo>
                    </a:path>
                  </a:pathLst>
                </a:custGeom>
                <a:noFill/>
                <a:ln w="25400">
                  <a:solidFill>
                    <a:srgbClr val="7030A0"/>
                  </a:solidFill>
                  <a:headEnd type="oval"/>
                  <a:tailEnd type="oval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Freeform 45">
                  <a:extLst>
                    <a:ext uri="{FF2B5EF4-FFF2-40B4-BE49-F238E27FC236}">
                      <a16:creationId xmlns:a16="http://schemas.microsoft.com/office/drawing/2014/main" id="{C08E2DF2-2BB8-4816-4AB4-E6D18CFFB108}"/>
                    </a:ext>
                  </a:extLst>
                </p:cNvPr>
                <p:cNvSpPr/>
                <p:nvPr/>
              </p:nvSpPr>
              <p:spPr>
                <a:xfrm>
                  <a:off x="1605963" y="3288766"/>
                  <a:ext cx="699247" cy="476410"/>
                </a:xfrm>
                <a:custGeom>
                  <a:avLst/>
                  <a:gdLst>
                    <a:gd name="connsiteX0" fmla="*/ 699247 w 699247"/>
                    <a:gd name="connsiteY0" fmla="*/ 0 h 476410"/>
                    <a:gd name="connsiteX1" fmla="*/ 291993 w 699247"/>
                    <a:gd name="connsiteY1" fmla="*/ 315046 h 476410"/>
                    <a:gd name="connsiteX2" fmla="*/ 0 w 699247"/>
                    <a:gd name="connsiteY2" fmla="*/ 476410 h 4764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99247" h="476410">
                      <a:moveTo>
                        <a:pt x="699247" y="0"/>
                      </a:moveTo>
                      <a:cubicBezTo>
                        <a:pt x="553890" y="117822"/>
                        <a:pt x="408534" y="235644"/>
                        <a:pt x="291993" y="315046"/>
                      </a:cubicBezTo>
                      <a:cubicBezTo>
                        <a:pt x="175452" y="394448"/>
                        <a:pt x="87726" y="435429"/>
                        <a:pt x="0" y="476410"/>
                      </a:cubicBezTo>
                    </a:path>
                  </a:pathLst>
                </a:custGeom>
                <a:noFill/>
                <a:ln w="25400">
                  <a:solidFill>
                    <a:schemeClr val="accent1"/>
                  </a:solidFill>
                  <a:headEnd type="oval"/>
                  <a:tailEnd type="oval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Freeform 46">
                  <a:extLst>
                    <a:ext uri="{FF2B5EF4-FFF2-40B4-BE49-F238E27FC236}">
                      <a16:creationId xmlns:a16="http://schemas.microsoft.com/office/drawing/2014/main" id="{AE63AD25-1ACF-5E53-29BF-AD0D3ED75559}"/>
                    </a:ext>
                  </a:extLst>
                </p:cNvPr>
                <p:cNvSpPr/>
                <p:nvPr/>
              </p:nvSpPr>
              <p:spPr>
                <a:xfrm>
                  <a:off x="1718825" y="3230305"/>
                  <a:ext cx="521902" cy="645459"/>
                </a:xfrm>
                <a:custGeom>
                  <a:avLst/>
                  <a:gdLst>
                    <a:gd name="connsiteX0" fmla="*/ 521902 w 521902"/>
                    <a:gd name="connsiteY0" fmla="*/ 0 h 645459"/>
                    <a:gd name="connsiteX1" fmla="*/ 299065 w 521902"/>
                    <a:gd name="connsiteY1" fmla="*/ 53788 h 645459"/>
                    <a:gd name="connsiteX2" fmla="*/ 37808 w 521902"/>
                    <a:gd name="connsiteY2" fmla="*/ 276625 h 645459"/>
                    <a:gd name="connsiteX3" fmla="*/ 7071 w 521902"/>
                    <a:gd name="connsiteY3" fmla="*/ 645459 h 6454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21902" h="645459">
                      <a:moveTo>
                        <a:pt x="521902" y="0"/>
                      </a:moveTo>
                      <a:cubicBezTo>
                        <a:pt x="450824" y="3842"/>
                        <a:pt x="379747" y="7684"/>
                        <a:pt x="299065" y="53788"/>
                      </a:cubicBezTo>
                      <a:cubicBezTo>
                        <a:pt x="218383" y="99892"/>
                        <a:pt x="86474" y="178013"/>
                        <a:pt x="37808" y="276625"/>
                      </a:cubicBezTo>
                      <a:cubicBezTo>
                        <a:pt x="-10858" y="375237"/>
                        <a:pt x="-1894" y="510348"/>
                        <a:pt x="7071" y="645459"/>
                      </a:cubicBezTo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  <a:headEnd type="oval"/>
                  <a:tailEnd type="oval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814425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B9F3CCF-7F22-8B45-8E59-8AC134E20C89}"/>
              </a:ext>
            </a:extLst>
          </p:cNvPr>
          <p:cNvGrpSpPr/>
          <p:nvPr/>
        </p:nvGrpSpPr>
        <p:grpSpPr>
          <a:xfrm>
            <a:off x="3296230" y="130589"/>
            <a:ext cx="4888015" cy="6517386"/>
            <a:chOff x="3296230" y="130589"/>
            <a:chExt cx="4888015" cy="651738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2CA7B1-EFB1-FC4C-8EB2-160D1928B20D}"/>
                </a:ext>
              </a:extLst>
            </p:cNvPr>
            <p:cNvSpPr txBox="1"/>
            <p:nvPr/>
          </p:nvSpPr>
          <p:spPr>
            <a:xfrm>
              <a:off x="4267202" y="5682183"/>
              <a:ext cx="3124201" cy="96579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8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6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IA</a:t>
              </a:r>
              <a:r>
                <a:rPr lang="en-US" sz="8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sz="6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</a:t>
              </a:r>
            </a:p>
          </p:txBody>
        </p:sp>
        <p:pic>
          <p:nvPicPr>
            <p:cNvPr id="1028" name="Picture 4" descr="Android Logo, symbol, meaning, history, PNG, brand">
              <a:extLst>
                <a:ext uri="{FF2B5EF4-FFF2-40B4-BE49-F238E27FC236}">
                  <a16:creationId xmlns:a16="http://schemas.microsoft.com/office/drawing/2014/main" id="{BE638C0D-5E86-8C85-7EFB-458421BB735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55" r="34356"/>
            <a:stretch/>
          </p:blipFill>
          <p:spPr bwMode="auto">
            <a:xfrm>
              <a:off x="3296230" y="130589"/>
              <a:ext cx="3985950" cy="5663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Android Logo, symbol, meaning, history, PNG, brand">
              <a:extLst>
                <a:ext uri="{FF2B5EF4-FFF2-40B4-BE49-F238E27FC236}">
                  <a16:creationId xmlns:a16="http://schemas.microsoft.com/office/drawing/2014/main" id="{BA0C5723-7065-8FE5-CDD0-16A8ABDAEC2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469" t="30385" r="26120" b="28549"/>
            <a:stretch/>
          </p:blipFill>
          <p:spPr bwMode="auto">
            <a:xfrm>
              <a:off x="7337410" y="1816803"/>
              <a:ext cx="846835" cy="2325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9EEF330-5550-0E89-8AA1-DC9E672344C8}"/>
                </a:ext>
              </a:extLst>
            </p:cNvPr>
            <p:cNvGrpSpPr/>
            <p:nvPr/>
          </p:nvGrpSpPr>
          <p:grpSpPr>
            <a:xfrm rot="12356945">
              <a:off x="3726960" y="1395562"/>
              <a:ext cx="4012468" cy="3893234"/>
              <a:chOff x="-2" y="805493"/>
              <a:chExt cx="4572000" cy="4572000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62BF7362-D1C2-7CA3-04A7-56CC76B33600}"/>
                  </a:ext>
                </a:extLst>
              </p:cNvPr>
              <p:cNvSpPr/>
              <p:nvPr/>
            </p:nvSpPr>
            <p:spPr>
              <a:xfrm>
                <a:off x="1687114" y="2549603"/>
                <a:ext cx="1067727" cy="1067895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6B806B75-EA44-F687-BE9E-2D8ACD0D4176}"/>
                  </a:ext>
                </a:extLst>
              </p:cNvPr>
              <p:cNvSpPr/>
              <p:nvPr/>
            </p:nvSpPr>
            <p:spPr>
              <a:xfrm>
                <a:off x="1848190" y="2253594"/>
                <a:ext cx="1067727" cy="1067895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BDF1D60F-2977-A235-F07C-467B992DC148}"/>
                  </a:ext>
                </a:extLst>
              </p:cNvPr>
              <p:cNvSpPr/>
              <p:nvPr/>
            </p:nvSpPr>
            <p:spPr>
              <a:xfrm>
                <a:off x="2142367" y="2476272"/>
                <a:ext cx="1067727" cy="1067895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DC1838C-267E-DDDB-C3B2-080D6CBD7354}"/>
                  </a:ext>
                </a:extLst>
              </p:cNvPr>
              <p:cNvSpPr/>
              <p:nvPr/>
            </p:nvSpPr>
            <p:spPr>
              <a:xfrm>
                <a:off x="1878843" y="2638921"/>
                <a:ext cx="1067727" cy="1067895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A81D0A6-D4F2-3FC0-9798-0B4590FBB6B4}"/>
                  </a:ext>
                </a:extLst>
              </p:cNvPr>
              <p:cNvSpPr/>
              <p:nvPr/>
            </p:nvSpPr>
            <p:spPr>
              <a:xfrm>
                <a:off x="1490626" y="2953656"/>
                <a:ext cx="944476" cy="996523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293BB0F-6215-AE1D-B40C-7FEF37AD72D7}"/>
                  </a:ext>
                </a:extLst>
              </p:cNvPr>
              <p:cNvSpPr/>
              <p:nvPr/>
            </p:nvSpPr>
            <p:spPr>
              <a:xfrm>
                <a:off x="1125498" y="3315025"/>
                <a:ext cx="944476" cy="996523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21F04D9A-923A-BEF9-264B-8E54F97E4938}"/>
                  </a:ext>
                </a:extLst>
              </p:cNvPr>
              <p:cNvSpPr/>
              <p:nvPr/>
            </p:nvSpPr>
            <p:spPr>
              <a:xfrm>
                <a:off x="413558" y="3451917"/>
                <a:ext cx="1067727" cy="1067895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E8907FF-F7E4-2CDF-4C13-CCF5DF3AE414}"/>
                  </a:ext>
                </a:extLst>
              </p:cNvPr>
              <p:cNvSpPr/>
              <p:nvPr/>
            </p:nvSpPr>
            <p:spPr>
              <a:xfrm>
                <a:off x="182264" y="3599289"/>
                <a:ext cx="1067727" cy="1067895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B344A12-2831-18FD-6F26-D650D225C4BC}"/>
                  </a:ext>
                </a:extLst>
              </p:cNvPr>
              <p:cNvSpPr/>
              <p:nvPr/>
            </p:nvSpPr>
            <p:spPr>
              <a:xfrm>
                <a:off x="213973" y="3828874"/>
                <a:ext cx="1067727" cy="1067895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4E51E7EC-29A5-0626-900A-60272F6441D4}"/>
                  </a:ext>
                </a:extLst>
              </p:cNvPr>
              <p:cNvSpPr/>
              <p:nvPr/>
            </p:nvSpPr>
            <p:spPr>
              <a:xfrm>
                <a:off x="476608" y="4099814"/>
                <a:ext cx="1067727" cy="1067895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1D9D935-D7E2-3FC4-568E-E84C81B2C031}"/>
                  </a:ext>
                </a:extLst>
              </p:cNvPr>
              <p:cNvSpPr/>
              <p:nvPr/>
            </p:nvSpPr>
            <p:spPr>
              <a:xfrm>
                <a:off x="731982" y="4205681"/>
                <a:ext cx="1067727" cy="1067895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09352A47-8C11-3687-C0D4-F43AE3D9B633}"/>
                  </a:ext>
                </a:extLst>
              </p:cNvPr>
              <p:cNvSpPr/>
              <p:nvPr/>
            </p:nvSpPr>
            <p:spPr>
              <a:xfrm>
                <a:off x="905538" y="3954151"/>
                <a:ext cx="1067727" cy="1067895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35A10B96-633C-5CC9-CDB9-2C16B7D09CA6}"/>
                  </a:ext>
                </a:extLst>
              </p:cNvPr>
              <p:cNvSpPr/>
              <p:nvPr/>
            </p:nvSpPr>
            <p:spPr>
              <a:xfrm>
                <a:off x="898957" y="3730806"/>
                <a:ext cx="1067727" cy="1067895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CF1BF6D9-4190-9459-08B2-EA8CE6CD5D17}"/>
                  </a:ext>
                </a:extLst>
              </p:cNvPr>
              <p:cNvGrpSpPr/>
              <p:nvPr/>
            </p:nvGrpSpPr>
            <p:grpSpPr>
              <a:xfrm>
                <a:off x="-2" y="805493"/>
                <a:ext cx="4572000" cy="4572000"/>
                <a:chOff x="0" y="805493"/>
                <a:chExt cx="4572000" cy="4572000"/>
              </a:xfrm>
            </p:grpSpPr>
            <p:pic>
              <p:nvPicPr>
                <p:cNvPr id="1030" name="Picture 6">
                  <a:extLst>
                    <a:ext uri="{FF2B5EF4-FFF2-40B4-BE49-F238E27FC236}">
                      <a16:creationId xmlns:a16="http://schemas.microsoft.com/office/drawing/2014/main" id="{DDC59845-C797-BB23-48ED-5675E34E9DF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805493"/>
                  <a:ext cx="4572000" cy="4572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E550CB5D-2998-F0CD-CF78-52E7F517C2F4}"/>
                    </a:ext>
                  </a:extLst>
                </p:cNvPr>
                <p:cNvSpPr/>
                <p:nvPr/>
              </p:nvSpPr>
              <p:spPr>
                <a:xfrm rot="2684933">
                  <a:off x="1726986" y="3091907"/>
                  <a:ext cx="457200" cy="870126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Freeform 3">
                  <a:extLst>
                    <a:ext uri="{FF2B5EF4-FFF2-40B4-BE49-F238E27FC236}">
                      <a16:creationId xmlns:a16="http://schemas.microsoft.com/office/drawing/2014/main" id="{B107C9CF-4703-295D-98BF-3A761635A8E3}"/>
                    </a:ext>
                  </a:extLst>
                </p:cNvPr>
                <p:cNvSpPr/>
                <p:nvPr/>
              </p:nvSpPr>
              <p:spPr>
                <a:xfrm>
                  <a:off x="1663553" y="3104351"/>
                  <a:ext cx="467935" cy="721942"/>
                </a:xfrm>
                <a:custGeom>
                  <a:avLst/>
                  <a:gdLst>
                    <a:gd name="connsiteX0" fmla="*/ 476410 w 476410"/>
                    <a:gd name="connsiteY0" fmla="*/ 0 h 722299"/>
                    <a:gd name="connsiteX1" fmla="*/ 230521 w 476410"/>
                    <a:gd name="connsiteY1" fmla="*/ 245889 h 722299"/>
                    <a:gd name="connsiteX2" fmla="*/ 368834 w 476410"/>
                    <a:gd name="connsiteY2" fmla="*/ 468726 h 722299"/>
                    <a:gd name="connsiteX3" fmla="*/ 0 w 476410"/>
                    <a:gd name="connsiteY3" fmla="*/ 722299 h 7222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6410" h="722299">
                      <a:moveTo>
                        <a:pt x="476410" y="0"/>
                      </a:moveTo>
                      <a:cubicBezTo>
                        <a:pt x="362430" y="83884"/>
                        <a:pt x="248450" y="167768"/>
                        <a:pt x="230521" y="245889"/>
                      </a:cubicBezTo>
                      <a:cubicBezTo>
                        <a:pt x="212592" y="324010"/>
                        <a:pt x="407254" y="389324"/>
                        <a:pt x="368834" y="468726"/>
                      </a:cubicBezTo>
                      <a:cubicBezTo>
                        <a:pt x="330414" y="548128"/>
                        <a:pt x="165207" y="635213"/>
                        <a:pt x="0" y="722299"/>
                      </a:cubicBezTo>
                    </a:path>
                  </a:pathLst>
                </a:custGeom>
                <a:noFill/>
                <a:ln w="25400">
                  <a:solidFill>
                    <a:srgbClr val="79C257"/>
                  </a:solidFill>
                  <a:headEnd type="oval"/>
                  <a:tailEnd type="oval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" name="Freeform 4">
                  <a:extLst>
                    <a:ext uri="{FF2B5EF4-FFF2-40B4-BE49-F238E27FC236}">
                      <a16:creationId xmlns:a16="http://schemas.microsoft.com/office/drawing/2014/main" id="{633C71A5-C14F-1AA9-5B93-99AD98BFA9AE}"/>
                    </a:ext>
                  </a:extLst>
                </p:cNvPr>
                <p:cNvSpPr/>
                <p:nvPr/>
              </p:nvSpPr>
              <p:spPr>
                <a:xfrm>
                  <a:off x="1535329" y="3163525"/>
                  <a:ext cx="656282" cy="535264"/>
                </a:xfrm>
                <a:custGeom>
                  <a:avLst/>
                  <a:gdLst>
                    <a:gd name="connsiteX0" fmla="*/ 622406 w 622406"/>
                    <a:gd name="connsiteY0" fmla="*/ 0 h 537882"/>
                    <a:gd name="connsiteX1" fmla="*/ 468726 w 622406"/>
                    <a:gd name="connsiteY1" fmla="*/ 245889 h 537882"/>
                    <a:gd name="connsiteX2" fmla="*/ 0 w 622406"/>
                    <a:gd name="connsiteY2" fmla="*/ 537882 h 5378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22406" h="537882">
                      <a:moveTo>
                        <a:pt x="622406" y="0"/>
                      </a:moveTo>
                      <a:cubicBezTo>
                        <a:pt x="597433" y="78121"/>
                        <a:pt x="572460" y="156242"/>
                        <a:pt x="468726" y="245889"/>
                      </a:cubicBezTo>
                      <a:cubicBezTo>
                        <a:pt x="364992" y="335536"/>
                        <a:pt x="182496" y="436709"/>
                        <a:pt x="0" y="537882"/>
                      </a:cubicBezTo>
                    </a:path>
                  </a:pathLst>
                </a:custGeom>
                <a:noFill/>
                <a:ln w="25400">
                  <a:solidFill>
                    <a:srgbClr val="7030A0"/>
                  </a:solidFill>
                  <a:headEnd type="oval"/>
                  <a:tailEnd type="oval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Freeform 6">
                  <a:extLst>
                    <a:ext uri="{FF2B5EF4-FFF2-40B4-BE49-F238E27FC236}">
                      <a16:creationId xmlns:a16="http://schemas.microsoft.com/office/drawing/2014/main" id="{173CC44D-2DE0-7499-D93E-02DB1E0D54AB}"/>
                    </a:ext>
                  </a:extLst>
                </p:cNvPr>
                <p:cNvSpPr/>
                <p:nvPr/>
              </p:nvSpPr>
              <p:spPr>
                <a:xfrm>
                  <a:off x="1605963" y="3288766"/>
                  <a:ext cx="699247" cy="476410"/>
                </a:xfrm>
                <a:custGeom>
                  <a:avLst/>
                  <a:gdLst>
                    <a:gd name="connsiteX0" fmla="*/ 699247 w 699247"/>
                    <a:gd name="connsiteY0" fmla="*/ 0 h 476410"/>
                    <a:gd name="connsiteX1" fmla="*/ 291993 w 699247"/>
                    <a:gd name="connsiteY1" fmla="*/ 315046 h 476410"/>
                    <a:gd name="connsiteX2" fmla="*/ 0 w 699247"/>
                    <a:gd name="connsiteY2" fmla="*/ 476410 h 4764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99247" h="476410">
                      <a:moveTo>
                        <a:pt x="699247" y="0"/>
                      </a:moveTo>
                      <a:cubicBezTo>
                        <a:pt x="553890" y="117822"/>
                        <a:pt x="408534" y="235644"/>
                        <a:pt x="291993" y="315046"/>
                      </a:cubicBezTo>
                      <a:cubicBezTo>
                        <a:pt x="175452" y="394448"/>
                        <a:pt x="87726" y="435429"/>
                        <a:pt x="0" y="476410"/>
                      </a:cubicBezTo>
                    </a:path>
                  </a:pathLst>
                </a:custGeom>
                <a:noFill/>
                <a:ln w="25400">
                  <a:solidFill>
                    <a:schemeClr val="accent1"/>
                  </a:solidFill>
                  <a:headEnd type="oval"/>
                  <a:tailEnd type="oval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Freeform 7">
                  <a:extLst>
                    <a:ext uri="{FF2B5EF4-FFF2-40B4-BE49-F238E27FC236}">
                      <a16:creationId xmlns:a16="http://schemas.microsoft.com/office/drawing/2014/main" id="{3893DDC8-D71E-6885-5559-9A2B732FCC54}"/>
                    </a:ext>
                  </a:extLst>
                </p:cNvPr>
                <p:cNvSpPr/>
                <p:nvPr/>
              </p:nvSpPr>
              <p:spPr>
                <a:xfrm>
                  <a:off x="1718825" y="3230305"/>
                  <a:ext cx="521902" cy="645459"/>
                </a:xfrm>
                <a:custGeom>
                  <a:avLst/>
                  <a:gdLst>
                    <a:gd name="connsiteX0" fmla="*/ 521902 w 521902"/>
                    <a:gd name="connsiteY0" fmla="*/ 0 h 645459"/>
                    <a:gd name="connsiteX1" fmla="*/ 299065 w 521902"/>
                    <a:gd name="connsiteY1" fmla="*/ 53788 h 645459"/>
                    <a:gd name="connsiteX2" fmla="*/ 37808 w 521902"/>
                    <a:gd name="connsiteY2" fmla="*/ 276625 h 645459"/>
                    <a:gd name="connsiteX3" fmla="*/ 7071 w 521902"/>
                    <a:gd name="connsiteY3" fmla="*/ 645459 h 6454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21902" h="645459">
                      <a:moveTo>
                        <a:pt x="521902" y="0"/>
                      </a:moveTo>
                      <a:cubicBezTo>
                        <a:pt x="450824" y="3842"/>
                        <a:pt x="379747" y="7684"/>
                        <a:pt x="299065" y="53788"/>
                      </a:cubicBezTo>
                      <a:cubicBezTo>
                        <a:pt x="218383" y="99892"/>
                        <a:pt x="86474" y="178013"/>
                        <a:pt x="37808" y="276625"/>
                      </a:cubicBezTo>
                      <a:cubicBezTo>
                        <a:pt x="-10858" y="375237"/>
                        <a:pt x="-1894" y="510348"/>
                        <a:pt x="7071" y="645459"/>
                      </a:cubicBezTo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  <a:headEnd type="oval"/>
                  <a:tailEnd type="oval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51780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AB2CA7B1-EFB1-FC4C-8EB2-160D1928B20D}"/>
              </a:ext>
            </a:extLst>
          </p:cNvPr>
          <p:cNvSpPr txBox="1"/>
          <p:nvPr/>
        </p:nvSpPr>
        <p:spPr>
          <a:xfrm>
            <a:off x="4267202" y="5682183"/>
            <a:ext cx="3124201" cy="9657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</a:p>
        </p:txBody>
      </p:sp>
      <p:pic>
        <p:nvPicPr>
          <p:cNvPr id="1028" name="Picture 4" descr="Android Logo, symbol, meaning, history, PNG, brand">
            <a:extLst>
              <a:ext uri="{FF2B5EF4-FFF2-40B4-BE49-F238E27FC236}">
                <a16:creationId xmlns:a16="http://schemas.microsoft.com/office/drawing/2014/main" id="{BE638C0D-5E86-8C85-7EFB-458421BB73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55" r="26120"/>
          <a:stretch/>
        </p:blipFill>
        <p:spPr bwMode="auto">
          <a:xfrm>
            <a:off x="4983806" y="-163468"/>
            <a:ext cx="4815193" cy="566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DC59845-C797-BB23-48ED-5675E34E9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91390" flipH="1">
            <a:off x="310420" y="783414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5A1DBC5-F33B-938B-5F8A-B25C95BE1EC5}"/>
              </a:ext>
            </a:extLst>
          </p:cNvPr>
          <p:cNvSpPr txBox="1"/>
          <p:nvPr/>
        </p:nvSpPr>
        <p:spPr>
          <a:xfrm>
            <a:off x="9101836" y="3682208"/>
            <a:ext cx="2160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[make it same green]</a:t>
            </a:r>
          </a:p>
          <a:p>
            <a:r>
              <a:rPr lang="en-US" dirty="0"/>
              <a:t>[change the pins]</a:t>
            </a:r>
          </a:p>
        </p:txBody>
      </p:sp>
    </p:spTree>
    <p:extLst>
      <p:ext uri="{BB962C8B-B14F-4D97-AF65-F5344CB8AC3E}">
        <p14:creationId xmlns:p14="http://schemas.microsoft.com/office/powerpoint/2010/main" val="3938300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7215</TotalTime>
  <Words>33</Words>
  <Application>Microsoft Macintosh PowerPoint</Application>
  <PresentationFormat>Widescreen</PresentationFormat>
  <Paragraphs>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Khaled Ahmed</dc:creator>
  <cp:lastModifiedBy>kea898@student.ubc.ca</cp:lastModifiedBy>
  <cp:revision>23</cp:revision>
  <dcterms:created xsi:type="dcterms:W3CDTF">2021-05-05T16:00:47Z</dcterms:created>
  <dcterms:modified xsi:type="dcterms:W3CDTF">2023-11-30T04:19:46Z</dcterms:modified>
</cp:coreProperties>
</file>