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4D0FF-A0EA-45D7-9491-A43553D7AF7D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5F794-B160-463A-AA55-8BDEF9F9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5F794-B160-463A-AA55-8BDEF9F9B9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5F794-B160-463A-AA55-8BDEF9F9B9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41A3A-242C-4BD5-BC78-867A851BD09A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9974-A151-491D-A144-CF722920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f.test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f.yourname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f.yourname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828800"/>
                <a:gridCol w="24384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[a.id ;block=</a:t>
                      </a:r>
                      <a:r>
                        <a:rPr lang="en-US" dirty="0" err="1" smtClean="0"/>
                        <a:t>tbs:row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[a.name]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a.age]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a.company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 smtClean="0">
                <a:solidFill>
                  <a:srgbClr val="4F81BD"/>
                </a:solidFill>
                <a:latin typeface="Cambria" pitchFamily="18" charset="0"/>
              </a:rPr>
              <a:t>Merging a picture manually</a:t>
            </a:r>
            <a:endParaRPr lang="fr-FR" sz="4000" noProof="1">
              <a:solidFill>
                <a:srgbClr val="4F81BD"/>
              </a:solidFill>
              <a:latin typeface="Cambria" pitchFamily="18" charset="0"/>
            </a:endParaRPr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description.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You have to select the slide first at the PHP side otherwise the picture will not be found.</a:t>
            </a:r>
            <a:endParaRPr lang="en-US" sz="1100" noProof="1"/>
          </a:p>
        </p:txBody>
      </p:sp>
      <p:sp>
        <p:nvSpPr>
          <p:cNvPr id="6" name="TextBox 5"/>
          <p:cNvSpPr txBox="1"/>
          <p:nvPr/>
        </p:nvSpPr>
        <p:spPr>
          <a:xfrm>
            <a:off x="3048000" y="3962400"/>
            <a:ext cx="23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img.x;ope</a:t>
            </a:r>
            <a:r>
              <a:rPr lang="en-US" dirty="0" smtClean="0"/>
              <a:t>=</a:t>
            </a:r>
            <a:r>
              <a:rPr lang="en-US" dirty="0" err="1" smtClean="0"/>
              <a:t>changepic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97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f.yourname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828800"/>
                <a:gridCol w="24384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[a.id ;block=</a:t>
                      </a:r>
                      <a:r>
                        <a:rPr lang="en-US" dirty="0" err="1" smtClean="0"/>
                        <a:t>tbs:row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[a.name]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a.age]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a.company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 smtClean="0">
                <a:solidFill>
                  <a:srgbClr val="4F81BD"/>
                </a:solidFill>
                <a:latin typeface="Cambria" pitchFamily="18" charset="0"/>
              </a:rPr>
              <a:t>Merging a picture manually</a:t>
            </a:r>
            <a:endParaRPr lang="fr-FR" sz="4000" noProof="1">
              <a:solidFill>
                <a:srgbClr val="4F81BD"/>
              </a:solidFill>
              <a:latin typeface="Cambria" pitchFamily="18" charset="0"/>
            </a:endParaRPr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description.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You have to select the slide first at the PHP side otherwise the picture will not be found.</a:t>
            </a:r>
            <a:endParaRPr lang="en-US" sz="1100" noProof="1"/>
          </a:p>
        </p:txBody>
      </p:sp>
      <p:sp>
        <p:nvSpPr>
          <p:cNvPr id="6" name="TextBox 5"/>
          <p:cNvSpPr txBox="1"/>
          <p:nvPr/>
        </p:nvSpPr>
        <p:spPr>
          <a:xfrm>
            <a:off x="3048000" y="3962400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img.x2;ope=</a:t>
            </a:r>
            <a:r>
              <a:rPr lang="en-US" dirty="0" err="1" smtClean="0"/>
              <a:t>changepic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97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126</Words>
  <Application>Microsoft Office PowerPoint</Application>
  <PresentationFormat>On-screen Show (4:3)</PresentationFormat>
  <Paragraphs>32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[f.test] </vt:lpstr>
      <vt:lpstr>[f.yourname]</vt:lpstr>
      <vt:lpstr>Merging a picture manually</vt:lpstr>
      <vt:lpstr>[f.yourname]</vt:lpstr>
      <vt:lpstr>Merging a picture manually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khaled</dc:creator>
  <cp:lastModifiedBy>khaled</cp:lastModifiedBy>
  <cp:revision>34</cp:revision>
  <dcterms:created xsi:type="dcterms:W3CDTF">2021-03-25T10:50:13Z</dcterms:created>
  <dcterms:modified xsi:type="dcterms:W3CDTF">2021-03-25T13:07:48Z</dcterms:modified>
</cp:coreProperties>
</file>