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9" r:id="rId3"/>
    <p:sldId id="272" r:id="rId4"/>
    <p:sldId id="271" r:id="rId5"/>
    <p:sldId id="280" r:id="rId6"/>
    <p:sldId id="274" r:id="rId7"/>
    <p:sldId id="281" r:id="rId8"/>
    <p:sldId id="276" r:id="rId9"/>
    <p:sldId id="282" r:id="rId10"/>
    <p:sldId id="278" r:id="rId11"/>
    <p:sldId id="286" r:id="rId12"/>
    <p:sldId id="261" r:id="rId13"/>
    <p:sldId id="260" r:id="rId14"/>
    <p:sldId id="288" r:id="rId15"/>
    <p:sldId id="257" r:id="rId16"/>
    <p:sldId id="262" r:id="rId17"/>
    <p:sldId id="287" r:id="rId18"/>
    <p:sldId id="265" r:id="rId19"/>
    <p:sldId id="266" r:id="rId20"/>
    <p:sldId id="285" r:id="rId21"/>
    <p:sldId id="267" r:id="rId22"/>
    <p:sldId id="291" r:id="rId23"/>
    <p:sldId id="289" r:id="rId24"/>
    <p:sldId id="290" r:id="rId25"/>
    <p:sldId id="279" r:id="rId26"/>
    <p:sldId id="26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2E481D-1C60-458E-8768-2889DA325714}">
          <p14:sldIdLst>
            <p14:sldId id="283"/>
            <p14:sldId id="259"/>
            <p14:sldId id="272"/>
            <p14:sldId id="271"/>
            <p14:sldId id="280"/>
            <p14:sldId id="274"/>
            <p14:sldId id="281"/>
            <p14:sldId id="276"/>
            <p14:sldId id="282"/>
            <p14:sldId id="278"/>
            <p14:sldId id="286"/>
            <p14:sldId id="261"/>
            <p14:sldId id="260"/>
            <p14:sldId id="288"/>
            <p14:sldId id="257"/>
            <p14:sldId id="262"/>
            <p14:sldId id="287"/>
            <p14:sldId id="265"/>
            <p14:sldId id="266"/>
            <p14:sldId id="285"/>
            <p14:sldId id="267"/>
            <p14:sldId id="291"/>
            <p14:sldId id="289"/>
            <p14:sldId id="290"/>
            <p14:sldId id="279"/>
          </p14:sldIdLst>
        </p14:section>
        <p14:section name="Cancelled stories" id="{8F9D76F5-10AA-445A-A8E1-9F20F1A7A9B5}">
          <p14:sldIdLst>
            <p14:sldId id="263"/>
          </p14:sldIdLst>
        </p14:section>
        <p14:section name="Default 2" id="{D43EAC88-53B3-4713-91D0-F29E2AEA6E98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53BE-1A5D-BC3F-1F8A-F7B8D1F49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181AE-DF38-5DC9-17BD-B4D6E7C07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5BB09-ACFB-8CAC-C15E-B79F1202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E936-589F-478A-97BC-E56478B6C8E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BD7F7-4700-EC0E-B2CB-2391B5D0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F7A17-AE2D-425F-3640-FA81D5CB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ECD-A682-4DEC-A560-3EB8F6CF3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8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2784-CBBC-1C45-A83E-E5AC0116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ED4F1-CFE0-450C-37E5-8ED587664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B0DD1-B268-1A8B-850A-B27917B0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E936-589F-478A-97BC-E56478B6C8E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259B-69A3-CFBA-FA5C-A077DC94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593CA-C86F-8DAA-129B-E9275541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ECD-A682-4DEC-A560-3EB8F6CF3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3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B0396-AE78-6DD5-6BEB-4E6F8CB21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B0B6E-708C-F453-DCF8-541EB3B4F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4EE9E-BB36-F6E4-631A-CCFF6A53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E936-589F-478A-97BC-E56478B6C8E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143D9-181D-E6A4-F426-B2266950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7D72F-E3F1-DD7A-1721-FEB26E36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ECD-A682-4DEC-A560-3EB8F6CF3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7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FD6E-5C82-342D-6218-E9E28AD7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3220-A843-FF04-1040-C758AF26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B5B24-8481-0A01-DA0C-7E3522BA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E936-589F-478A-97BC-E56478B6C8E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BB7B9-A20B-204D-EA84-652D4549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4AB48-2938-2A95-C2CE-252705DC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ECD-A682-4DEC-A560-3EB8F6CF3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9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3DFE-3C26-7738-588A-28EBFB8F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AF835-9F5E-DD78-42A5-D93BF512E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65CB6-9B70-2A2D-BD82-0F6B6D9D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E936-589F-478A-97BC-E56478B6C8E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0885-7757-F200-B5FE-0C7E06E4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C3DD-379C-8348-34DC-DC35E345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ECD-A682-4DEC-A560-3EB8F6CF3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8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2259-0D03-20CC-BA69-E1BAA2C0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A2A59-594D-C96B-442A-C8A58272D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58653-4720-8D08-D6D5-B6F22E54D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9CC72-34B2-E542-C2B5-E65E9999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E936-589F-478A-97BC-E56478B6C8E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1BAFE-26B3-970E-0597-D8893599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951FB-1737-3704-63E0-D5D3D03C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ECD-A682-4DEC-A560-3EB8F6CF3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2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0EEC-7091-4220-2B9F-E1705FE3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F93F7-D8D0-037E-DF58-A07B90B16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A20EC-30C3-C36E-7AC8-1945086B9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942D6-9E0E-E4CE-CCD4-F36A18D38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205D2-2D28-89AE-E531-137D34CBC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A6F7E4-AC6C-2B5F-3308-B9158B46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E936-589F-478A-97BC-E56478B6C8E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8A040-3482-2B00-9D1E-5F996BF3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ACF41-AFB4-DEEC-FDEF-C24E3925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ECD-A682-4DEC-A560-3EB8F6CF3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4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4463-88C9-A86A-F191-DECB9A9F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FC1A7-3FB9-3758-D404-E90EEA87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E936-589F-478A-97BC-E56478B6C8E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01E82-E061-E808-DFB2-5CD16C61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3BFD1-5685-ABBC-84BD-0486502D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ECD-A682-4DEC-A560-3EB8F6CF3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BE9EC-39D2-0989-D160-369A1365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E936-589F-478A-97BC-E56478B6C8E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16A3A-C024-B2B7-80C8-07308F13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5274A-F6A1-394E-A909-5F1033D5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ECD-A682-4DEC-A560-3EB8F6CF3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9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62DD-04CB-FEA1-F2B3-BA3B9D7B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13498-B677-335E-C2E2-4B8245A02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5AA1E-4E44-6B1F-B59F-8EA0B38DA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C9EA5-AD3C-86A3-6464-6DA5F786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E936-589F-478A-97BC-E56478B6C8E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587EB-7F13-C04A-7188-E03008C5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B5C44-3609-3FB7-842F-99C38C31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ECD-A682-4DEC-A560-3EB8F6CF3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9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7291-FD4E-4FA1-670E-16BC1701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A29B0-AD2F-5C8C-BD78-241D929BB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7FCE7-B684-7D6F-559A-F13047D17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624CF-66A3-5E37-C7CB-87166038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E936-589F-478A-97BC-E56478B6C8E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5B755-566B-0510-6C80-BE1DE8D0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EF38D-7F3B-3551-2EA4-20B53161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EECD-A682-4DEC-A560-3EB8F6CF3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5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57414-3C54-2061-549E-238431DC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9F7FF-3607-D19D-2700-34E15CC63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2F2C5-EA19-9DFB-8E60-9F960D1DD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AE936-589F-478A-97BC-E56478B6C8E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E5744-6F60-FE37-077E-F864EADCF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EC9DB-50A1-4D1D-4527-95CBCB7DF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FEECD-A682-4DEC-A560-3EB8F6CF3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6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dojo.org/kata/StringCalculator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E183-5BB3-2D25-1F4D-99CC0F7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String Calculator – First step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8DC2-13AA-DB1F-EAA5-50A5EEA78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77808" cy="483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want to 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numbers from a string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that 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would get their sum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Acceptance Criteria: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Take a string with 0, 1, or 2 numbers separated by comma, and return their sum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 empty string "" (0 numbers) will return 0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 of valid inputs: "", "1", "1.1,2.2"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754B3-538B-48A4-83FE-133A5BBD49CA}"/>
              </a:ext>
            </a:extLst>
          </p:cNvPr>
          <p:cNvSpPr txBox="1"/>
          <p:nvPr/>
        </p:nvSpPr>
        <p:spPr>
          <a:xfrm>
            <a:off x="1068312" y="1358031"/>
            <a:ext cx="5008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2"/>
              </a:rPr>
              <a:t>https://codingdojo.org/kata/StringCalculator/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184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7016-56B9-E256-4BA5-68C2C7F6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 step: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E552B14-2F12-D5F4-377B-2227E3966061}"/>
              </a:ext>
            </a:extLst>
          </p:cNvPr>
          <p:cNvSpPr txBox="1">
            <a:spLocks/>
          </p:cNvSpPr>
          <p:nvPr/>
        </p:nvSpPr>
        <p:spPr>
          <a:xfrm>
            <a:off x="838200" y="2837215"/>
            <a:ext cx="6365682" cy="50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Max input size / output value?</a:t>
            </a:r>
          </a:p>
          <a:p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7099987-E178-3871-EC44-8DD77C4E42EB}"/>
              </a:ext>
            </a:extLst>
          </p:cNvPr>
          <p:cNvSpPr txBox="1">
            <a:spLocks/>
          </p:cNvSpPr>
          <p:nvPr/>
        </p:nvSpPr>
        <p:spPr>
          <a:xfrm>
            <a:off x="7203882" y="5255701"/>
            <a:ext cx="3794084" cy="114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Postponed upcoming user story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4BD80E3-1F8D-6B8C-BBDA-5AC14BF980AF}"/>
              </a:ext>
            </a:extLst>
          </p:cNvPr>
          <p:cNvSpPr txBox="1">
            <a:spLocks/>
          </p:cNvSpPr>
          <p:nvPr/>
        </p:nvSpPr>
        <p:spPr>
          <a:xfrm>
            <a:off x="838200" y="5255702"/>
            <a:ext cx="6365682" cy="1144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(variations) Negative, not comma separator, missing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80A1C-8915-BF04-1850-934EC274BD23}"/>
              </a:ext>
            </a:extLst>
          </p:cNvPr>
          <p:cNvSpPr txBox="1">
            <a:spLocks/>
          </p:cNvSpPr>
          <p:nvPr/>
        </p:nvSpPr>
        <p:spPr>
          <a:xfrm>
            <a:off x="7203881" y="2904326"/>
            <a:ext cx="4529409" cy="504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2</a:t>
            </a:r>
            <a:r>
              <a:rPr lang="en-US" sz="2000" baseline="30000" dirty="0"/>
              <a:t>29</a:t>
            </a:r>
            <a:r>
              <a:rPr lang="en-US" sz="2000" dirty="0"/>
              <a:t> - 24 (~1GB) char | 2</a:t>
            </a:r>
            <a:r>
              <a:rPr lang="en-US" sz="2000" baseline="30000" dirty="0"/>
              <a:t>53</a:t>
            </a:r>
            <a:r>
              <a:rPr lang="en-US" sz="2000" dirty="0"/>
              <a:t> - 1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C6362D-8F95-CECC-8289-E7D4EF1F044B}"/>
              </a:ext>
            </a:extLst>
          </p:cNvPr>
          <p:cNvSpPr txBox="1">
            <a:spLocks/>
          </p:cNvSpPr>
          <p:nvPr/>
        </p:nvSpPr>
        <p:spPr>
          <a:xfrm>
            <a:off x="7203882" y="2027270"/>
            <a:ext cx="4070922" cy="504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InvalidInputError</a:t>
            </a:r>
            <a:r>
              <a:rPr lang="en-US" sz="2000" dirty="0"/>
              <a:t> “Invalid input, can not add more than 2 numbers”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386AC4-7929-4BB0-0660-34568CCD11B8}"/>
              </a:ext>
            </a:extLst>
          </p:cNvPr>
          <p:cNvSpPr txBox="1">
            <a:spLocks/>
          </p:cNvSpPr>
          <p:nvPr/>
        </p:nvSpPr>
        <p:spPr>
          <a:xfrm>
            <a:off x="838200" y="2027271"/>
            <a:ext cx="6365682" cy="50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than 2 numbers?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50FC-67B7-36C2-C4F1-6AB21EC2636B}"/>
              </a:ext>
            </a:extLst>
          </p:cNvPr>
          <p:cNvSpPr txBox="1">
            <a:spLocks/>
          </p:cNvSpPr>
          <p:nvPr/>
        </p:nvSpPr>
        <p:spPr>
          <a:xfrm>
            <a:off x="838200" y="3641486"/>
            <a:ext cx="6365682" cy="50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many decimal places?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E80C93-02B4-5C93-C47C-36E3EF4C6C5C}"/>
              </a:ext>
            </a:extLst>
          </p:cNvPr>
          <p:cNvSpPr txBox="1">
            <a:spLocks/>
          </p:cNvSpPr>
          <p:nvPr/>
        </p:nvSpPr>
        <p:spPr>
          <a:xfrm>
            <a:off x="7203881" y="3641485"/>
            <a:ext cx="3794085" cy="50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Input any, output 1 decimal digit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DEB421-B5A4-C998-FAB9-5DBEEEECF407}"/>
              </a:ext>
            </a:extLst>
          </p:cNvPr>
          <p:cNvSpPr txBox="1">
            <a:spLocks/>
          </p:cNvSpPr>
          <p:nvPr/>
        </p:nvSpPr>
        <p:spPr>
          <a:xfrm>
            <a:off x="838200" y="4407287"/>
            <a:ext cx="6365682" cy="50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Input contains character?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3F48D8-3176-7685-DEE3-EDC0A4F66BC8}"/>
              </a:ext>
            </a:extLst>
          </p:cNvPr>
          <p:cNvSpPr txBox="1">
            <a:spLocks/>
          </p:cNvSpPr>
          <p:nvPr/>
        </p:nvSpPr>
        <p:spPr>
          <a:xfrm>
            <a:off x="7203882" y="4407286"/>
            <a:ext cx="4070922" cy="504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InvalidInputError</a:t>
            </a:r>
            <a:r>
              <a:rPr lang="en-US" sz="2000" dirty="0"/>
              <a:t>  “Number expected but found non-number“</a:t>
            </a:r>
          </a:p>
        </p:txBody>
      </p:sp>
    </p:spTree>
    <p:extLst>
      <p:ext uri="{BB962C8B-B14F-4D97-AF65-F5344CB8AC3E}">
        <p14:creationId xmlns:p14="http://schemas.microsoft.com/office/powerpoint/2010/main" val="303109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7016-56B9-E256-4BA5-68C2C7F6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386AC4-7929-4BB0-0660-34568CCD11B8}"/>
              </a:ext>
            </a:extLst>
          </p:cNvPr>
          <p:cNvSpPr txBox="1">
            <a:spLocks/>
          </p:cNvSpPr>
          <p:nvPr/>
        </p:nvSpPr>
        <p:spPr>
          <a:xfrm>
            <a:off x="588475" y="1403287"/>
            <a:ext cx="11603525" cy="5089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Translating requirements to test list</a:t>
            </a:r>
          </a:p>
          <a:p>
            <a:r>
              <a:rPr lang="en-US" sz="3600" dirty="0"/>
              <a:t>Test naming conventions</a:t>
            </a:r>
          </a:p>
          <a:p>
            <a:r>
              <a:rPr lang="en-US" sz="3600" dirty="0"/>
              <a:t>Arrange, Act, Assert test structure</a:t>
            </a:r>
          </a:p>
          <a:p>
            <a:r>
              <a:rPr lang="en-US" sz="3600" dirty="0"/>
              <a:t>Fake it till you make it (by in-lining production code in test)</a:t>
            </a:r>
          </a:p>
          <a:p>
            <a:r>
              <a:rPr lang="en-US" sz="3600" dirty="0"/>
              <a:t>Commit and push after every TDD cycle</a:t>
            </a:r>
          </a:p>
        </p:txBody>
      </p:sp>
    </p:spTree>
    <p:extLst>
      <p:ext uri="{BB962C8B-B14F-4D97-AF65-F5344CB8AC3E}">
        <p14:creationId xmlns:p14="http://schemas.microsoft.com/office/powerpoint/2010/main" val="20038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E183-5BB3-2D25-1F4D-99CC0F7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 Calculator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8DC2-13AA-DB1F-EAA5-50A5EEA78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want to 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many numbers from a string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that 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can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run many addition operations faster</a:t>
            </a:r>
            <a:endParaRPr lang="en-US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Acceptance Criteria: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Add many numbers in the string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 of valid input: "1,2,3,4,5"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45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7016-56B9-E256-4BA5-68C2C7F6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numbers: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4AD3B-0392-02B5-1D95-704CFC616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2128"/>
            <a:ext cx="6365682" cy="504107"/>
          </a:xfrm>
        </p:spPr>
        <p:txBody>
          <a:bodyPr>
            <a:noAutofit/>
          </a:bodyPr>
          <a:lstStyle/>
          <a:p>
            <a:r>
              <a:rPr lang="en-US" sz="3200" dirty="0"/>
              <a:t>How many is many?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BFDC8A-A4E3-F21E-EE5F-36E0E742579D}"/>
              </a:ext>
            </a:extLst>
          </p:cNvPr>
          <p:cNvSpPr txBox="1">
            <a:spLocks/>
          </p:cNvSpPr>
          <p:nvPr/>
        </p:nvSpPr>
        <p:spPr>
          <a:xfrm>
            <a:off x="7203882" y="2052127"/>
            <a:ext cx="3978643" cy="1514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Any, limit depends on the memory size</a:t>
            </a:r>
          </a:p>
        </p:txBody>
      </p:sp>
    </p:spTree>
    <p:extLst>
      <p:ext uri="{BB962C8B-B14F-4D97-AF65-F5344CB8AC3E}">
        <p14:creationId xmlns:p14="http://schemas.microsoft.com/office/powerpoint/2010/main" val="48998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7016-56B9-E256-4BA5-68C2C7F6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386AC4-7929-4BB0-0660-34568CCD11B8}"/>
              </a:ext>
            </a:extLst>
          </p:cNvPr>
          <p:cNvSpPr txBox="1">
            <a:spLocks/>
          </p:cNvSpPr>
          <p:nvPr/>
        </p:nvSpPr>
        <p:spPr>
          <a:xfrm>
            <a:off x="588475" y="1403287"/>
            <a:ext cx="11603525" cy="5089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D8D031-6E89-AE5E-C943-08F0682520B0}"/>
              </a:ext>
            </a:extLst>
          </p:cNvPr>
          <p:cNvSpPr txBox="1">
            <a:spLocks/>
          </p:cNvSpPr>
          <p:nvPr/>
        </p:nvSpPr>
        <p:spPr>
          <a:xfrm>
            <a:off x="740875" y="1555687"/>
            <a:ext cx="10164813" cy="5089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SLAP &amp; DRY</a:t>
            </a:r>
          </a:p>
          <a:p>
            <a:r>
              <a:rPr lang="en-US" sz="3600" dirty="0"/>
              <a:t>Don’t test private methods</a:t>
            </a:r>
          </a:p>
        </p:txBody>
      </p:sp>
    </p:spTree>
    <p:extLst>
      <p:ext uri="{BB962C8B-B14F-4D97-AF65-F5344CB8AC3E}">
        <p14:creationId xmlns:p14="http://schemas.microsoft.com/office/powerpoint/2010/main" val="164178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E183-5BB3-2D25-1F4D-99CC0F70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4835" cy="132556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String Calculator – </a:t>
            </a:r>
            <a:r>
              <a:rPr lang="en-US" b="1" dirty="0"/>
              <a:t>Newline as separator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8DC2-13AA-DB1F-EAA5-50A5EEA78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want to 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newline as a separator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that 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could have more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flexibility in the input</a:t>
            </a:r>
            <a:endParaRPr lang="en-US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Acceptance Criteria: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program should handle newlines as separators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"1\n2,3" should return 6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"175.2,\n35" is invalid with message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InvalidInputError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"Invalid input, missing number between \\n and ,"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40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7016-56B9-E256-4BA5-68C2C7F6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Newline as separator: Questions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BFDC8A-A4E3-F21E-EE5F-36E0E742579D}"/>
              </a:ext>
            </a:extLst>
          </p:cNvPr>
          <p:cNvSpPr txBox="1">
            <a:spLocks/>
          </p:cNvSpPr>
          <p:nvPr/>
        </p:nvSpPr>
        <p:spPr>
          <a:xfrm>
            <a:off x="7203882" y="2055308"/>
            <a:ext cx="4988118" cy="3422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InvalidInputError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“Number expected  but found separator”</a:t>
            </a:r>
          </a:p>
          <a:p>
            <a:pPr marL="0" indent="0">
              <a:buNone/>
            </a:pPr>
            <a:endParaRPr lang="en-US" sz="3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InvalidInputError</a:t>
            </a:r>
            <a:r>
              <a:rPr lang="en-US" sz="3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“Number expected  but found separator”</a:t>
            </a:r>
          </a:p>
          <a:p>
            <a:pPr marL="0" indent="0">
              <a:buNone/>
            </a:pPr>
            <a:endParaRPr lang="en-US" sz="3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CB1F90-91E2-7B4A-59EF-84BDF191F3C1}"/>
              </a:ext>
            </a:extLst>
          </p:cNvPr>
          <p:cNvSpPr txBox="1">
            <a:spLocks/>
          </p:cNvSpPr>
          <p:nvPr/>
        </p:nvSpPr>
        <p:spPr>
          <a:xfrm>
            <a:off x="838200" y="2052129"/>
            <a:ext cx="5512266" cy="5281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What about “1\n,2” </a:t>
            </a:r>
          </a:p>
          <a:p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B3E2B-5789-3C2C-2CF4-B345B7F5223B}"/>
              </a:ext>
            </a:extLst>
          </p:cNvPr>
          <p:cNvSpPr txBox="1">
            <a:spLocks/>
          </p:cNvSpPr>
          <p:nvPr/>
        </p:nvSpPr>
        <p:spPr>
          <a:xfrm>
            <a:off x="838200" y="3993174"/>
            <a:ext cx="5512266" cy="148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“1,,2”</a:t>
            </a:r>
          </a:p>
        </p:txBody>
      </p:sp>
    </p:spTree>
    <p:extLst>
      <p:ext uri="{BB962C8B-B14F-4D97-AF65-F5344CB8AC3E}">
        <p14:creationId xmlns:p14="http://schemas.microsoft.com/office/powerpoint/2010/main" val="185701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 uiExpand="1" build="p"/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7016-56B9-E256-4BA5-68C2C7F6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386AC4-7929-4BB0-0660-34568CCD11B8}"/>
              </a:ext>
            </a:extLst>
          </p:cNvPr>
          <p:cNvSpPr txBox="1">
            <a:spLocks/>
          </p:cNvSpPr>
          <p:nvPr/>
        </p:nvSpPr>
        <p:spPr>
          <a:xfrm>
            <a:off x="588475" y="1403287"/>
            <a:ext cx="11603525" cy="5089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D8D031-6E89-AE5E-C943-08F0682520B0}"/>
              </a:ext>
            </a:extLst>
          </p:cNvPr>
          <p:cNvSpPr txBox="1">
            <a:spLocks/>
          </p:cNvSpPr>
          <p:nvPr/>
        </p:nvSpPr>
        <p:spPr>
          <a:xfrm>
            <a:off x="740875" y="1555687"/>
            <a:ext cx="10164813" cy="5089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Guard pattern</a:t>
            </a:r>
          </a:p>
          <a:p>
            <a:r>
              <a:rPr lang="en-US" sz="3600" dirty="0"/>
              <a:t>Tests should be behavior sensitive</a:t>
            </a:r>
          </a:p>
          <a:p>
            <a:r>
              <a:rPr lang="en-US" sz="3600" dirty="0"/>
              <a:t>Tests not affected by internal structure</a:t>
            </a:r>
          </a:p>
          <a:p>
            <a:r>
              <a:rPr lang="en-US" sz="3600" dirty="0"/>
              <a:t>Don’t test private methods</a:t>
            </a:r>
          </a:p>
        </p:txBody>
      </p:sp>
    </p:spTree>
    <p:extLst>
      <p:ext uri="{BB962C8B-B14F-4D97-AF65-F5344CB8AC3E}">
        <p14:creationId xmlns:p14="http://schemas.microsoft.com/office/powerpoint/2010/main" val="25482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E183-5BB3-2D25-1F4D-99CC0F70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String Calculator –</a:t>
            </a:r>
            <a:r>
              <a:rPr lang="en-US" b="1" dirty="0"/>
              <a:t> Custom Separators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8DC2-13AA-DB1F-EAA5-50A5EEA78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567"/>
            <a:ext cx="10515600" cy="56344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user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want to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a custom separator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that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can have more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flexibility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the input</a:t>
            </a:r>
          </a:p>
          <a:p>
            <a:pPr marL="0" indent="0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Acceptance Criteria:</a:t>
            </a:r>
          </a:p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change the delimiter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beginning of the input will contain a separate line “//[delimiter]\n[numbers]”</a:t>
            </a:r>
          </a:p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"//;\n1;2" should return "3“</a:t>
            </a:r>
          </a:p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"//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\n2sep3“ should return “5”</a:t>
            </a:r>
          </a:p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"//|\n1|2|3" should return "6"</a:t>
            </a:r>
          </a:p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"//|\n1|2,3" is invalid and should return the message 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"'Invalid input, mixing custom and default separators“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existing scenarios should work as before.</a:t>
            </a:r>
          </a:p>
        </p:txBody>
      </p:sp>
    </p:spTree>
    <p:extLst>
      <p:ext uri="{BB962C8B-B14F-4D97-AF65-F5344CB8AC3E}">
        <p14:creationId xmlns:p14="http://schemas.microsoft.com/office/powerpoint/2010/main" val="47766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7016-56B9-E256-4BA5-68C2C7F6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 separators: Questions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035A9C-055A-97A0-AC9D-CB3D756DBE8C}"/>
              </a:ext>
            </a:extLst>
          </p:cNvPr>
          <p:cNvSpPr txBox="1">
            <a:spLocks/>
          </p:cNvSpPr>
          <p:nvPr/>
        </p:nvSpPr>
        <p:spPr>
          <a:xfrm>
            <a:off x="838200" y="2175714"/>
            <a:ext cx="6365682" cy="50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separator be a number?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CB3F8F-2588-E77C-B737-7034E08675FC}"/>
              </a:ext>
            </a:extLst>
          </p:cNvPr>
          <p:cNvSpPr txBox="1">
            <a:spLocks/>
          </p:cNvSpPr>
          <p:nvPr/>
        </p:nvSpPr>
        <p:spPr>
          <a:xfrm>
            <a:off x="7203882" y="2175713"/>
            <a:ext cx="1906562" cy="718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Error (skip)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647215-9C22-73E5-286F-535855308451}"/>
              </a:ext>
            </a:extLst>
          </p:cNvPr>
          <p:cNvSpPr txBox="1">
            <a:spLocks/>
          </p:cNvSpPr>
          <p:nvPr/>
        </p:nvSpPr>
        <p:spPr>
          <a:xfrm>
            <a:off x="838200" y="3509564"/>
            <a:ext cx="6775764" cy="668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Missing number from custom separators?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11A8A82-E2CE-BFE1-DCEE-38A66153702F}"/>
              </a:ext>
            </a:extLst>
          </p:cNvPr>
          <p:cNvSpPr txBox="1">
            <a:spLocks/>
          </p:cNvSpPr>
          <p:nvPr/>
        </p:nvSpPr>
        <p:spPr>
          <a:xfrm>
            <a:off x="7203882" y="3509563"/>
            <a:ext cx="2130241" cy="600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Error (skip)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CE46-B221-0BF5-BB35-DE3DBEBEFADF}"/>
              </a:ext>
            </a:extLst>
          </p:cNvPr>
          <p:cNvSpPr txBox="1">
            <a:spLocks/>
          </p:cNvSpPr>
          <p:nvPr/>
        </p:nvSpPr>
        <p:spPr>
          <a:xfrm>
            <a:off x="838200" y="4843412"/>
            <a:ext cx="6365682" cy="50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2" action="ppaction://hlinksldjump"/>
              </a:rPr>
              <a:t>Input ending with a custom separator?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927ECF-0867-AEA8-7BE4-BF79A8C87E2B}"/>
              </a:ext>
            </a:extLst>
          </p:cNvPr>
          <p:cNvSpPr txBox="1">
            <a:spLocks/>
          </p:cNvSpPr>
          <p:nvPr/>
        </p:nvSpPr>
        <p:spPr>
          <a:xfrm>
            <a:off x="7203882" y="4843411"/>
            <a:ext cx="1906562" cy="1085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Error (skip) @slide 3</a:t>
            </a:r>
          </a:p>
        </p:txBody>
      </p:sp>
    </p:spTree>
    <p:extLst>
      <p:ext uri="{BB962C8B-B14F-4D97-AF65-F5344CB8AC3E}">
        <p14:creationId xmlns:p14="http://schemas.microsoft.com/office/powerpoint/2010/main" val="41187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11" grpId="0" build="p"/>
      <p:bldP spid="12" grpId="0" build="p"/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7016-56B9-E256-4BA5-68C2C7F6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 step: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C6362D-8F95-CECC-8289-E7D4EF1F044B}"/>
              </a:ext>
            </a:extLst>
          </p:cNvPr>
          <p:cNvSpPr txBox="1">
            <a:spLocks/>
          </p:cNvSpPr>
          <p:nvPr/>
        </p:nvSpPr>
        <p:spPr>
          <a:xfrm>
            <a:off x="7203882" y="2027270"/>
            <a:ext cx="4918708" cy="942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InvalidInputError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“Invalid input, can not add more than 2 numbers”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386AC4-7929-4BB0-0660-34568CCD11B8}"/>
              </a:ext>
            </a:extLst>
          </p:cNvPr>
          <p:cNvSpPr txBox="1">
            <a:spLocks/>
          </p:cNvSpPr>
          <p:nvPr/>
        </p:nvSpPr>
        <p:spPr>
          <a:xfrm>
            <a:off x="838200" y="2027271"/>
            <a:ext cx="6365682" cy="504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More than 2 numbers?</a:t>
            </a:r>
          </a:p>
        </p:txBody>
      </p:sp>
    </p:spTree>
    <p:extLst>
      <p:ext uri="{BB962C8B-B14F-4D97-AF65-F5344CB8AC3E}">
        <p14:creationId xmlns:p14="http://schemas.microsoft.com/office/powerpoint/2010/main" val="224298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7016-56B9-E256-4BA5-68C2C7F6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Takeaways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386AC4-7929-4BB0-0660-34568CCD11B8}"/>
              </a:ext>
            </a:extLst>
          </p:cNvPr>
          <p:cNvSpPr txBox="1">
            <a:spLocks/>
          </p:cNvSpPr>
          <p:nvPr/>
        </p:nvSpPr>
        <p:spPr>
          <a:xfrm>
            <a:off x="588476" y="1403287"/>
            <a:ext cx="10375272" cy="4182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Keep a ubiquitous language</a:t>
            </a:r>
          </a:p>
          <a:p>
            <a:r>
              <a:rPr lang="en-US" sz="3600" dirty="0"/>
              <a:t>Refactoring</a:t>
            </a:r>
          </a:p>
          <a:p>
            <a:r>
              <a:rPr lang="en-US" sz="3600" dirty="0"/>
              <a:t>Helper classes</a:t>
            </a:r>
          </a:p>
          <a:p>
            <a:r>
              <a:rPr lang="en-US" sz="3600" dirty="0"/>
              <a:t>Regression tests</a:t>
            </a:r>
          </a:p>
        </p:txBody>
      </p:sp>
    </p:spTree>
    <p:extLst>
      <p:ext uri="{BB962C8B-B14F-4D97-AF65-F5344CB8AC3E}">
        <p14:creationId xmlns:p14="http://schemas.microsoft.com/office/powerpoint/2010/main" val="223020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E183-5BB3-2D25-1F4D-99CC0F7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String Calculator – </a:t>
            </a:r>
            <a:r>
              <a:rPr lang="en-US" b="1" dirty="0"/>
              <a:t>Negative numbers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8DC2-13AA-DB1F-EAA5-50A5EEA78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656"/>
            <a:ext cx="10515600" cy="5500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want to 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error when given a negative number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that 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can warn users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Acceptance Criteria: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Negative numbers will return the message "Negative numbers not allowed: " listing all negative numbers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"-1,2" is invalid and should return the message 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"Negative  numbers not allowed: -1"</a:t>
            </a: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"2,-4,-5" is invalid and should return the message 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"Negative </a:t>
            </a:r>
            <a:r>
              <a:rPr lang="en-US" sz="160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numbers allowed: 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-4,-5"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15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E183-5BB3-2D25-1F4D-99CC0F70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93"/>
            <a:ext cx="10515600" cy="1325563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Character Copy Kata - 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8DC2-13AA-DB1F-EAA5-50A5EEA78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060"/>
            <a:ext cx="10515600" cy="4205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software developer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want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function that copies a string from source to destination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that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would use it to develop other functionalities</a:t>
            </a:r>
          </a:p>
          <a:p>
            <a:pPr marL="0" indent="0">
              <a:buNone/>
            </a:pPr>
            <a:endParaRPr lang="en-US" sz="2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Acceptance Criteria: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copying and writing are done one character at a time.</a:t>
            </a:r>
          </a:p>
          <a:p>
            <a:pPr marL="0" indent="0">
              <a:buNone/>
            </a:pPr>
            <a:endParaRPr lang="en-US" sz="2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a newline (‘\n’) is encountered. Then the processing stops without writing the newline.</a:t>
            </a:r>
          </a:p>
        </p:txBody>
      </p:sp>
    </p:spTree>
    <p:extLst>
      <p:ext uri="{BB962C8B-B14F-4D97-AF65-F5344CB8AC3E}">
        <p14:creationId xmlns:p14="http://schemas.microsoft.com/office/powerpoint/2010/main" val="3563772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E183-5BB3-2D25-1F4D-99CC0F70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93"/>
            <a:ext cx="10515600" cy="1325563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Character Copy Kata - evolution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8DC2-13AA-DB1F-EAA5-50A5EEA78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060"/>
            <a:ext cx="10515600" cy="4205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software developer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want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 able to have multiple implementations for the destination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that 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would add new destinations at will</a:t>
            </a:r>
          </a:p>
          <a:p>
            <a:pPr marL="0" indent="0">
              <a:buNone/>
            </a:pPr>
            <a:endParaRPr lang="en-US" sz="2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Acceptance Criteria: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want to be able to copy to another string or to a file</a:t>
            </a:r>
          </a:p>
        </p:txBody>
      </p:sp>
    </p:spTree>
    <p:extLst>
      <p:ext uri="{BB962C8B-B14F-4D97-AF65-F5344CB8AC3E}">
        <p14:creationId xmlns:p14="http://schemas.microsoft.com/office/powerpoint/2010/main" val="84129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7016-56B9-E256-4BA5-68C2C7F6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 copy kata: Questions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035A9C-055A-97A0-AC9D-CB3D756DBE8C}"/>
              </a:ext>
            </a:extLst>
          </p:cNvPr>
          <p:cNvSpPr txBox="1">
            <a:spLocks/>
          </p:cNvSpPr>
          <p:nvPr/>
        </p:nvSpPr>
        <p:spPr>
          <a:xfrm>
            <a:off x="820015" y="2175714"/>
            <a:ext cx="9560118" cy="112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 Mention all criteria from </a:t>
            </a:r>
            <a:r>
              <a:rPr lang="en-US" dirty="0" err="1"/>
              <a:t>misbah</a:t>
            </a:r>
            <a:r>
              <a:rPr lang="en-US" dirty="0"/>
              <a:t> telegram message</a:t>
            </a:r>
          </a:p>
        </p:txBody>
      </p:sp>
    </p:spTree>
    <p:extLst>
      <p:ext uri="{BB962C8B-B14F-4D97-AF65-F5344CB8AC3E}">
        <p14:creationId xmlns:p14="http://schemas.microsoft.com/office/powerpoint/2010/main" val="213535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7016-56B9-E256-4BA5-68C2C7F6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Takeaways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386AC4-7929-4BB0-0660-34568CCD11B8}"/>
              </a:ext>
            </a:extLst>
          </p:cNvPr>
          <p:cNvSpPr txBox="1">
            <a:spLocks/>
          </p:cNvSpPr>
          <p:nvPr/>
        </p:nvSpPr>
        <p:spPr>
          <a:xfrm>
            <a:off x="588475" y="1403287"/>
            <a:ext cx="11603525" cy="5089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Translating requirements to test list using techniques</a:t>
            </a:r>
          </a:p>
          <a:p>
            <a:r>
              <a:rPr lang="en-US" sz="3600" dirty="0"/>
              <a:t>Consider test naming conventions</a:t>
            </a:r>
          </a:p>
          <a:p>
            <a:r>
              <a:rPr lang="en-US" sz="3600" dirty="0"/>
              <a:t>Consider test structure Arrange, Act, Assert</a:t>
            </a:r>
          </a:p>
          <a:p>
            <a:r>
              <a:rPr lang="en-US" sz="3600" dirty="0"/>
              <a:t>Fake it till you make it (by in-lining production code in test)</a:t>
            </a:r>
          </a:p>
          <a:p>
            <a:r>
              <a:rPr lang="en-US" sz="3600" dirty="0"/>
              <a:t>SLAP &amp; DRY</a:t>
            </a:r>
          </a:p>
          <a:p>
            <a:r>
              <a:rPr lang="en-US" sz="3600" dirty="0"/>
              <a:t>Guard pattern</a:t>
            </a:r>
          </a:p>
          <a:p>
            <a:r>
              <a:rPr lang="en-US" sz="3600" dirty="0"/>
              <a:t>Tests should be behavior sensitive and structure insensitive</a:t>
            </a:r>
          </a:p>
          <a:p>
            <a:r>
              <a:rPr lang="en-US" sz="3600" dirty="0"/>
              <a:t>Commit and push after every TDD cycle</a:t>
            </a:r>
          </a:p>
        </p:txBody>
      </p:sp>
    </p:spTree>
    <p:extLst>
      <p:ext uri="{BB962C8B-B14F-4D97-AF65-F5344CB8AC3E}">
        <p14:creationId xmlns:p14="http://schemas.microsoft.com/office/powerpoint/2010/main" val="375552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E183-5BB3-2D25-1F4D-99CC0F70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57642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 Calculator 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Last position missing number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8DC2-13AA-DB1F-EAA5-50A5EEA78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49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want to 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error when missing number in last position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that 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would prevent invalid input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Acceptance Criteria: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Don’t allow the input to end in a separator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“1,3,” returns an error</a:t>
            </a:r>
          </a:p>
        </p:txBody>
      </p:sp>
    </p:spTree>
    <p:extLst>
      <p:ext uri="{BB962C8B-B14F-4D97-AF65-F5344CB8AC3E}">
        <p14:creationId xmlns:p14="http://schemas.microsoft.com/office/powerpoint/2010/main" val="1259110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E183-5BB3-2D25-1F4D-99CC0F70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325563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Retrospective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8DC2-13AA-DB1F-EAA5-50A5EEA78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988" y="1182821"/>
            <a:ext cx="10551812" cy="5367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Did you ever write more code than you needed to make tests pass?</a:t>
            </a:r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Did you ever have more than one failing test at a time?</a:t>
            </a:r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Did the tests fail unexpectedly at any point? If so, why?</a:t>
            </a:r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How much did writing the tests slow you down?</a:t>
            </a:r>
          </a:p>
          <a:p>
            <a:pPr marL="0" indent="0">
              <a:buNone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Did you write more tests than you would have if you had coded first and written tests afterwards?</a:t>
            </a:r>
          </a:p>
          <a:p>
            <a:pPr marL="0" indent="0">
              <a:buNone/>
            </a:pP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Are you happy with the design of the code you ended up with? Should you have refactored it more often?</a:t>
            </a:r>
          </a:p>
        </p:txBody>
      </p:sp>
    </p:spTree>
    <p:extLst>
      <p:ext uri="{BB962C8B-B14F-4D97-AF65-F5344CB8AC3E}">
        <p14:creationId xmlns:p14="http://schemas.microsoft.com/office/powerpoint/2010/main" val="104903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E183-5BB3-2D25-1F4D-99CC0F7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String Calculator – First step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8DC2-13AA-DB1F-EAA5-50A5EEA78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77808" cy="483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want to 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numbers from a string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that 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would get their sum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Acceptance Criteria: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Take a string with 0, 1, or 2 numbers separated by comma, and return their sum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 empty string "" (0 numbers) will return 0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 of valid inputs: "", "1", "1.1,2.2"</a:t>
            </a:r>
          </a:p>
        </p:txBody>
      </p:sp>
    </p:spTree>
    <p:extLst>
      <p:ext uri="{BB962C8B-B14F-4D97-AF65-F5344CB8AC3E}">
        <p14:creationId xmlns:p14="http://schemas.microsoft.com/office/powerpoint/2010/main" val="30282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7016-56B9-E256-4BA5-68C2C7F6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 step: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E552B14-2F12-D5F4-377B-2227E3966061}"/>
              </a:ext>
            </a:extLst>
          </p:cNvPr>
          <p:cNvSpPr txBox="1">
            <a:spLocks/>
          </p:cNvSpPr>
          <p:nvPr/>
        </p:nvSpPr>
        <p:spPr>
          <a:xfrm>
            <a:off x="838200" y="2837215"/>
            <a:ext cx="6365682" cy="1635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Max input size / output 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80A1C-8915-BF04-1850-934EC274BD23}"/>
              </a:ext>
            </a:extLst>
          </p:cNvPr>
          <p:cNvSpPr txBox="1">
            <a:spLocks/>
          </p:cNvSpPr>
          <p:nvPr/>
        </p:nvSpPr>
        <p:spPr>
          <a:xfrm>
            <a:off x="7203882" y="2837214"/>
            <a:ext cx="3475304" cy="17166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2</a:t>
            </a:r>
            <a:r>
              <a:rPr lang="en-US" sz="3200" baseline="30000" dirty="0"/>
              <a:t>29</a:t>
            </a:r>
            <a:r>
              <a:rPr lang="en-US" sz="3200" dirty="0"/>
              <a:t> - 24 (~1GB) char | 2</a:t>
            </a:r>
            <a:r>
              <a:rPr lang="en-US" sz="3200" baseline="30000" dirty="0"/>
              <a:t>53</a:t>
            </a:r>
            <a:r>
              <a:rPr lang="en-US" sz="3200" dirty="0"/>
              <a:t> - 1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C6362D-8F95-CECC-8289-E7D4EF1F044B}"/>
              </a:ext>
            </a:extLst>
          </p:cNvPr>
          <p:cNvSpPr txBox="1">
            <a:spLocks/>
          </p:cNvSpPr>
          <p:nvPr/>
        </p:nvSpPr>
        <p:spPr>
          <a:xfrm>
            <a:off x="7203882" y="2027270"/>
            <a:ext cx="4070922" cy="504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InvalidInputError</a:t>
            </a:r>
            <a:r>
              <a:rPr lang="en-US" sz="2000" dirty="0"/>
              <a:t> “Invalid input, can not add more than 2 numbers”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386AC4-7929-4BB0-0660-34568CCD11B8}"/>
              </a:ext>
            </a:extLst>
          </p:cNvPr>
          <p:cNvSpPr txBox="1">
            <a:spLocks/>
          </p:cNvSpPr>
          <p:nvPr/>
        </p:nvSpPr>
        <p:spPr>
          <a:xfrm>
            <a:off x="838200" y="2027271"/>
            <a:ext cx="6365682" cy="50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than 2 numbers?</a:t>
            </a:r>
          </a:p>
        </p:txBody>
      </p:sp>
    </p:spTree>
    <p:extLst>
      <p:ext uri="{BB962C8B-B14F-4D97-AF65-F5344CB8AC3E}">
        <p14:creationId xmlns:p14="http://schemas.microsoft.com/office/powerpoint/2010/main" val="250973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E183-5BB3-2D25-1F4D-99CC0F7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String Calculator – First step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8DC2-13AA-DB1F-EAA5-50A5EEA78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77808" cy="483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want to 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numbers from a string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that 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would get their sum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Acceptance Criteria: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Take a string with 0, 1, or 2 numbers separated by comma, and return their sum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 empty string "" (0 numbers) will return 0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 of valid inputs: "", "1", "1.1,2.2"</a:t>
            </a:r>
          </a:p>
        </p:txBody>
      </p:sp>
    </p:spTree>
    <p:extLst>
      <p:ext uri="{BB962C8B-B14F-4D97-AF65-F5344CB8AC3E}">
        <p14:creationId xmlns:p14="http://schemas.microsoft.com/office/powerpoint/2010/main" val="341357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7016-56B9-E256-4BA5-68C2C7F6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 step: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E552B14-2F12-D5F4-377B-2227E3966061}"/>
              </a:ext>
            </a:extLst>
          </p:cNvPr>
          <p:cNvSpPr txBox="1">
            <a:spLocks/>
          </p:cNvSpPr>
          <p:nvPr/>
        </p:nvSpPr>
        <p:spPr>
          <a:xfrm>
            <a:off x="838200" y="2837215"/>
            <a:ext cx="6365682" cy="50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Max input size / output value?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80A1C-8915-BF04-1850-934EC274BD23}"/>
              </a:ext>
            </a:extLst>
          </p:cNvPr>
          <p:cNvSpPr txBox="1">
            <a:spLocks/>
          </p:cNvSpPr>
          <p:nvPr/>
        </p:nvSpPr>
        <p:spPr>
          <a:xfrm>
            <a:off x="7203881" y="2837214"/>
            <a:ext cx="4601837" cy="504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29</a:t>
            </a:r>
            <a:r>
              <a:rPr lang="en-US" dirty="0"/>
              <a:t> - 24 (~1GB) char | 2</a:t>
            </a:r>
            <a:r>
              <a:rPr lang="en-US" baseline="30000" dirty="0"/>
              <a:t>53</a:t>
            </a:r>
            <a:r>
              <a:rPr lang="en-US" dirty="0"/>
              <a:t> - 1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C6362D-8F95-CECC-8289-E7D4EF1F044B}"/>
              </a:ext>
            </a:extLst>
          </p:cNvPr>
          <p:cNvSpPr txBox="1">
            <a:spLocks/>
          </p:cNvSpPr>
          <p:nvPr/>
        </p:nvSpPr>
        <p:spPr>
          <a:xfrm>
            <a:off x="7203882" y="2027270"/>
            <a:ext cx="4070922" cy="504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InvalidInputError</a:t>
            </a:r>
            <a:r>
              <a:rPr lang="en-US" sz="2000" dirty="0"/>
              <a:t> “Invalid input, can not add more than 2 numbers”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386AC4-7929-4BB0-0660-34568CCD11B8}"/>
              </a:ext>
            </a:extLst>
          </p:cNvPr>
          <p:cNvSpPr txBox="1">
            <a:spLocks/>
          </p:cNvSpPr>
          <p:nvPr/>
        </p:nvSpPr>
        <p:spPr>
          <a:xfrm>
            <a:off x="838200" y="2027271"/>
            <a:ext cx="6365682" cy="50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than 2 numbers?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50FC-67B7-36C2-C4F1-6AB21EC2636B}"/>
              </a:ext>
            </a:extLst>
          </p:cNvPr>
          <p:cNvSpPr txBox="1">
            <a:spLocks/>
          </p:cNvSpPr>
          <p:nvPr/>
        </p:nvSpPr>
        <p:spPr>
          <a:xfrm>
            <a:off x="838200" y="3641486"/>
            <a:ext cx="6365682" cy="1614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How many decimal places?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E80C93-02B4-5C93-C47C-36E3EF4C6C5C}"/>
              </a:ext>
            </a:extLst>
          </p:cNvPr>
          <p:cNvSpPr txBox="1">
            <a:spLocks/>
          </p:cNvSpPr>
          <p:nvPr/>
        </p:nvSpPr>
        <p:spPr>
          <a:xfrm>
            <a:off x="7203881" y="3641485"/>
            <a:ext cx="3794085" cy="234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input any, output rounded up to 1 decimal place</a:t>
            </a:r>
          </a:p>
        </p:txBody>
      </p:sp>
    </p:spTree>
    <p:extLst>
      <p:ext uri="{BB962C8B-B14F-4D97-AF65-F5344CB8AC3E}">
        <p14:creationId xmlns:p14="http://schemas.microsoft.com/office/powerpoint/2010/main" val="63755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E183-5BB3-2D25-1F4D-99CC0F7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String Calculator – First step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8DC2-13AA-DB1F-EAA5-50A5EEA78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77808" cy="483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want to 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numbers from a string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that 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would get their sum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Acceptance Criteria: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Take a string with 0, 1, or 2 numbers separated by comma, and return their sum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 empty string "" (0 numbers) will return 0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 of valid inputs: "", "1", "1.1,2.2"</a:t>
            </a:r>
          </a:p>
        </p:txBody>
      </p:sp>
    </p:spTree>
    <p:extLst>
      <p:ext uri="{BB962C8B-B14F-4D97-AF65-F5344CB8AC3E}">
        <p14:creationId xmlns:p14="http://schemas.microsoft.com/office/powerpoint/2010/main" val="18693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7016-56B9-E256-4BA5-68C2C7F6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 step: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E552B14-2F12-D5F4-377B-2227E3966061}"/>
              </a:ext>
            </a:extLst>
          </p:cNvPr>
          <p:cNvSpPr txBox="1">
            <a:spLocks/>
          </p:cNvSpPr>
          <p:nvPr/>
        </p:nvSpPr>
        <p:spPr>
          <a:xfrm>
            <a:off x="838200" y="2837215"/>
            <a:ext cx="6365682" cy="50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Max input size / output value?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80A1C-8915-BF04-1850-934EC274BD23}"/>
              </a:ext>
            </a:extLst>
          </p:cNvPr>
          <p:cNvSpPr txBox="1">
            <a:spLocks/>
          </p:cNvSpPr>
          <p:nvPr/>
        </p:nvSpPr>
        <p:spPr>
          <a:xfrm>
            <a:off x="7203881" y="2837214"/>
            <a:ext cx="4493195" cy="504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29</a:t>
            </a:r>
            <a:r>
              <a:rPr lang="en-US" dirty="0"/>
              <a:t> - 24 (~1GB) char | 2</a:t>
            </a:r>
            <a:r>
              <a:rPr lang="en-US" baseline="30000" dirty="0"/>
              <a:t>53</a:t>
            </a:r>
            <a:r>
              <a:rPr lang="en-US" dirty="0"/>
              <a:t> - 1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C6362D-8F95-CECC-8289-E7D4EF1F044B}"/>
              </a:ext>
            </a:extLst>
          </p:cNvPr>
          <p:cNvSpPr txBox="1">
            <a:spLocks/>
          </p:cNvSpPr>
          <p:nvPr/>
        </p:nvSpPr>
        <p:spPr>
          <a:xfrm>
            <a:off x="7203882" y="2027270"/>
            <a:ext cx="4070922" cy="76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InvalidInputError</a:t>
            </a:r>
            <a:r>
              <a:rPr lang="en-US" sz="2000" dirty="0"/>
              <a:t> “Invalid input, can not add more than 2 numbers”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386AC4-7929-4BB0-0660-34568CCD11B8}"/>
              </a:ext>
            </a:extLst>
          </p:cNvPr>
          <p:cNvSpPr txBox="1">
            <a:spLocks/>
          </p:cNvSpPr>
          <p:nvPr/>
        </p:nvSpPr>
        <p:spPr>
          <a:xfrm>
            <a:off x="838200" y="2027271"/>
            <a:ext cx="6365682" cy="50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More than 2 numbers?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50FC-67B7-36C2-C4F1-6AB21EC2636B}"/>
              </a:ext>
            </a:extLst>
          </p:cNvPr>
          <p:cNvSpPr txBox="1">
            <a:spLocks/>
          </p:cNvSpPr>
          <p:nvPr/>
        </p:nvSpPr>
        <p:spPr>
          <a:xfrm>
            <a:off x="838200" y="3641486"/>
            <a:ext cx="6365682" cy="50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many decimal places?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E80C93-02B4-5C93-C47C-36E3EF4C6C5C}"/>
              </a:ext>
            </a:extLst>
          </p:cNvPr>
          <p:cNvSpPr txBox="1">
            <a:spLocks/>
          </p:cNvSpPr>
          <p:nvPr/>
        </p:nvSpPr>
        <p:spPr>
          <a:xfrm>
            <a:off x="7203881" y="3641485"/>
            <a:ext cx="3794085" cy="50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input any, Output 1 digit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DEB421-B5A4-C998-FAB9-5DBEEEECF407}"/>
              </a:ext>
            </a:extLst>
          </p:cNvPr>
          <p:cNvSpPr txBox="1">
            <a:spLocks/>
          </p:cNvSpPr>
          <p:nvPr/>
        </p:nvSpPr>
        <p:spPr>
          <a:xfrm>
            <a:off x="838200" y="4407287"/>
            <a:ext cx="6365682" cy="1604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Input contains character?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3F48D8-3176-7685-DEE3-EDC0A4F66BC8}"/>
              </a:ext>
            </a:extLst>
          </p:cNvPr>
          <p:cNvSpPr txBox="1">
            <a:spLocks/>
          </p:cNvSpPr>
          <p:nvPr/>
        </p:nvSpPr>
        <p:spPr>
          <a:xfrm>
            <a:off x="7203882" y="4407286"/>
            <a:ext cx="3475304" cy="1359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err="1"/>
              <a:t>InvalidInputError</a:t>
            </a:r>
            <a:r>
              <a:rPr lang="en-US" sz="3200" dirty="0"/>
              <a:t>  “Number expected but found non-number“</a:t>
            </a:r>
          </a:p>
        </p:txBody>
      </p:sp>
    </p:spTree>
    <p:extLst>
      <p:ext uri="{BB962C8B-B14F-4D97-AF65-F5344CB8AC3E}">
        <p14:creationId xmlns:p14="http://schemas.microsoft.com/office/powerpoint/2010/main" val="407251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E183-5BB3-2D25-1F4D-99CC0F70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String Calculator – First step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E8DC2-13AA-DB1F-EAA5-50A5EEA78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77808" cy="4837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a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want to 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numbers from a string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that 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would get their sum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Acceptance Criteria: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Take a string with 0, 1, or 2 numbers separated by comma, and return their sum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 empty string "" (0 numbers) will return 0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 of valid inputs: "", "1", "1.1,2.2"</a:t>
            </a:r>
          </a:p>
        </p:txBody>
      </p:sp>
    </p:spTree>
    <p:extLst>
      <p:ext uri="{BB962C8B-B14F-4D97-AF65-F5344CB8AC3E}">
        <p14:creationId xmlns:p14="http://schemas.microsoft.com/office/powerpoint/2010/main" val="77788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17492</TotalTime>
  <Words>1428</Words>
  <Application>Microsoft Office PowerPoint</Application>
  <PresentationFormat>Widescreen</PresentationFormat>
  <Paragraphs>176</Paragraphs>
  <Slides>27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String Calculator – First step</vt:lpstr>
      <vt:lpstr>First step: Questions</vt:lpstr>
      <vt:lpstr>String Calculator – First step</vt:lpstr>
      <vt:lpstr>First step: Questions</vt:lpstr>
      <vt:lpstr>String Calculator – First step</vt:lpstr>
      <vt:lpstr>First step: Questions</vt:lpstr>
      <vt:lpstr>String Calculator – First step</vt:lpstr>
      <vt:lpstr>First step: Questions</vt:lpstr>
      <vt:lpstr>String Calculator – First step</vt:lpstr>
      <vt:lpstr>First step: Questions</vt:lpstr>
      <vt:lpstr>Key Takeaways</vt:lpstr>
      <vt:lpstr>String Calculator – Many numbers</vt:lpstr>
      <vt:lpstr>Many numbers: Questions</vt:lpstr>
      <vt:lpstr>Key Takeaways</vt:lpstr>
      <vt:lpstr>String Calculator – Newline as separator</vt:lpstr>
      <vt:lpstr>Newline as separator: Questions</vt:lpstr>
      <vt:lpstr>Key Takeaways</vt:lpstr>
      <vt:lpstr>String Calculator – Custom Separators</vt:lpstr>
      <vt:lpstr>Custom separators: Questions</vt:lpstr>
      <vt:lpstr>Key Takeaways</vt:lpstr>
      <vt:lpstr>String Calculator – Negative numbers</vt:lpstr>
      <vt:lpstr>Character Copy Kata - base</vt:lpstr>
      <vt:lpstr>Character Copy Kata - evolution</vt:lpstr>
      <vt:lpstr>Character copy kata: Questions</vt:lpstr>
      <vt:lpstr>Takeaways</vt:lpstr>
      <vt:lpstr>String Calculator – Last position missing number </vt:lpstr>
      <vt:lpstr>Retrospective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Khalid Elnajjar</dc:creator>
  <cp:lastModifiedBy>Khaled Elnaggar</cp:lastModifiedBy>
  <cp:revision>19</cp:revision>
  <dcterms:created xsi:type="dcterms:W3CDTF">2022-11-08T02:20:56Z</dcterms:created>
  <dcterms:modified xsi:type="dcterms:W3CDTF">2023-08-04T12:49:10Z</dcterms:modified>
</cp:coreProperties>
</file>