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05A"/>
    <a:srgbClr val="64BC49"/>
    <a:srgbClr val="1ABC6E"/>
    <a:srgbClr val="676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9D09-91D2-59F2-9081-9F86516A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ACC09-6D06-6EED-E47E-6D16BD7D3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6FA9-50D7-A416-ABB7-6CA96192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3444-2A58-DBC9-2857-A9604D0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DA10-4DD5-FC1F-F310-A654BFD3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196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147-687A-E810-F757-89B8C22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E1CF-1F30-4D55-9B04-83E5C3E1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294D-8F52-B946-05E2-0DF5F976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6921-4F48-8EB8-08D3-1BFA9EF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89CB-EABC-0EE7-AAB0-84A013F8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5957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B654B-737B-259B-78CC-FC5DD03F2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9AB3A-EFD3-2549-70A6-C8161A42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42C0-9B3A-871C-096A-5520A64B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9F4B-521D-72B4-A265-075598E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AA6E-ECC1-185A-819E-B139D4B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035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A7B3-D1EC-4356-69DA-AAAB669D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2EDD-5BD4-EDA2-7DDE-5AD8FF84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A306-7AED-338A-123F-5D789CAF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E36-0C5A-4613-F66F-175D4509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DDB4-0686-BBBF-EF3E-ACE4EA0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528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ACCF-3F59-A6E0-280F-64C96392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BDAD-AD7F-3156-FD3F-F2AD5BB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8E0E-C063-7A2F-DB4E-65CCD186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05E6-C6F8-3CE2-B9EA-C0F966D4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08D-BDAB-266D-CFD4-185E7C92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94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0D8B-3694-7240-485F-586E3199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FD48-C188-4C43-366D-7EEAAE23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DEE01-FF6A-49FA-8C6A-58E43885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46943-2925-88D2-8897-7AF27E8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B17F3-966A-2B44-5194-7E3CFDB2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346D3-C06F-EE82-052E-B835BF1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920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6A0A-1201-B54C-D355-9A0D0EE2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3D59-50C9-1537-304C-FE9D85EA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F747-72AA-C818-542B-1152ACB14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9B8E0-417D-36F5-8657-41A5D4A6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E570C-78BA-17B8-0B50-57FFD78C6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663C0-B44D-D2CF-3A1F-4C151FEF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F9C82-EEC4-B2E1-2213-91EAD8E9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8C1E7-753E-C1C8-DDE5-F9A19DF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73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9F70-26CB-17A1-1982-6D312E3F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07110-410D-8BE3-AE3B-C08E9021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8797F-E620-40E0-C40D-3F98A64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FDCA-7BFD-DF4A-2671-177C7C90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483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B16D-FEC8-E9C5-502B-F794018B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72218-E6F4-3BF4-BA74-A4947971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6293-1136-003B-0C73-1F06EB1D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334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DEDC-4CE2-E94D-9ED5-77F5105A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79F2-FC5A-7C27-4E27-FEC2C67E9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DF5D2-FC23-23B3-72F4-93586AC1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AC809-D163-B917-8CAA-E23939DC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AB8A-2FF9-0DB7-0FC5-25EA59BC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EBEE6-8FCB-5845-8406-C4C05953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75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5E31-380C-B700-52AC-28633B1B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24B7E-C721-E182-A155-61B67F1A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91370-B1F5-36F7-EF8E-F68489298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C135-C9A3-36BF-15A9-C18DB8D3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0B42-2A70-6A15-8F61-E1610F8D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18D6-B368-6649-6F60-095AC97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470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04CAE-DE8F-4C14-52C9-10F8B410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58A0B-388A-8710-2AAA-E3EF25D5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72040-E6F8-8598-C714-A211956B0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26BB-DDAC-40DC-AD4C-970843C82EE7}" type="datetimeFigureOut">
              <a:rPr lang="en-150" smtClean="0"/>
              <a:t>12/12/2023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A4DE-9DD8-5FF0-0076-32FF5A8D4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D279-1B56-572F-24E0-2F1225E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3C2E-5F7A-4048-AF8B-C6DD0483708F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99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C5C1D8-7FB4-D23A-CEBF-6DC807D63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19075"/>
            <a:ext cx="3570051" cy="1752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EBCF5-8FF2-3F51-0175-5A1B50B2AA54}"/>
              </a:ext>
            </a:extLst>
          </p:cNvPr>
          <p:cNvSpPr txBox="1"/>
          <p:nvPr/>
        </p:nvSpPr>
        <p:spPr>
          <a:xfrm>
            <a:off x="447675" y="2438602"/>
            <a:ext cx="3570051" cy="2962073"/>
          </a:xfrm>
          <a:prstGeom prst="rect">
            <a:avLst/>
          </a:prstGeom>
          <a:solidFill>
            <a:srgbClr val="64BC49"/>
          </a:solidFill>
          <a:ln w="12700">
            <a:solidFill>
              <a:schemeClr val="tx1"/>
            </a:solidFill>
          </a:ln>
        </p:spPr>
        <p:txBody>
          <a:bodyPr wrap="square" lIns="144000" rIns="144000" rtlCol="0">
            <a:normAutofit fontScale="70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6300" b="1" dirty="0">
                <a:solidFill>
                  <a:schemeClr val="bg1"/>
                </a:solidFill>
                <a:latin typeface="Aptos Display" panose="020B0004020202020204" pitchFamily="34" charset="0"/>
              </a:rPr>
              <a:t>Green Destinations HR analysis</a:t>
            </a:r>
          </a:p>
          <a:p>
            <a:pPr algn="ctr"/>
            <a:endParaRPr lang="en-US" sz="1700" dirty="0">
              <a:latin typeface="Aptos Display" panose="020B0004020202020204" pitchFamily="34" charset="0"/>
            </a:endParaRPr>
          </a:p>
          <a:p>
            <a:pPr algn="ctr"/>
            <a:endParaRPr lang="en-150" dirty="0">
              <a:latin typeface="Aptos Display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7E634-D6D6-17EA-461D-776DA71DB995}"/>
              </a:ext>
            </a:extLst>
          </p:cNvPr>
          <p:cNvSpPr txBox="1"/>
          <p:nvPr/>
        </p:nvSpPr>
        <p:spPr>
          <a:xfrm>
            <a:off x="5201117" y="1880423"/>
            <a:ext cx="6410036" cy="3097153"/>
          </a:xfrm>
          <a:prstGeom prst="rect">
            <a:avLst/>
          </a:prstGeom>
          <a:solidFill>
            <a:srgbClr val="ED605A"/>
          </a:solidFill>
          <a:ln w="12700">
            <a:solidFill>
              <a:schemeClr val="tx1"/>
            </a:solidFill>
          </a:ln>
        </p:spPr>
        <p:txBody>
          <a:bodyPr wrap="square" tIns="180000" rIns="90000" bIns="14400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Welcome! 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This is a report that accompanies the dashboard I made.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The project is an HR data analysis of a dataset provided by a prominent travel agency, known as Green Destinations. It is suffering from high attrition rate.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The goal of the project is to help GD’s management gain a bigger understanding on the phenomenon, why it’s happening, how bad it is, and how to curb it.</a:t>
            </a:r>
          </a:p>
        </p:txBody>
      </p:sp>
    </p:spTree>
    <p:extLst>
      <p:ext uri="{BB962C8B-B14F-4D97-AF65-F5344CB8AC3E}">
        <p14:creationId xmlns:p14="http://schemas.microsoft.com/office/powerpoint/2010/main" val="60588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57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2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1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6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21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Mehizel</dc:creator>
  <cp:lastModifiedBy>Khaled Mehizel</cp:lastModifiedBy>
  <cp:revision>1</cp:revision>
  <dcterms:created xsi:type="dcterms:W3CDTF">2023-12-12T18:34:36Z</dcterms:created>
  <dcterms:modified xsi:type="dcterms:W3CDTF">2023-12-12T21:15:08Z</dcterms:modified>
</cp:coreProperties>
</file>