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package/2006/relationships/metadata/thumbnail" Target="docProps/thumbnail.jpeg"/><Relationship Id="rId5" Type="http://schemas.openxmlformats.org/officeDocument/2006/relationships/custom-properties" Target="docProps/custom.xml"/></Relationships>
</file>

<file path=ppt/presentation.xml><?xml version="1.0" encoding="utf-8"?>
<p:presentation xmlns:r="http://schemas.openxmlformats.org/officeDocument/2006/relationships" xmlns:a="http://schemas.openxmlformats.org/drawingml/2006/main" xmlns:p="http://schemas.openxmlformats.org/presentationml/2006/main" saveSubsetFonts="1">
  <p:sldMasterIdLst>
    <p:sldMasterId id="2147483648" r:id="rId4"/>
  </p:sldMasterIdLst>
  <p:sldIdLst>
    <p:sldId id="257" r:id="rId5"/>
    <p:sldId id="259" r:id="rId6"/>
    <p:sldId id="261" r:id="rId7"/>
    <p:sldId id="263" r:id="rId8"/>
    <p:sldId id="265" r:id="rId9"/>
    <p:sldId id="267" r:id="rId10"/>
    <p:sldId id="269" r:id="rId11"/>
    <p:sldId id="271" r:id="rId12"/>
    <p:sldId id="273" r:id="rId13"/>
    <p:sldId id="275" r:id="rId14"/>
    <p:sldId id="277" r:id="rId15"/>
    <p:sldId id="279" r:id="rId16"/>
    <p:sldId id="281" r:id="rId17"/>
    <p:sldId id="283" r:id="rId18"/>
    <p:sldId id="285" r:id="rId19"/>
    <p:sldId id="287" r:id="rId20"/>
    <p:sldId id="289" r:id="rId21"/>
    <p:sldId id="291" r:id="rId22"/>
    <p:sldId id="293" r:id="rId23"/>
    <p:sldId id="295" r:id="rId24"/>
    <p:sldId id="297" r:id="rId25"/>
    <p:sldId id="299" r:id="rId26"/>
    <p:sldId id="301" r:id="rId27"/>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52"/>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B4326693-491B-5763-D9F0-68EDC96FE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8C06DAB-2954-2682-3425-BDE0B6AD5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46D3F8-CC17-4BBA-FFC2-8E0700018845}"/>
              </a:ext>
            </a:extLst>
          </p:cNvPr>
          <p:cNvSpPr>
            <a:spLocks noGrp="1"/>
          </p:cNvSpPr>
          <p:nvPr>
            <p:ph type="dt" sz="half" idx="10"/>
          </p:nvPr>
        </p:nvSpPr>
        <p:spPr/>
        <p:txBody>
          <a:bodyPr/>
          <a:lstStyle/>
          <a:p>
            <a:fld id="{074F4A85-5245-4ECA-A239-BF9E782B171E}" type="datetimeFigureOut">
              <a:rPr lang="en-GB" smtClean="0"/>
              <a:t>27/01/2024</a:t>
            </a:fld>
            <a:endParaRPr lang="en-GB"/>
          </a:p>
        </p:txBody>
      </p:sp>
      <p:sp>
        <p:nvSpPr>
          <p:cNvPr id="5" name="Footer Placeholder 4">
            <a:extLst>
              <a:ext uri="{FF2B5EF4-FFF2-40B4-BE49-F238E27FC236}">
                <a16:creationId xmlns:a16="http://schemas.microsoft.com/office/drawing/2014/main" id="{8A0052E6-38A9-6CA5-5441-CAD49B40BB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BC7A3B-E6F5-FD63-07FD-50E705F2EFA2}"/>
              </a:ext>
            </a:extLst>
          </p:cNvPr>
          <p:cNvSpPr>
            <a:spLocks noGrp="1"/>
          </p:cNvSpPr>
          <p:nvPr>
            <p:ph type="sldNum" sz="quarter" idx="12"/>
          </p:nvPr>
        </p:nvSpPr>
        <p:spPr/>
        <p:txBody>
          <a:bodyPr/>
          <a:lstStyle/>
          <a:p>
            <a:fld id="{D098C5E9-86F9-46C1-A507-94D2DF7EE924}" type="slidenum">
              <a:rPr lang="en-GB" smtClean="0"/>
              <a:t>‹#›</a:t>
            </a:fld>
            <a:endParaRPr lang="en-GB"/>
          </a:p>
        </p:txBody>
      </p:sp>
    </p:spTree>
    <p:extLst>
      <p:ext uri="{BB962C8B-B14F-4D97-AF65-F5344CB8AC3E}">
        <p14:creationId val="3113190726"/>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_ar">
    <p:spTree>
      <p:nvGrpSpPr>
        <p:cNvPr id="1" name=""/>
        <p:cNvGrpSpPr/>
        <p:nvPr/>
      </p:nvGrpSpPr>
      <p:grpSpPr>
        <a:xfrm>
          <a:off x="0" y="0"/>
          <a:ext cx="0" cy="0"/>
        </a:xfrm>
      </p:grpSpPr>
      <p:sp>
        <p:nvSpPr>
          <p:cNvPr id="23" name="question">
            <a:extLst>
              <a:ext uri="{FF2B5EF4-FFF2-40B4-BE49-F238E27FC236}">
                <a16:creationId xmlns:a16="http://schemas.microsoft.com/office/drawing/2014/main" id="{AA395FF1-857A-A8CA-5613-DFD681650FDA}"/>
              </a:ext>
            </a:extLst>
          </p:cNvPr>
          <p:cNvSpPr>
            <a:spLocks noGrp="1"/>
          </p:cNvSpPr>
          <p:nvPr>
            <p:ph type="body" sz="quarter" idx="10" hasCustomPrompt="1"/>
          </p:nvPr>
        </p:nvSpPr>
        <p:spPr>
          <a:xfrm>
            <a:off x="509031" y="492152"/>
            <a:ext cx="11185385" cy="1850928"/>
          </a:xfrm>
          <a:custGeom>
            <a:gdLst>
              <a:gd name="connsiteX0" fmla="*/ 8497286 w 11185385"/>
              <a:gd name="connsiteY0" fmla="*/ 1867 h 1850928"/>
              <a:gd name="connsiteX1" fmla="*/ 10864891 w 11185385"/>
              <a:gd name="connsiteY1" fmla="*/ 25433 h 1850928"/>
              <a:gd name="connsiteX2" fmla="*/ 11168259 w 11185385"/>
              <a:gd name="connsiteY2" fmla="*/ 328801 h 1850928"/>
              <a:gd name="connsiteX3" fmla="*/ 11179579 w 11185385"/>
              <a:gd name="connsiteY3" fmla="*/ 1382950 h 1850928"/>
              <a:gd name="connsiteX4" fmla="*/ 11176027 w 11185385"/>
              <a:gd name="connsiteY4" fmla="*/ 1432931 h 1850928"/>
              <a:gd name="connsiteX5" fmla="*/ 11176060 w 11185385"/>
              <a:gd name="connsiteY5" fmla="*/ 1452170 h 1850928"/>
              <a:gd name="connsiteX6" fmla="*/ 11168259 w 11185385"/>
              <a:gd name="connsiteY6" fmla="*/ 1542238 h 1850928"/>
              <a:gd name="connsiteX7" fmla="*/ 11144517 w 11185385"/>
              <a:gd name="connsiteY7" fmla="*/ 1650738 h 1850928"/>
              <a:gd name="connsiteX8" fmla="*/ 11141675 w 11185385"/>
              <a:gd name="connsiteY8" fmla="*/ 1654712 h 1850928"/>
              <a:gd name="connsiteX9" fmla="*/ 11140119 w 11185385"/>
              <a:gd name="connsiteY9" fmla="*/ 1661294 h 1850928"/>
              <a:gd name="connsiteX10" fmla="*/ 10864891 w 11185385"/>
              <a:gd name="connsiteY10" fmla="*/ 1845606 h 1850928"/>
              <a:gd name="connsiteX11" fmla="*/ 5662115 w 11185385"/>
              <a:gd name="connsiteY11" fmla="*/ 1827052 h 1850928"/>
              <a:gd name="connsiteX12" fmla="*/ 4166131 w 11185385"/>
              <a:gd name="connsiteY12" fmla="*/ 1819392 h 1850928"/>
              <a:gd name="connsiteX13" fmla="*/ 4088752 w 11185385"/>
              <a:gd name="connsiteY13" fmla="*/ 1820664 h 1850928"/>
              <a:gd name="connsiteX14" fmla="*/ 309046 w 11185385"/>
              <a:gd name="connsiteY14" fmla="*/ 1845606 h 1850928"/>
              <a:gd name="connsiteX15" fmla="*/ 5678 w 11185385"/>
              <a:gd name="connsiteY15" fmla="*/ 1542238 h 1850928"/>
              <a:gd name="connsiteX16" fmla="*/ 21423 w 11185385"/>
              <a:gd name="connsiteY16" fmla="*/ 914750 h 1850928"/>
              <a:gd name="connsiteX17" fmla="*/ 23952 w 11185385"/>
              <a:gd name="connsiteY17" fmla="*/ 876298 h 1850928"/>
              <a:gd name="connsiteX18" fmla="*/ 21456 w 11185385"/>
              <a:gd name="connsiteY18" fmla="*/ 846717 h 1850928"/>
              <a:gd name="connsiteX19" fmla="*/ 5678 w 11185385"/>
              <a:gd name="connsiteY19" fmla="*/ 328801 h 1850928"/>
              <a:gd name="connsiteX20" fmla="*/ 309046 w 11185385"/>
              <a:gd name="connsiteY20" fmla="*/ 25433 h 1850928"/>
              <a:gd name="connsiteX21" fmla="*/ 1760029 w 11185385"/>
              <a:gd name="connsiteY21" fmla="*/ 57591 h 1850928"/>
              <a:gd name="connsiteX22" fmla="*/ 1839838 w 11185385"/>
              <a:gd name="connsiteY22" fmla="*/ 58462 h 1850928"/>
              <a:gd name="connsiteX23" fmla="*/ 2847200 w 11185385"/>
              <a:gd name="connsiteY23" fmla="*/ 63703 h 1850928"/>
              <a:gd name="connsiteX24" fmla="*/ 8497286 w 11185385"/>
              <a:gd name="connsiteY24" fmla="*/ 1867 h 18509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85385" h="1850928">
                <a:moveTo>
                  <a:pt x="8497286" y="1867"/>
                </a:moveTo>
                <a:cubicBezTo>
                  <a:pt x="9378665" y="-3202"/>
                  <a:pt x="10188543" y="1218"/>
                  <a:pt x="10864891" y="25433"/>
                </a:cubicBezTo>
                <a:cubicBezTo>
                  <a:pt x="11013819" y="11243"/>
                  <a:pt x="11182819" y="131902"/>
                  <a:pt x="11168259" y="328801"/>
                </a:cubicBezTo>
                <a:cubicBezTo>
                  <a:pt x="11165994" y="775566"/>
                  <a:pt x="11198163" y="1027955"/>
                  <a:pt x="11179579" y="1382950"/>
                </a:cubicBezTo>
                <a:lnTo>
                  <a:pt x="11176027" y="1432931"/>
                </a:lnTo>
                <a:lnTo>
                  <a:pt x="11176060" y="1452170"/>
                </a:lnTo>
                <a:cubicBezTo>
                  <a:pt x="11175349" y="1489726"/>
                  <a:pt x="11172966" y="1520406"/>
                  <a:pt x="11168259" y="1542238"/>
                </a:cubicBezTo>
                <a:cubicBezTo>
                  <a:pt x="11169186" y="1579419"/>
                  <a:pt x="11160509" y="1616239"/>
                  <a:pt x="11144517" y="1650738"/>
                </a:cubicBezTo>
                <a:lnTo>
                  <a:pt x="11141675" y="1654712"/>
                </a:lnTo>
                <a:lnTo>
                  <a:pt x="11140119" y="1661294"/>
                </a:lnTo>
                <a:cubicBezTo>
                  <a:pt x="11091146" y="1770258"/>
                  <a:pt x="10984607" y="1844633"/>
                  <a:pt x="10864891" y="1845606"/>
                </a:cubicBezTo>
                <a:cubicBezTo>
                  <a:pt x="10073614" y="1860520"/>
                  <a:pt x="7880389" y="1840693"/>
                  <a:pt x="5662115" y="1827052"/>
                </a:cubicBezTo>
                <a:lnTo>
                  <a:pt x="4166131" y="1819392"/>
                </a:lnTo>
                <a:lnTo>
                  <a:pt x="4088752" y="1820664"/>
                </a:lnTo>
                <a:cubicBezTo>
                  <a:pt x="2852731" y="1841601"/>
                  <a:pt x="1628607" y="1860481"/>
                  <a:pt x="309046" y="1845606"/>
                </a:cubicBezTo>
                <a:cubicBezTo>
                  <a:pt x="136867" y="1844670"/>
                  <a:pt x="-5430" y="1704752"/>
                  <a:pt x="5678" y="1542238"/>
                </a:cubicBezTo>
                <a:cubicBezTo>
                  <a:pt x="-9307" y="1243361"/>
                  <a:pt x="8682" y="1075594"/>
                  <a:pt x="21423" y="914750"/>
                </a:cubicBezTo>
                <a:lnTo>
                  <a:pt x="23952" y="876298"/>
                </a:lnTo>
                <a:lnTo>
                  <a:pt x="21456" y="846717"/>
                </a:lnTo>
                <a:cubicBezTo>
                  <a:pt x="9108" y="699667"/>
                  <a:pt x="-2298" y="534836"/>
                  <a:pt x="5678" y="328801"/>
                </a:cubicBezTo>
                <a:cubicBezTo>
                  <a:pt x="7756" y="161821"/>
                  <a:pt x="150286" y="43738"/>
                  <a:pt x="309046" y="25433"/>
                </a:cubicBezTo>
                <a:cubicBezTo>
                  <a:pt x="645465" y="39013"/>
                  <a:pt x="1149114" y="49660"/>
                  <a:pt x="1760029" y="57591"/>
                </a:cubicBezTo>
                <a:lnTo>
                  <a:pt x="1839838" y="58462"/>
                </a:lnTo>
                <a:lnTo>
                  <a:pt x="2847200" y="63703"/>
                </a:lnTo>
                <a:cubicBezTo>
                  <a:pt x="4685758" y="60100"/>
                  <a:pt x="6734526" y="12005"/>
                  <a:pt x="8497286" y="1867"/>
                </a:cubicBezTo>
                <a:close/>
              </a:path>
            </a:pathLst>
          </a:custGeom>
          <a:solidFill>
            <a:srgbClr val="FFFFFF"/>
          </a:solidFill>
          <a:ln w="19050">
            <a:solidFill>
              <a:schemeClr val="tx1"/>
            </a:solidFill>
            <a:prstDash val="dash"/>
          </a:ln>
          <a:effectLst>
            <a:glow rad="101600">
              <a:schemeClr val="accent4">
                <a:satMod val="175000"/>
                <a:alpha val="40000"/>
              </a:schemeClr>
            </a:glow>
          </a:effectLst>
        </p:spPr>
        <p:txBody>
          <a:bodyPr wrap="square" anchor="ctr">
            <a:noAutofit/>
          </a:bodyPr>
          <a:lstStyle>
            <a:lvl1pPr marL="0" indent="0" algn="ctr">
              <a:buNone/>
              <a:defRPr sz="2000">
                <a:latin typeface="Baloo" panose="03080902040302020200" pitchFamily="66" charset="0"/>
                <a:cs typeface="Baloo" panose="03080902040302020200" pitchFamily="66" charset="0"/>
              </a:defRPr>
            </a:lvl1pPr>
          </a:lstStyle>
          <a:p>
            <a:pPr lvl="0"/>
            <a:r>
              <a:rPr lang="en-US"/>
              <a:t>Insert your question here …</a:t>
            </a:r>
            <a:endParaRPr lang="en-GB"/>
          </a:p>
        </p:txBody>
      </p:sp>
      <p:sp>
        <p:nvSpPr>
          <p:cNvPr id="25" name="options">
            <a:extLst>
              <a:ext uri="{FF2B5EF4-FFF2-40B4-BE49-F238E27FC236}">
                <a16:creationId xmlns:a16="http://schemas.microsoft.com/office/drawing/2014/main" id="{49E2E422-C02B-E0E3-118C-1A933D223EFB}"/>
              </a:ext>
            </a:extLst>
          </p:cNvPr>
          <p:cNvSpPr>
            <a:spLocks noGrp="1"/>
          </p:cNvSpPr>
          <p:nvPr>
            <p:ph type="body" sz="quarter" idx="11" hasCustomPrompt="1"/>
          </p:nvPr>
        </p:nvSpPr>
        <p:spPr>
          <a:xfrm>
            <a:off x="509031" y="2625440"/>
            <a:ext cx="11185384" cy="3740408"/>
          </a:xfrm>
        </p:spPr>
        <p:txBody>
          <a:bodyPr>
            <a:normAutofit/>
          </a:bodyPr>
          <a:lstStyle>
            <a:lvl1pPr marL="0" indent="0" algn="r" rtl="1">
              <a:buNone/>
              <a:defRPr sz="2000">
                <a:latin typeface="Dubai Medium" panose="020b0603030403030204" pitchFamily="34" charset="-78"/>
                <a:cs typeface="Dubai Medium" panose="020b0603030403030204" pitchFamily="34" charset="-78"/>
              </a:defRPr>
            </a:lvl1pPr>
          </a:lstStyle>
          <a:p>
            <a:pPr lvl="0"/>
            <a:r>
              <a:rPr lang="ar-EG"/>
              <a:t>الأختيارات</a:t>
            </a:r>
            <a:endParaRPr lang="en-GB"/>
          </a:p>
        </p:txBody>
      </p:sp>
      <p:sp>
        <p:nvSpPr>
          <p:cNvPr id="31" name="question_number">
            <a:extLst>
              <a:ext uri="{FF2B5EF4-FFF2-40B4-BE49-F238E27FC236}">
                <a16:creationId xmlns:a16="http://schemas.microsoft.com/office/drawing/2014/main" id="{FFD0AD41-4DA9-9B5A-1110-67752D57B030}"/>
              </a:ext>
            </a:extLst>
          </p:cNvPr>
          <p:cNvSpPr>
            <a:spLocks noGrp="1"/>
          </p:cNvSpPr>
          <p:nvPr>
            <p:ph type="body" sz="quarter" idx="15" hasCustomPrompt="1"/>
          </p:nvPr>
        </p:nvSpPr>
        <p:spPr>
          <a:xfrm rot="19570984">
            <a:off x="412001" y="375609"/>
            <a:ext cx="540000" cy="540000"/>
          </a:xfrm>
          <a:prstGeom prst="round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2000">
                <a:solidFill>
                  <a:schemeClr val="bg1"/>
                </a:solidFill>
                <a:latin typeface="Castellar" panose="020a0402060406010301" pitchFamily="18" charset="0"/>
                <a:cs typeface="Cascadia Code" panose="020b0609020000020004" pitchFamily="49" charset="0"/>
              </a:defRPr>
            </a:lvl1pPr>
          </a:lstStyle>
          <a:p>
            <a:pPr lvl="0"/>
            <a:r>
              <a:rPr lang="en-US"/>
              <a:t>0</a:t>
            </a:r>
            <a:endParaRPr lang="en-GB"/>
          </a:p>
        </p:txBody>
      </p:sp>
    </p:spTree>
    <p:extLst>
      <p:ext uri="{BB962C8B-B14F-4D97-AF65-F5344CB8AC3E}">
        <p14:creationId val="1177935786"/>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_en">
    <p:spTree>
      <p:nvGrpSpPr>
        <p:cNvPr id="1" name=""/>
        <p:cNvGrpSpPr/>
        <p:nvPr/>
      </p:nvGrpSpPr>
      <p:grpSpPr>
        <a:xfrm>
          <a:off x="0" y="0"/>
          <a:ext cx="0" cy="0"/>
        </a:xfrm>
      </p:grpSpPr>
      <p:sp>
        <p:nvSpPr>
          <p:cNvPr id="23" name="question">
            <a:extLst>
              <a:ext uri="{FF2B5EF4-FFF2-40B4-BE49-F238E27FC236}">
                <a16:creationId xmlns:a16="http://schemas.microsoft.com/office/drawing/2014/main" id="{AA395FF1-857A-A8CA-5613-DFD681650FDA}"/>
              </a:ext>
            </a:extLst>
          </p:cNvPr>
          <p:cNvSpPr>
            <a:spLocks noGrp="1"/>
          </p:cNvSpPr>
          <p:nvPr>
            <p:ph type="body" sz="quarter" idx="10" hasCustomPrompt="1"/>
          </p:nvPr>
        </p:nvSpPr>
        <p:spPr>
          <a:xfrm>
            <a:off x="509031" y="492152"/>
            <a:ext cx="11185385" cy="1850928"/>
          </a:xfrm>
          <a:custGeom>
            <a:gdLst>
              <a:gd name="connsiteX0" fmla="*/ 8497286 w 11185385"/>
              <a:gd name="connsiteY0" fmla="*/ 1867 h 1850928"/>
              <a:gd name="connsiteX1" fmla="*/ 10864891 w 11185385"/>
              <a:gd name="connsiteY1" fmla="*/ 25433 h 1850928"/>
              <a:gd name="connsiteX2" fmla="*/ 11168259 w 11185385"/>
              <a:gd name="connsiteY2" fmla="*/ 328801 h 1850928"/>
              <a:gd name="connsiteX3" fmla="*/ 11179579 w 11185385"/>
              <a:gd name="connsiteY3" fmla="*/ 1382950 h 1850928"/>
              <a:gd name="connsiteX4" fmla="*/ 11176027 w 11185385"/>
              <a:gd name="connsiteY4" fmla="*/ 1432931 h 1850928"/>
              <a:gd name="connsiteX5" fmla="*/ 11176060 w 11185385"/>
              <a:gd name="connsiteY5" fmla="*/ 1452170 h 1850928"/>
              <a:gd name="connsiteX6" fmla="*/ 11168259 w 11185385"/>
              <a:gd name="connsiteY6" fmla="*/ 1542238 h 1850928"/>
              <a:gd name="connsiteX7" fmla="*/ 11144517 w 11185385"/>
              <a:gd name="connsiteY7" fmla="*/ 1650738 h 1850928"/>
              <a:gd name="connsiteX8" fmla="*/ 11141675 w 11185385"/>
              <a:gd name="connsiteY8" fmla="*/ 1654712 h 1850928"/>
              <a:gd name="connsiteX9" fmla="*/ 11140119 w 11185385"/>
              <a:gd name="connsiteY9" fmla="*/ 1661294 h 1850928"/>
              <a:gd name="connsiteX10" fmla="*/ 10864891 w 11185385"/>
              <a:gd name="connsiteY10" fmla="*/ 1845606 h 1850928"/>
              <a:gd name="connsiteX11" fmla="*/ 5662115 w 11185385"/>
              <a:gd name="connsiteY11" fmla="*/ 1827052 h 1850928"/>
              <a:gd name="connsiteX12" fmla="*/ 4166131 w 11185385"/>
              <a:gd name="connsiteY12" fmla="*/ 1819392 h 1850928"/>
              <a:gd name="connsiteX13" fmla="*/ 4088752 w 11185385"/>
              <a:gd name="connsiteY13" fmla="*/ 1820664 h 1850928"/>
              <a:gd name="connsiteX14" fmla="*/ 309046 w 11185385"/>
              <a:gd name="connsiteY14" fmla="*/ 1845606 h 1850928"/>
              <a:gd name="connsiteX15" fmla="*/ 5678 w 11185385"/>
              <a:gd name="connsiteY15" fmla="*/ 1542238 h 1850928"/>
              <a:gd name="connsiteX16" fmla="*/ 21423 w 11185385"/>
              <a:gd name="connsiteY16" fmla="*/ 914750 h 1850928"/>
              <a:gd name="connsiteX17" fmla="*/ 23952 w 11185385"/>
              <a:gd name="connsiteY17" fmla="*/ 876298 h 1850928"/>
              <a:gd name="connsiteX18" fmla="*/ 21456 w 11185385"/>
              <a:gd name="connsiteY18" fmla="*/ 846717 h 1850928"/>
              <a:gd name="connsiteX19" fmla="*/ 5678 w 11185385"/>
              <a:gd name="connsiteY19" fmla="*/ 328801 h 1850928"/>
              <a:gd name="connsiteX20" fmla="*/ 309046 w 11185385"/>
              <a:gd name="connsiteY20" fmla="*/ 25433 h 1850928"/>
              <a:gd name="connsiteX21" fmla="*/ 1760029 w 11185385"/>
              <a:gd name="connsiteY21" fmla="*/ 57591 h 1850928"/>
              <a:gd name="connsiteX22" fmla="*/ 1839838 w 11185385"/>
              <a:gd name="connsiteY22" fmla="*/ 58462 h 1850928"/>
              <a:gd name="connsiteX23" fmla="*/ 2847200 w 11185385"/>
              <a:gd name="connsiteY23" fmla="*/ 63703 h 1850928"/>
              <a:gd name="connsiteX24" fmla="*/ 8497286 w 11185385"/>
              <a:gd name="connsiteY24" fmla="*/ 1867 h 18509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85385" h="1850928">
                <a:moveTo>
                  <a:pt x="8497286" y="1867"/>
                </a:moveTo>
                <a:cubicBezTo>
                  <a:pt x="9378665" y="-3202"/>
                  <a:pt x="10188543" y="1218"/>
                  <a:pt x="10864891" y="25433"/>
                </a:cubicBezTo>
                <a:cubicBezTo>
                  <a:pt x="11013819" y="11243"/>
                  <a:pt x="11182819" y="131902"/>
                  <a:pt x="11168259" y="328801"/>
                </a:cubicBezTo>
                <a:cubicBezTo>
                  <a:pt x="11165994" y="775566"/>
                  <a:pt x="11198163" y="1027955"/>
                  <a:pt x="11179579" y="1382950"/>
                </a:cubicBezTo>
                <a:lnTo>
                  <a:pt x="11176027" y="1432931"/>
                </a:lnTo>
                <a:lnTo>
                  <a:pt x="11176060" y="1452170"/>
                </a:lnTo>
                <a:cubicBezTo>
                  <a:pt x="11175349" y="1489726"/>
                  <a:pt x="11172966" y="1520406"/>
                  <a:pt x="11168259" y="1542238"/>
                </a:cubicBezTo>
                <a:cubicBezTo>
                  <a:pt x="11169186" y="1579419"/>
                  <a:pt x="11160509" y="1616239"/>
                  <a:pt x="11144517" y="1650738"/>
                </a:cubicBezTo>
                <a:lnTo>
                  <a:pt x="11141675" y="1654712"/>
                </a:lnTo>
                <a:lnTo>
                  <a:pt x="11140119" y="1661294"/>
                </a:lnTo>
                <a:cubicBezTo>
                  <a:pt x="11091146" y="1770258"/>
                  <a:pt x="10984607" y="1844633"/>
                  <a:pt x="10864891" y="1845606"/>
                </a:cubicBezTo>
                <a:cubicBezTo>
                  <a:pt x="10073614" y="1860520"/>
                  <a:pt x="7880389" y="1840693"/>
                  <a:pt x="5662115" y="1827052"/>
                </a:cubicBezTo>
                <a:lnTo>
                  <a:pt x="4166131" y="1819392"/>
                </a:lnTo>
                <a:lnTo>
                  <a:pt x="4088752" y="1820664"/>
                </a:lnTo>
                <a:cubicBezTo>
                  <a:pt x="2852731" y="1841601"/>
                  <a:pt x="1628607" y="1860481"/>
                  <a:pt x="309046" y="1845606"/>
                </a:cubicBezTo>
                <a:cubicBezTo>
                  <a:pt x="136867" y="1844670"/>
                  <a:pt x="-5430" y="1704752"/>
                  <a:pt x="5678" y="1542238"/>
                </a:cubicBezTo>
                <a:cubicBezTo>
                  <a:pt x="-9307" y="1243361"/>
                  <a:pt x="8682" y="1075594"/>
                  <a:pt x="21423" y="914750"/>
                </a:cubicBezTo>
                <a:lnTo>
                  <a:pt x="23952" y="876298"/>
                </a:lnTo>
                <a:lnTo>
                  <a:pt x="21456" y="846717"/>
                </a:lnTo>
                <a:cubicBezTo>
                  <a:pt x="9108" y="699667"/>
                  <a:pt x="-2298" y="534836"/>
                  <a:pt x="5678" y="328801"/>
                </a:cubicBezTo>
                <a:cubicBezTo>
                  <a:pt x="7756" y="161821"/>
                  <a:pt x="150286" y="43738"/>
                  <a:pt x="309046" y="25433"/>
                </a:cubicBezTo>
                <a:cubicBezTo>
                  <a:pt x="645465" y="39013"/>
                  <a:pt x="1149114" y="49660"/>
                  <a:pt x="1760029" y="57591"/>
                </a:cubicBezTo>
                <a:lnTo>
                  <a:pt x="1839838" y="58462"/>
                </a:lnTo>
                <a:lnTo>
                  <a:pt x="2847200" y="63703"/>
                </a:lnTo>
                <a:cubicBezTo>
                  <a:pt x="4685758" y="60100"/>
                  <a:pt x="6734526" y="12005"/>
                  <a:pt x="8497286" y="1867"/>
                </a:cubicBezTo>
                <a:close/>
              </a:path>
            </a:pathLst>
          </a:custGeom>
          <a:solidFill>
            <a:srgbClr val="FFFFFF"/>
          </a:solidFill>
          <a:ln w="19050">
            <a:solidFill>
              <a:schemeClr val="tx1"/>
            </a:solidFill>
            <a:prstDash val="dash"/>
          </a:ln>
          <a:effectLst>
            <a:glow rad="101600">
              <a:schemeClr val="accent4">
                <a:satMod val="175000"/>
                <a:alpha val="40000"/>
              </a:schemeClr>
            </a:glow>
          </a:effectLst>
        </p:spPr>
        <p:txBody>
          <a:bodyPr wrap="square" anchor="ctr">
            <a:noAutofit/>
          </a:bodyPr>
          <a:lstStyle>
            <a:lvl1pPr marL="0" indent="0" algn="ctr" rtl="1">
              <a:buNone/>
              <a:defRPr sz="2000">
                <a:latin typeface="Almarai" pitchFamily="2" charset="-78"/>
                <a:cs typeface="Almarai" pitchFamily="2" charset="-78"/>
              </a:defRPr>
            </a:lvl1pPr>
          </a:lstStyle>
          <a:p>
            <a:pPr lvl="0"/>
            <a:r>
              <a:rPr lang="ar-EG"/>
              <a:t>اكتب السؤال هنا</a:t>
            </a:r>
            <a:endParaRPr lang="en-GB"/>
          </a:p>
        </p:txBody>
      </p:sp>
      <p:sp>
        <p:nvSpPr>
          <p:cNvPr id="25" name="options">
            <a:extLst>
              <a:ext uri="{FF2B5EF4-FFF2-40B4-BE49-F238E27FC236}">
                <a16:creationId xmlns:a16="http://schemas.microsoft.com/office/drawing/2014/main" id="{49E2E422-C02B-E0E3-118C-1A933D223EFB}"/>
              </a:ext>
            </a:extLst>
          </p:cNvPr>
          <p:cNvSpPr>
            <a:spLocks noGrp="1"/>
          </p:cNvSpPr>
          <p:nvPr>
            <p:ph type="body" sz="quarter" idx="11" hasCustomPrompt="1"/>
          </p:nvPr>
        </p:nvSpPr>
        <p:spPr>
          <a:xfrm>
            <a:off x="509031" y="2625440"/>
            <a:ext cx="11185384" cy="3740408"/>
          </a:xfrm>
        </p:spPr>
        <p:txBody>
          <a:bodyPr>
            <a:normAutofit/>
          </a:bodyPr>
          <a:lstStyle>
            <a:lvl1pPr marL="0" indent="0" algn="l" rtl="0">
              <a:buNone/>
              <a:defRPr sz="2000">
                <a:latin typeface="Doppio One" panose="02010603030000020804" pitchFamily="2" charset="0"/>
              </a:defRPr>
            </a:lvl1pPr>
          </a:lstStyle>
          <a:p>
            <a:pPr lvl="0"/>
            <a:r>
              <a:rPr lang="en-US"/>
              <a:t>Options</a:t>
            </a:r>
            <a:endParaRPr lang="en-GB"/>
          </a:p>
        </p:txBody>
      </p:sp>
      <p:sp>
        <p:nvSpPr>
          <p:cNvPr id="31" name="question_number">
            <a:extLst>
              <a:ext uri="{FF2B5EF4-FFF2-40B4-BE49-F238E27FC236}">
                <a16:creationId xmlns:a16="http://schemas.microsoft.com/office/drawing/2014/main" id="{FFD0AD41-4DA9-9B5A-1110-67752D57B030}"/>
              </a:ext>
            </a:extLst>
          </p:cNvPr>
          <p:cNvSpPr>
            <a:spLocks noGrp="1"/>
          </p:cNvSpPr>
          <p:nvPr>
            <p:ph type="body" sz="quarter" idx="15" hasCustomPrompt="1"/>
          </p:nvPr>
        </p:nvSpPr>
        <p:spPr>
          <a:xfrm rot="19570984">
            <a:off x="412001" y="375609"/>
            <a:ext cx="540000" cy="540000"/>
          </a:xfrm>
          <a:prstGeom prst="round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2000">
                <a:solidFill>
                  <a:schemeClr val="bg1"/>
                </a:solidFill>
                <a:latin typeface="Castellar" panose="020a0402060406010301" pitchFamily="18" charset="0"/>
                <a:cs typeface="Cascadia Code" panose="020b0609020000020004" pitchFamily="49" charset="0"/>
              </a:defRPr>
            </a:lvl1pPr>
          </a:lstStyle>
          <a:p>
            <a:pPr lvl="0"/>
            <a:r>
              <a:rPr lang="en-US"/>
              <a:t>0</a:t>
            </a:r>
            <a:endParaRPr lang="en-GB"/>
          </a:p>
        </p:txBody>
      </p:sp>
    </p:spTree>
    <p:extLst>
      <p:ext uri="{BB962C8B-B14F-4D97-AF65-F5344CB8AC3E}">
        <p14:creationId val="861721509"/>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end_slide">
    <p:spTree>
      <p:nvGrpSpPr>
        <p:cNvPr id="1" name=""/>
        <p:cNvGrpSpPr/>
        <p:nvPr/>
      </p:nvGrpSpPr>
      <p:grpSpPr>
        <a:xfrm>
          <a:off x="0" y="0"/>
          <a:ext cx="0" cy="0"/>
        </a:xfrm>
      </p:grpSpPr>
      <p:sp>
        <p:nvSpPr>
          <p:cNvPr id="16" name="Freeform: Shape 15">
            <a:extLst>
              <a:ext uri="{FF2B5EF4-FFF2-40B4-BE49-F238E27FC236}">
                <a16:creationId xmlns:a16="http://schemas.microsoft.com/office/drawing/2014/main" id="{25D6B9AD-F0DF-5EF6-DB65-6A94857E310E}"/>
              </a:ext>
            </a:extLst>
          </p:cNvPr>
          <p:cNvSpPr/>
          <p:nvPr/>
        </p:nvSpPr>
        <p:spPr>
          <a:xfrm>
            <a:off x="2371241" y="236580"/>
            <a:ext cx="7449529" cy="1862267"/>
          </a:xfrm>
          <a:custGeom>
            <a:gdLst>
              <a:gd name="connsiteX0" fmla="*/ 1600867 w 1607534"/>
              <a:gd name="connsiteY0" fmla="*/ 0 h 401859"/>
              <a:gd name="connsiteX1" fmla="*/ 1607534 w 1607534"/>
              <a:gd name="connsiteY1" fmla="*/ 0 h 401859"/>
              <a:gd name="connsiteX2" fmla="*/ 1607534 w 1607534"/>
              <a:gd name="connsiteY2" fmla="*/ 401860 h 401859"/>
              <a:gd name="connsiteX3" fmla="*/ 1600867 w 1607534"/>
              <a:gd name="connsiteY3" fmla="*/ 401860 h 401859"/>
              <a:gd name="connsiteX4" fmla="*/ 6668 w 1607534"/>
              <a:gd name="connsiteY4" fmla="*/ 401860 h 401859"/>
              <a:gd name="connsiteX5" fmla="*/ 6668 w 1607534"/>
              <a:gd name="connsiteY5" fmla="*/ 0 h 401859"/>
              <a:gd name="connsiteX6" fmla="*/ 0 w 1607534"/>
              <a:gd name="connsiteY6" fmla="*/ 0 h 401859"/>
              <a:gd name="connsiteX7" fmla="*/ 6668 w 1607534"/>
              <a:gd name="connsiteY7" fmla="*/ 0 h 40185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7534" h="401859">
                <a:moveTo>
                  <a:pt x="1600867" y="0"/>
                </a:moveTo>
                <a:cubicBezTo>
                  <a:pt x="1604549" y="0"/>
                  <a:pt x="1607534" y="0"/>
                  <a:pt x="1607534" y="0"/>
                </a:cubicBezTo>
                <a:lnTo>
                  <a:pt x="1607534" y="401860"/>
                </a:lnTo>
                <a:cubicBezTo>
                  <a:pt x="1607534" y="401860"/>
                  <a:pt x="1604549" y="401860"/>
                  <a:pt x="1600867" y="401860"/>
                </a:cubicBezTo>
                <a:lnTo>
                  <a:pt x="6668" y="401860"/>
                </a:lnTo>
                <a:lnTo>
                  <a:pt x="6668" y="0"/>
                </a:lnTo>
                <a:cubicBezTo>
                  <a:pt x="2985" y="0"/>
                  <a:pt x="0" y="0"/>
                  <a:pt x="0" y="0"/>
                </a:cubicBezTo>
                <a:cubicBezTo>
                  <a:pt x="0" y="0"/>
                  <a:pt x="2985" y="0"/>
                  <a:pt x="6668" y="0"/>
                </a:cubicBezTo>
                <a:close/>
              </a:path>
            </a:pathLst>
          </a:custGeom>
          <a:gradFill flip="none" rotWithShape="1">
            <a:gsLst>
              <a:gs pos="0">
                <a:srgbClr val="A8049C"/>
              </a:gs>
              <a:gs pos="100000">
                <a:srgbClr val="7030A0"/>
              </a:gs>
            </a:gsLst>
            <a:lin ang="18900000" scaled="1"/>
          </a:gra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4BCB185-E35A-1B75-7A46-DB45648EA451}"/>
              </a:ext>
            </a:extLst>
          </p:cNvPr>
          <p:cNvSpPr/>
          <p:nvPr/>
        </p:nvSpPr>
        <p:spPr>
          <a:xfrm>
            <a:off x="1515325" y="764935"/>
            <a:ext cx="1818952" cy="1819892"/>
          </a:xfrm>
          <a:custGeom>
            <a:gdLst>
              <a:gd name="connsiteX0" fmla="*/ 388057 w 392512"/>
              <a:gd name="connsiteY0" fmla="*/ 379762 h 392715"/>
              <a:gd name="connsiteX1" fmla="*/ 178507 w 392512"/>
              <a:gd name="connsiteY1" fmla="*/ 315182 h 392715"/>
              <a:gd name="connsiteX2" fmla="*/ 163362 w 392512"/>
              <a:gd name="connsiteY2" fmla="*/ 294608 h 392715"/>
              <a:gd name="connsiteX3" fmla="*/ 163362 w 392512"/>
              <a:gd name="connsiteY3" fmla="*/ 6667 h 392715"/>
              <a:gd name="connsiteX4" fmla="*/ 156695 w 392512"/>
              <a:gd name="connsiteY4" fmla="*/ 0 h 392715"/>
              <a:gd name="connsiteX5" fmla="*/ 6676 w 392512"/>
              <a:gd name="connsiteY5" fmla="*/ 0 h 392715"/>
              <a:gd name="connsiteX6" fmla="*/ 1151 w 392512"/>
              <a:gd name="connsiteY6" fmla="*/ 2953 h 392715"/>
              <a:gd name="connsiteX7" fmla="*/ 485 w 392512"/>
              <a:gd name="connsiteY7" fmla="*/ 9049 h 392715"/>
              <a:gd name="connsiteX8" fmla="*/ 71446 w 392512"/>
              <a:gd name="connsiteY8" fmla="*/ 188500 h 392715"/>
              <a:gd name="connsiteX9" fmla="*/ 71446 w 392512"/>
              <a:gd name="connsiteY9" fmla="*/ 204311 h 392715"/>
              <a:gd name="connsiteX10" fmla="*/ 485 w 392512"/>
              <a:gd name="connsiteY10" fmla="*/ 383667 h 392715"/>
              <a:gd name="connsiteX11" fmla="*/ 1151 w 392512"/>
              <a:gd name="connsiteY11" fmla="*/ 389858 h 392715"/>
              <a:gd name="connsiteX12" fmla="*/ 6676 w 392512"/>
              <a:gd name="connsiteY12" fmla="*/ 392716 h 392715"/>
              <a:gd name="connsiteX13" fmla="*/ 386057 w 392512"/>
              <a:gd name="connsiteY13" fmla="*/ 392716 h 392715"/>
              <a:gd name="connsiteX14" fmla="*/ 392509 w 392512"/>
              <a:gd name="connsiteY14" fmla="*/ 385839 h 392715"/>
              <a:gd name="connsiteX15" fmla="*/ 388057 w 392512"/>
              <a:gd name="connsiteY15" fmla="*/ 379762 h 39271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512" h="392715">
                <a:moveTo>
                  <a:pt x="388057" y="379762"/>
                </a:moveTo>
                <a:lnTo>
                  <a:pt x="178507" y="315182"/>
                </a:lnTo>
                <a:cubicBezTo>
                  <a:pt x="169495" y="312382"/>
                  <a:pt x="163355" y="304047"/>
                  <a:pt x="163362" y="294608"/>
                </a:cubicBezTo>
                <a:lnTo>
                  <a:pt x="163362" y="6667"/>
                </a:lnTo>
                <a:cubicBezTo>
                  <a:pt x="163362" y="2981"/>
                  <a:pt x="160377" y="0"/>
                  <a:pt x="156695" y="0"/>
                </a:cubicBezTo>
                <a:lnTo>
                  <a:pt x="6676" y="0"/>
                </a:lnTo>
                <a:cubicBezTo>
                  <a:pt x="4462" y="19"/>
                  <a:pt x="2398" y="1124"/>
                  <a:pt x="1151" y="2953"/>
                </a:cubicBezTo>
                <a:cubicBezTo>
                  <a:pt x="-96" y="4734"/>
                  <a:pt x="-348" y="7039"/>
                  <a:pt x="485" y="9049"/>
                </a:cubicBezTo>
                <a:lnTo>
                  <a:pt x="71446" y="188500"/>
                </a:lnTo>
                <a:cubicBezTo>
                  <a:pt x="73442" y="193577"/>
                  <a:pt x="73442" y="199234"/>
                  <a:pt x="71446" y="204311"/>
                </a:cubicBezTo>
                <a:lnTo>
                  <a:pt x="485" y="383667"/>
                </a:lnTo>
                <a:cubicBezTo>
                  <a:pt x="-347" y="385715"/>
                  <a:pt x="-96" y="388039"/>
                  <a:pt x="1151" y="389858"/>
                </a:cubicBezTo>
                <a:cubicBezTo>
                  <a:pt x="2409" y="391668"/>
                  <a:pt x="4476" y="392735"/>
                  <a:pt x="6676" y="392716"/>
                </a:cubicBezTo>
                <a:lnTo>
                  <a:pt x="386057" y="392716"/>
                </a:lnTo>
                <a:cubicBezTo>
                  <a:pt x="389737" y="392601"/>
                  <a:pt x="392626" y="389525"/>
                  <a:pt x="392509" y="385839"/>
                </a:cubicBezTo>
                <a:cubicBezTo>
                  <a:pt x="392421" y="383086"/>
                  <a:pt x="390653" y="380676"/>
                  <a:pt x="388057" y="379762"/>
                </a:cubicBezTo>
                <a:close/>
              </a:path>
            </a:pathLst>
          </a:custGeom>
          <a:gradFill flip="none" rotWithShape="1">
            <a:gsLst>
              <a:gs pos="100000">
                <a:srgbClr val="A8049C"/>
              </a:gs>
              <a:gs pos="0">
                <a:srgbClr val="6600C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18" name="Freeform: Shape 17">
            <a:extLst>
              <a:ext uri="{FF2B5EF4-FFF2-40B4-BE49-F238E27FC236}">
                <a16:creationId xmlns:a16="http://schemas.microsoft.com/office/drawing/2014/main" id="{521F7F13-10C7-FBC8-362F-8DF04FE51BA8}"/>
              </a:ext>
            </a:extLst>
          </p:cNvPr>
          <p:cNvSpPr/>
          <p:nvPr/>
        </p:nvSpPr>
        <p:spPr>
          <a:xfrm>
            <a:off x="8857731" y="766700"/>
            <a:ext cx="1818944" cy="1819898"/>
          </a:xfrm>
          <a:custGeom>
            <a:gdLst>
              <a:gd name="connsiteX0" fmla="*/ 321067 w 392510"/>
              <a:gd name="connsiteY0" fmla="*/ 203930 h 392716"/>
              <a:gd name="connsiteX1" fmla="*/ 321067 w 392510"/>
              <a:gd name="connsiteY1" fmla="*/ 188119 h 392716"/>
              <a:gd name="connsiteX2" fmla="*/ 392028 w 392510"/>
              <a:gd name="connsiteY2" fmla="*/ 9049 h 392716"/>
              <a:gd name="connsiteX3" fmla="*/ 391361 w 392510"/>
              <a:gd name="connsiteY3" fmla="*/ 2953 h 392716"/>
              <a:gd name="connsiteX4" fmla="*/ 385837 w 392510"/>
              <a:gd name="connsiteY4" fmla="*/ 0 h 392716"/>
              <a:gd name="connsiteX5" fmla="*/ 235818 w 392510"/>
              <a:gd name="connsiteY5" fmla="*/ 0 h 392716"/>
              <a:gd name="connsiteX6" fmla="*/ 229150 w 392510"/>
              <a:gd name="connsiteY6" fmla="*/ 6668 h 392716"/>
              <a:gd name="connsiteX7" fmla="*/ 229150 w 392510"/>
              <a:gd name="connsiteY7" fmla="*/ 294608 h 392716"/>
              <a:gd name="connsiteX8" fmla="*/ 214006 w 392510"/>
              <a:gd name="connsiteY8" fmla="*/ 315183 h 392716"/>
              <a:gd name="connsiteX9" fmla="*/ 4456 w 392510"/>
              <a:gd name="connsiteY9" fmla="*/ 379762 h 392716"/>
              <a:gd name="connsiteX10" fmla="*/ 379 w 392510"/>
              <a:gd name="connsiteY10" fmla="*/ 388268 h 392716"/>
              <a:gd name="connsiteX11" fmla="*/ 6456 w 392510"/>
              <a:gd name="connsiteY11" fmla="*/ 392716 h 392716"/>
              <a:gd name="connsiteX12" fmla="*/ 385837 w 392510"/>
              <a:gd name="connsiteY12" fmla="*/ 392716 h 392716"/>
              <a:gd name="connsiteX13" fmla="*/ 391361 w 392510"/>
              <a:gd name="connsiteY13" fmla="*/ 389858 h 392716"/>
              <a:gd name="connsiteX14" fmla="*/ 392028 w 392510"/>
              <a:gd name="connsiteY14" fmla="*/ 383667 h 39271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2510" h="392716">
                <a:moveTo>
                  <a:pt x="321067" y="203930"/>
                </a:moveTo>
                <a:cubicBezTo>
                  <a:pt x="319066" y="198854"/>
                  <a:pt x="319066" y="193196"/>
                  <a:pt x="321067" y="188119"/>
                </a:cubicBezTo>
                <a:lnTo>
                  <a:pt x="392028" y="9049"/>
                </a:lnTo>
                <a:cubicBezTo>
                  <a:pt x="392857" y="7039"/>
                  <a:pt x="392609" y="4734"/>
                  <a:pt x="391361" y="2953"/>
                </a:cubicBezTo>
                <a:cubicBezTo>
                  <a:pt x="390113" y="1124"/>
                  <a:pt x="388046" y="19"/>
                  <a:pt x="385837" y="0"/>
                </a:cubicBezTo>
                <a:lnTo>
                  <a:pt x="235818" y="0"/>
                </a:lnTo>
                <a:cubicBezTo>
                  <a:pt x="232132" y="0"/>
                  <a:pt x="229150" y="2982"/>
                  <a:pt x="229150" y="6668"/>
                </a:cubicBezTo>
                <a:lnTo>
                  <a:pt x="229150" y="294608"/>
                </a:lnTo>
                <a:cubicBezTo>
                  <a:pt x="229160" y="304048"/>
                  <a:pt x="223016" y="312382"/>
                  <a:pt x="214006" y="315183"/>
                </a:cubicBezTo>
                <a:lnTo>
                  <a:pt x="4456" y="379762"/>
                </a:lnTo>
                <a:cubicBezTo>
                  <a:pt x="979" y="380981"/>
                  <a:pt x="-840" y="384791"/>
                  <a:pt x="379" y="388268"/>
                </a:cubicBezTo>
                <a:cubicBezTo>
                  <a:pt x="1293" y="390858"/>
                  <a:pt x="3703" y="392630"/>
                  <a:pt x="6456" y="392716"/>
                </a:cubicBezTo>
                <a:lnTo>
                  <a:pt x="385837" y="392716"/>
                </a:lnTo>
                <a:cubicBezTo>
                  <a:pt x="388037" y="392735"/>
                  <a:pt x="390104" y="391668"/>
                  <a:pt x="391361" y="389858"/>
                </a:cubicBezTo>
                <a:cubicBezTo>
                  <a:pt x="392609" y="388039"/>
                  <a:pt x="392857" y="385715"/>
                  <a:pt x="392028" y="383667"/>
                </a:cubicBezTo>
                <a:close/>
              </a:path>
            </a:pathLst>
          </a:custGeom>
          <a:gradFill flip="none" rotWithShape="1">
            <a:gsLst>
              <a:gs pos="100000">
                <a:srgbClr val="A8049C"/>
              </a:gs>
              <a:gs pos="0">
                <a:srgbClr val="6600C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19" name="Freeform: Shape 18">
            <a:extLst>
              <a:ext uri="{FF2B5EF4-FFF2-40B4-BE49-F238E27FC236}">
                <a16:creationId xmlns:a16="http://schemas.microsoft.com/office/drawing/2014/main" id="{53913129-2AB4-0DC0-142C-D31A9D2D8F09}"/>
              </a:ext>
            </a:extLst>
          </p:cNvPr>
          <p:cNvSpPr/>
          <p:nvPr/>
        </p:nvSpPr>
        <p:spPr>
          <a:xfrm>
            <a:off x="2694920" y="2183594"/>
            <a:ext cx="1125440" cy="400240"/>
          </a:xfrm>
          <a:custGeom>
            <a:gdLst>
              <a:gd name="connsiteX0" fmla="*/ 236287 w 242859"/>
              <a:gd name="connsiteY0" fmla="*/ 0 h 86368"/>
              <a:gd name="connsiteX1" fmla="*/ 6639 w 242859"/>
              <a:gd name="connsiteY1" fmla="*/ 0 h 86368"/>
              <a:gd name="connsiteX2" fmla="*/ 67 w 242859"/>
              <a:gd name="connsiteY2" fmla="*/ 5620 h 86368"/>
              <a:gd name="connsiteX3" fmla="*/ 4544 w 242859"/>
              <a:gd name="connsiteY3" fmla="*/ 12955 h 86368"/>
              <a:gd name="connsiteX4" fmla="*/ 234287 w 242859"/>
              <a:gd name="connsiteY4" fmla="*/ 86297 h 86368"/>
              <a:gd name="connsiteX5" fmla="*/ 236287 w 242859"/>
              <a:gd name="connsiteY5" fmla="*/ 86297 h 86368"/>
              <a:gd name="connsiteX6" fmla="*/ 242859 w 242859"/>
              <a:gd name="connsiteY6" fmla="*/ 79915 h 86368"/>
              <a:gd name="connsiteX7" fmla="*/ 242859 w 242859"/>
              <a:gd name="connsiteY7" fmla="*/ 79725 h 86368"/>
              <a:gd name="connsiteX8" fmla="*/ 242859 w 242859"/>
              <a:gd name="connsiteY8" fmla="*/ 6287 h 86368"/>
              <a:gd name="connsiteX9" fmla="*/ 236287 w 242859"/>
              <a:gd name="connsiteY9" fmla="*/ 0 h 8636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58" h="86368">
                <a:moveTo>
                  <a:pt x="236287" y="0"/>
                </a:moveTo>
                <a:lnTo>
                  <a:pt x="6639" y="0"/>
                </a:lnTo>
                <a:cubicBezTo>
                  <a:pt x="3351" y="-38"/>
                  <a:pt x="543" y="2363"/>
                  <a:pt x="67" y="5620"/>
                </a:cubicBezTo>
                <a:cubicBezTo>
                  <a:pt x="-385" y="8821"/>
                  <a:pt x="1491" y="11897"/>
                  <a:pt x="4544" y="12955"/>
                </a:cubicBezTo>
                <a:lnTo>
                  <a:pt x="234287" y="86297"/>
                </a:lnTo>
                <a:cubicBezTo>
                  <a:pt x="234950" y="86392"/>
                  <a:pt x="235624" y="86392"/>
                  <a:pt x="236287" y="86297"/>
                </a:cubicBezTo>
                <a:cubicBezTo>
                  <a:pt x="239864" y="86354"/>
                  <a:pt x="242806" y="83497"/>
                  <a:pt x="242859" y="79915"/>
                </a:cubicBezTo>
                <a:cubicBezTo>
                  <a:pt x="242860" y="79848"/>
                  <a:pt x="242860" y="79792"/>
                  <a:pt x="242859" y="79725"/>
                </a:cubicBezTo>
                <a:lnTo>
                  <a:pt x="242859" y="6287"/>
                </a:lnTo>
                <a:cubicBezTo>
                  <a:pt x="242706" y="2772"/>
                  <a:pt x="239808" y="0"/>
                  <a:pt x="236287" y="0"/>
                </a:cubicBezTo>
                <a:close/>
              </a:path>
            </a:pathLst>
          </a:custGeom>
          <a:gradFill flip="none" rotWithShape="1">
            <a:gsLst>
              <a:gs pos="100000">
                <a:srgbClr val="A8049C"/>
              </a:gs>
              <a:gs pos="0">
                <a:srgbClr val="6600C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20" name="Freeform: Shape 19">
            <a:extLst>
              <a:ext uri="{FF2B5EF4-FFF2-40B4-BE49-F238E27FC236}">
                <a16:creationId xmlns:a16="http://schemas.microsoft.com/office/drawing/2014/main" id="{95EC1D14-C6D4-3CFE-E6EE-20CE1E3C3387}"/>
              </a:ext>
            </a:extLst>
          </p:cNvPr>
          <p:cNvSpPr/>
          <p:nvPr/>
        </p:nvSpPr>
        <p:spPr>
          <a:xfrm>
            <a:off x="8370763" y="2183594"/>
            <a:ext cx="1125440" cy="401562"/>
          </a:xfrm>
          <a:custGeom>
            <a:gdLst>
              <a:gd name="connsiteX0" fmla="*/ 236411 w 242859"/>
              <a:gd name="connsiteY0" fmla="*/ 0 h 86653"/>
              <a:gd name="connsiteX1" fmla="*/ 6573 w 242859"/>
              <a:gd name="connsiteY1" fmla="*/ 0 h 86653"/>
              <a:gd name="connsiteX2" fmla="*/ 1 w 242859"/>
              <a:gd name="connsiteY2" fmla="*/ 6572 h 86653"/>
              <a:gd name="connsiteX3" fmla="*/ 1 w 242859"/>
              <a:gd name="connsiteY3" fmla="*/ 80010 h 86653"/>
              <a:gd name="connsiteX4" fmla="*/ 6383 w 242859"/>
              <a:gd name="connsiteY4" fmla="*/ 86582 h 86653"/>
              <a:gd name="connsiteX5" fmla="*/ 6573 w 242859"/>
              <a:gd name="connsiteY5" fmla="*/ 86582 h 86653"/>
              <a:gd name="connsiteX6" fmla="*/ 8573 w 242859"/>
              <a:gd name="connsiteY6" fmla="*/ 86582 h 86653"/>
              <a:gd name="connsiteX7" fmla="*/ 238316 w 242859"/>
              <a:gd name="connsiteY7" fmla="*/ 13240 h 86653"/>
              <a:gd name="connsiteX8" fmla="*/ 242793 w 242859"/>
              <a:gd name="connsiteY8" fmla="*/ 5905 h 86653"/>
              <a:gd name="connsiteX9" fmla="*/ 236411 w 242859"/>
              <a:gd name="connsiteY9" fmla="*/ 0 h 866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58" h="86653">
                <a:moveTo>
                  <a:pt x="236411" y="0"/>
                </a:moveTo>
                <a:lnTo>
                  <a:pt x="6573" y="0"/>
                </a:lnTo>
                <a:cubicBezTo>
                  <a:pt x="2944" y="0"/>
                  <a:pt x="1" y="2943"/>
                  <a:pt x="1" y="6572"/>
                </a:cubicBezTo>
                <a:lnTo>
                  <a:pt x="1" y="80010"/>
                </a:lnTo>
                <a:cubicBezTo>
                  <a:pt x="-56" y="83591"/>
                  <a:pt x="2801" y="86525"/>
                  <a:pt x="6383" y="86582"/>
                </a:cubicBezTo>
                <a:cubicBezTo>
                  <a:pt x="6449" y="86582"/>
                  <a:pt x="6506" y="86582"/>
                  <a:pt x="6573" y="86582"/>
                </a:cubicBezTo>
                <a:cubicBezTo>
                  <a:pt x="7240" y="86678"/>
                  <a:pt x="7907" y="86678"/>
                  <a:pt x="8573" y="86582"/>
                </a:cubicBezTo>
                <a:lnTo>
                  <a:pt x="238316" y="13240"/>
                </a:lnTo>
                <a:cubicBezTo>
                  <a:pt x="241374" y="12182"/>
                  <a:pt x="243241" y="9106"/>
                  <a:pt x="242793" y="5905"/>
                </a:cubicBezTo>
                <a:cubicBezTo>
                  <a:pt x="242460" y="2610"/>
                  <a:pt x="239726" y="76"/>
                  <a:pt x="236411" y="0"/>
                </a:cubicBezTo>
                <a:close/>
              </a:path>
            </a:pathLst>
          </a:custGeom>
          <a:gradFill flip="none" rotWithShape="1">
            <a:gsLst>
              <a:gs pos="100000">
                <a:srgbClr val="A8049C"/>
              </a:gs>
              <a:gs pos="0">
                <a:srgbClr val="6600C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21" name="TextBox 20">
            <a:extLst>
              <a:ext uri="{FF2B5EF4-FFF2-40B4-BE49-F238E27FC236}">
                <a16:creationId xmlns:a16="http://schemas.microsoft.com/office/drawing/2014/main" id="{ED0AEEC1-0265-EB44-0238-14270DF065A1}"/>
              </a:ext>
            </a:extLst>
          </p:cNvPr>
          <p:cNvSpPr txBox="1"/>
          <p:nvPr/>
        </p:nvSpPr>
        <p:spPr>
          <a:xfrm>
            <a:off x="3303276" y="567549"/>
            <a:ext cx="5585457" cy="1200330"/>
          </a:xfrm>
          <a:prstGeom prst="rect">
            <a:avLst/>
          </a:prstGeom>
          <a:noFill/>
        </p:spPr>
        <p:txBody>
          <a:bodyPr wrap="square" rtlCol="0">
            <a:spAutoFit/>
          </a:bodyPr>
          <a:lstStyle/>
          <a:p>
            <a:pPr algn="ctr"/>
            <a:r>
              <a:rPr lang="en-US" sz="7200" b="1">
                <a:solidFill>
                  <a:schemeClr val="bg1"/>
                </a:solidFill>
                <a:effectLst>
                  <a:outerShdw blurRad="38100" dist="38100" dir="2700000" algn="tl">
                    <a:srgbClr val="000000">
                      <a:alpha val="43137"/>
                    </a:srgbClr>
                  </a:outerShdw>
                </a:effectLst>
                <a:latin typeface="Forte" panose="03060902040502070203" pitchFamily="66" charset="0"/>
                <a:ea typeface="Open Sans" panose="020b0606030504020204" pitchFamily="34" charset="0"/>
                <a:cs typeface="Open Sans" panose="020b0606030504020204" pitchFamily="34" charset="0"/>
              </a:rPr>
              <a:t>Thank you</a:t>
            </a:r>
          </a:p>
        </p:txBody>
      </p:sp>
      <p:sp>
        <p:nvSpPr>
          <p:cNvPr id="23" name="teacher_pic">
            <a:extLst>
              <a:ext uri="{FF2B5EF4-FFF2-40B4-BE49-F238E27FC236}">
                <a16:creationId xmlns:a16="http://schemas.microsoft.com/office/drawing/2014/main" id="{97CCC24E-B062-ABFF-84DA-49644D604A9A}"/>
              </a:ext>
            </a:extLst>
          </p:cNvPr>
          <p:cNvSpPr>
            <a:spLocks noGrp="1"/>
          </p:cNvSpPr>
          <p:nvPr>
            <p:ph type="pic" sz="quarter" idx="10"/>
          </p:nvPr>
        </p:nvSpPr>
        <p:spPr>
          <a:xfrm>
            <a:off x="4540023" y="2858095"/>
            <a:ext cx="2880000" cy="2880000"/>
          </a:xfrm>
          <a:prstGeom prst="ellipse">
            <a:avLst/>
          </a:prstGeom>
        </p:spPr>
        <p:txBody>
          <a:bodyPr/>
          <a:lstStyle>
            <a:lvl1pPr marL="0" indent="0">
              <a:buNone/>
              <a:defRPr/>
            </a:lvl1pPr>
          </a:lstStyle>
          <a:p>
            <a:endParaRPr lang="en-GB"/>
          </a:p>
        </p:txBody>
      </p:sp>
      <p:sp>
        <p:nvSpPr>
          <p:cNvPr id="25" name="phone_number">
            <a:extLst>
              <a:ext uri="{FF2B5EF4-FFF2-40B4-BE49-F238E27FC236}">
                <a16:creationId xmlns:a16="http://schemas.microsoft.com/office/drawing/2014/main" id="{CE0FB677-340E-9B22-6DD7-A9AB93B27837}"/>
              </a:ext>
            </a:extLst>
          </p:cNvPr>
          <p:cNvSpPr>
            <a:spLocks noGrp="1"/>
          </p:cNvSpPr>
          <p:nvPr>
            <p:ph type="body" sz="quarter" idx="11" hasCustomPrompt="1"/>
          </p:nvPr>
        </p:nvSpPr>
        <p:spPr>
          <a:xfrm>
            <a:off x="1327159" y="5842001"/>
            <a:ext cx="2734685" cy="400240"/>
          </a:xfrm>
        </p:spPr>
        <p:txBody>
          <a:bodyPr/>
          <a:lstStyle>
            <a:lvl1pPr marL="0" indent="0">
              <a:buNone/>
              <a:defRPr>
                <a:latin typeface="Britannic Bold" panose="020b0903060703020204" pitchFamily="34" charset="0"/>
              </a:defRPr>
            </a:lvl1pPr>
          </a:lstStyle>
          <a:p>
            <a:pPr lvl="0"/>
            <a:r>
              <a:rPr lang="en-US"/>
              <a:t>01550534225</a:t>
            </a:r>
            <a:endParaRPr lang="en-GB"/>
          </a:p>
        </p:txBody>
      </p:sp>
      <p:grpSp>
        <p:nvGrpSpPr>
          <p:cNvPr id="26" name="Group 25">
            <a:extLst>
              <a:ext uri="{FF2B5EF4-FFF2-40B4-BE49-F238E27FC236}">
                <a16:creationId xmlns:a16="http://schemas.microsoft.com/office/drawing/2014/main" id="{6942CF6D-1366-1C54-0914-BE446563DA56}"/>
              </a:ext>
            </a:extLst>
          </p:cNvPr>
          <p:cNvGrpSpPr/>
          <p:nvPr userDrawn="1"/>
        </p:nvGrpSpPr>
        <p:grpSpPr>
          <a:xfrm>
            <a:off x="471243" y="5658099"/>
            <a:ext cx="718567" cy="718566"/>
            <a:chOff x="5712336" y="4736046"/>
            <a:chExt cx="718567" cy="718566"/>
          </a:xfrm>
        </p:grpSpPr>
        <p:sp>
          <p:nvSpPr>
            <p:cNvPr id="10" name="Oval 9">
              <a:extLst>
                <a:ext uri="{FF2B5EF4-FFF2-40B4-BE49-F238E27FC236}">
                  <a16:creationId xmlns:a16="http://schemas.microsoft.com/office/drawing/2014/main" id="{DDA5A18A-A811-3682-4B62-7B660BC6404F}"/>
                </a:ext>
              </a:extLst>
            </p:cNvPr>
            <p:cNvSpPr/>
            <p:nvPr/>
          </p:nvSpPr>
          <p:spPr>
            <a:xfrm>
              <a:off x="5712336" y="4736046"/>
              <a:ext cx="718567" cy="718566"/>
            </a:xfrm>
            <a:prstGeom prst="ellipse">
              <a:avLst/>
            </a:prstGeom>
            <a:gradFill flip="none" rotWithShape="1">
              <a:gsLst>
                <a:gs pos="100000">
                  <a:srgbClr val="A8049C"/>
                </a:gs>
                <a:gs pos="0">
                  <a:srgbClr val="6600C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Freeform 16">
              <a:extLst>
                <a:ext uri="{FF2B5EF4-FFF2-40B4-BE49-F238E27FC236}">
                  <a16:creationId xmlns:a16="http://schemas.microsoft.com/office/drawing/2014/main" id="{61ABFB9C-6D10-16D3-DF4B-5D53A7165371}"/>
                </a:ext>
              </a:extLst>
            </p:cNvPr>
            <p:cNvSpPr/>
            <p:nvPr/>
          </p:nvSpPr>
          <p:spPr bwMode="auto">
            <a:xfrm>
              <a:off x="5906173" y="4919948"/>
              <a:ext cx="330892" cy="350762"/>
            </a:xfrm>
            <a:custGeom>
              <a:gdLst>
                <a:gd name="connsiteX0" fmla="*/ 634951 w 2839113"/>
                <a:gd name="connsiteY0" fmla="*/ 0 h 2779288"/>
                <a:gd name="connsiteX1" fmla="*/ 1172526 w 2839113"/>
                <a:gd name="connsiteY1" fmla="*/ 727041 h 2779288"/>
                <a:gd name="connsiteX2" fmla="*/ 696499 w 2839113"/>
                <a:gd name="connsiteY2" fmla="*/ 987452 h 2779288"/>
                <a:gd name="connsiteX3" fmla="*/ 1804804 w 2839113"/>
                <a:gd name="connsiteY3" fmla="*/ 2170143 h 2779288"/>
                <a:gd name="connsiteX4" fmla="*/ 2030889 w 2839113"/>
                <a:gd name="connsiteY4" fmla="*/ 1788252 h 2779288"/>
                <a:gd name="connsiteX5" fmla="*/ 2814364 w 2839113"/>
                <a:gd name="connsiteY5" fmla="*/ 2141835 h 2779288"/>
                <a:gd name="connsiteX6" fmla="*/ 2268388 w 2839113"/>
                <a:gd name="connsiteY6" fmla="*/ 2700921 h 2779288"/>
                <a:gd name="connsiteX7" fmla="*/ 184434 w 2839113"/>
                <a:gd name="connsiteY7" fmla="*/ 538873 h 2779288"/>
                <a:gd name="connsiteX8" fmla="*/ 634951 w 2839113"/>
                <a:gd name="connsiteY8" fmla="*/ 0 h 2779288"/>
                <a:gd name="connsiteX9" fmla="*/ 634951 w 2839113"/>
                <a:gd name="connsiteY9" fmla="*/ 0 h 2779288"/>
                <a:gd name="connsiteX10" fmla="*/ 634951 w 2839113"/>
                <a:gd name="connsiteY10" fmla="*/ 0 h 2779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113" h="2779288">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chemeClr val="bg1"/>
            </a:solidFill>
            <a:ln w="0">
              <a:noFill/>
              <a:prstDash val="solid"/>
              <a:round/>
            </a:ln>
            <a:effectLst/>
          </p:spPr>
          <p:txBody>
            <a:bodyPr vert="horz" wrap="square" lIns="91440" tIns="45720" rIns="91440" bIns="45720" numCol="1" anchor="t" anchorCtr="0" compatLnSpc="1">
              <a:prstTxWarp prst="textNoShape">
                <a:avLst/>
              </a:prstTxWarp>
              <a:noAutofit/>
            </a:bodyPr>
            <a:lstStyle/>
            <a:p>
              <a:pPr algn="ctr">
                <a:defRPr/>
              </a:pPr>
              <a:endParaRPr lang="en-US" sz="2000" kern="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val="25377100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ppt_y</p:attrName>
                                        </p:attrNameLst>
                                      </p:cBhvr>
                                      <p:tavLst>
                                        <p:tav tm="0">
                                          <p:val>
                                            <p:strVal val="#ppt_y+#ppt_h*1.125000"/>
                                          </p:val>
                                        </p:tav>
                                        <p:tav tm="100000">
                                          <p:val>
                                            <p:strVal val="#ppt_y"/>
                                          </p:val>
                                        </p:tav>
                                      </p:tavLst>
                                    </p:anim>
                                    <p:animEffect transition="in" filter="wipe(up)">
                                      <p:cBhvr>
                                        <p:cTn id="16" dur="500"/>
                                        <p:tgtEl>
                                          <p:spTgt spid="1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up)">
                                      <p:cBhvr>
                                        <p:cTn id="20" dur="500"/>
                                        <p:tgtEl>
                                          <p:spTgt spid="1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ppt_y</p:attrName>
                                        </p:attrNameLst>
                                      </p:cBhvr>
                                      <p:tavLst>
                                        <p:tav tm="0">
                                          <p:val>
                                            <p:strVal val="#ppt_y+#ppt_h*1.125000"/>
                                          </p:val>
                                        </p:tav>
                                        <p:tav tm="100000">
                                          <p:val>
                                            <p:strVal val="#ppt_y"/>
                                          </p:val>
                                        </p:tav>
                                      </p:tavLst>
                                    </p:anim>
                                    <p:animEffect transition="in" filter="wipe(up)">
                                      <p:cBhvr>
                                        <p:cTn id="24" dur="500"/>
                                        <p:tgtEl>
                                          <p:spTgt spid="20"/>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ppt_y</p:attrName>
                                        </p:attrNameLst>
                                      </p:cBhvr>
                                      <p:tavLst>
                                        <p:tav tm="0">
                                          <p:val>
                                            <p:strVal val="#ppt_y+#ppt_h*1.125000"/>
                                          </p:val>
                                        </p:tav>
                                        <p:tav tm="100000">
                                          <p:val>
                                            <p:strVal val="#ppt_y"/>
                                          </p:val>
                                        </p:tav>
                                      </p:tavLst>
                                    </p:anim>
                                    <p:animEffect transition="in" filter="wipe(up)">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Ls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81ED531A-28DB-266A-C732-F5AAB60589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0918C8-27BA-4274-1628-83E58F453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7B0CB6-7B4C-D37F-44DC-4FF273B09B39}"/>
              </a:ext>
            </a:extLst>
          </p:cNvPr>
          <p:cNvSpPr>
            <a:spLocks noGrp="1"/>
          </p:cNvSpPr>
          <p:nvPr>
            <p:ph type="dt" sz="half" idx="10"/>
          </p:nvPr>
        </p:nvSpPr>
        <p:spPr/>
        <p:txBody>
          <a:bodyPr/>
          <a:lstStyle/>
          <a:p>
            <a:fld id="{074F4A85-5245-4ECA-A239-BF9E782B171E}" type="datetimeFigureOut">
              <a:rPr lang="en-GB" smtClean="0"/>
              <a:t>27/01/2024</a:t>
            </a:fld>
            <a:endParaRPr lang="en-GB"/>
          </a:p>
        </p:txBody>
      </p:sp>
      <p:sp>
        <p:nvSpPr>
          <p:cNvPr id="5" name="Footer Placeholder 4">
            <a:extLst>
              <a:ext uri="{FF2B5EF4-FFF2-40B4-BE49-F238E27FC236}">
                <a16:creationId xmlns:a16="http://schemas.microsoft.com/office/drawing/2014/main" id="{348705BA-7D94-EA5C-4036-93D2EB8426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1F83B0-5312-D3E2-6777-4DA24E6EC220}"/>
              </a:ext>
            </a:extLst>
          </p:cNvPr>
          <p:cNvSpPr>
            <a:spLocks noGrp="1"/>
          </p:cNvSpPr>
          <p:nvPr>
            <p:ph type="sldNum" sz="quarter" idx="12"/>
          </p:nvPr>
        </p:nvSpPr>
        <p:spPr/>
        <p:txBody>
          <a:bodyPr/>
          <a:lstStyle/>
          <a:p>
            <a:fld id="{D098C5E9-86F9-46C1-A507-94D2DF7EE924}" type="slidenum">
              <a:rPr lang="en-GB" smtClean="0"/>
              <a:t>‹#›</a:t>
            </a:fld>
            <a:endParaRPr lang="en-GB"/>
          </a:p>
        </p:txBody>
      </p:sp>
    </p:spTree>
    <p:extLst>
      <p:ext uri="{BB962C8B-B14F-4D97-AF65-F5344CB8AC3E}">
        <p14:creationId val="351202701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A881E35A-80C6-2AC1-93A0-0E2B6F643B89}"/>
              </a:ext>
            </a:extLst>
          </p:cNvPr>
          <p:cNvSpPr>
            <a:spLocks noGrp="1"/>
          </p:cNvSpPr>
          <p:nvPr>
            <p:ph type="dt" sz="half" idx="10"/>
          </p:nvPr>
        </p:nvSpPr>
        <p:spPr/>
        <p:txBody>
          <a:bodyPr/>
          <a:lstStyle/>
          <a:p>
            <a:fld id="{074F4A85-5245-4ECA-A239-BF9E782B171E}" type="datetimeFigureOut">
              <a:rPr lang="en-GB" smtClean="0"/>
              <a:t>27/01/2024</a:t>
            </a:fld>
            <a:endParaRPr lang="en-GB"/>
          </a:p>
        </p:txBody>
      </p:sp>
      <p:sp>
        <p:nvSpPr>
          <p:cNvPr id="3" name="Footer Placeholder 2">
            <a:extLst>
              <a:ext uri="{FF2B5EF4-FFF2-40B4-BE49-F238E27FC236}">
                <a16:creationId xmlns:a16="http://schemas.microsoft.com/office/drawing/2014/main" id="{4AC455E5-39B7-4406-5E77-36011C905C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4A0D8E-F078-33CA-6CA3-4E94FEF2A9AC}"/>
              </a:ext>
            </a:extLst>
          </p:cNvPr>
          <p:cNvSpPr>
            <a:spLocks noGrp="1"/>
          </p:cNvSpPr>
          <p:nvPr>
            <p:ph type="sldNum" sz="quarter" idx="12"/>
          </p:nvPr>
        </p:nvSpPr>
        <p:spPr/>
        <p:txBody>
          <a:bodyPr/>
          <a:lstStyle/>
          <a:p>
            <a:fld id="{D098C5E9-86F9-46C1-A507-94D2DF7EE924}" type="slidenum">
              <a:rPr lang="en-GB" smtClean="0"/>
              <a:t>‹#›</a:t>
            </a:fld>
            <a:endParaRPr lang="en-GB"/>
          </a:p>
        </p:txBody>
      </p:sp>
    </p:spTree>
    <p:extLst>
      <p:ext uri="{BB962C8B-B14F-4D97-AF65-F5344CB8AC3E}">
        <p14:creationId val="373882407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intro">
    <p:spTree>
      <p:nvGrpSpPr>
        <p:cNvPr id="1" name=""/>
        <p:cNvGrpSpPr/>
        <p:nvPr/>
      </p:nvGrpSpPr>
      <p:grpSpPr>
        <a:xfrm>
          <a:off x="0" y="0"/>
          <a:ext cx="0" cy="0"/>
        </a:xfrm>
      </p:grpSpPr>
      <p:sp>
        <p:nvSpPr>
          <p:cNvPr id="10" name="Freeform: Shape 9">
            <a:extLst>
              <a:ext uri="{FF2B5EF4-FFF2-40B4-BE49-F238E27FC236}">
                <a16:creationId xmlns:a16="http://schemas.microsoft.com/office/drawing/2014/main" id="{F562B004-C66A-4475-B29B-E57BF0C71910}"/>
              </a:ext>
            </a:extLst>
          </p:cNvPr>
          <p:cNvSpPr/>
          <p:nvPr userDrawn="1"/>
        </p:nvSpPr>
        <p:spPr>
          <a:xfrm>
            <a:off x="0" y="1"/>
            <a:ext cx="12192000" cy="6858000"/>
          </a:xfrm>
          <a:custGeom>
            <a:gdLst>
              <a:gd name="connsiteX0" fmla="*/ 0 w 12192000"/>
              <a:gd name="connsiteY0" fmla="*/ 0 h 6858000"/>
              <a:gd name="connsiteX1" fmla="*/ 753978 w 12192000"/>
              <a:gd name="connsiteY1" fmla="*/ 0 h 6858000"/>
              <a:gd name="connsiteX2" fmla="*/ 2053388 w 12192000"/>
              <a:gd name="connsiteY2" fmla="*/ 4507830 h 6858000"/>
              <a:gd name="connsiteX3" fmla="*/ 11566355 w 12192000"/>
              <a:gd name="connsiteY3" fmla="*/ 0 h 6858000"/>
              <a:gd name="connsiteX4" fmla="*/ 12192000 w 12192000"/>
              <a:gd name="connsiteY4" fmla="*/ 0 h 6858000"/>
              <a:gd name="connsiteX5" fmla="*/ 12192000 w 12192000"/>
              <a:gd name="connsiteY5" fmla="*/ 6858000 h 6858000"/>
              <a:gd name="connsiteX6" fmla="*/ 0 w 12192000"/>
              <a:gd name="connsiteY6"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753978" y="0"/>
                </a:lnTo>
                <a:lnTo>
                  <a:pt x="2053388" y="4507830"/>
                </a:lnTo>
                <a:lnTo>
                  <a:pt x="11566355" y="0"/>
                </a:lnTo>
                <a:lnTo>
                  <a:pt x="12192000" y="0"/>
                </a:lnTo>
                <a:lnTo>
                  <a:pt x="12192000" y="6858000"/>
                </a:lnTo>
                <a:lnTo>
                  <a:pt x="0" y="6858000"/>
                </a:lnTo>
                <a:close/>
              </a:path>
            </a:pathLst>
          </a:cu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7CBDE0BE-B236-F479-1CC2-D65825B44949}"/>
              </a:ext>
            </a:extLst>
          </p:cNvPr>
          <p:cNvSpPr/>
          <p:nvPr userDrawn="1"/>
        </p:nvSpPr>
        <p:spPr>
          <a:xfrm flipV="1">
            <a:off x="753979" y="-2"/>
            <a:ext cx="10812379" cy="5197643"/>
          </a:xfrm>
          <a:custGeom>
            <a:gdLst>
              <a:gd name="connsiteX0" fmla="*/ 1 w 10812379"/>
              <a:gd name="connsiteY0" fmla="*/ 5197637 h 5197643"/>
              <a:gd name="connsiteX1" fmla="*/ 1299410 w 10812379"/>
              <a:gd name="connsiteY1" fmla="*/ 689810 h 5197643"/>
              <a:gd name="connsiteX2" fmla="*/ 10812343 w 10812379"/>
              <a:gd name="connsiteY2" fmla="*/ 5197624 h 5197643"/>
              <a:gd name="connsiteX3" fmla="*/ 1010653 w 10812379"/>
              <a:gd name="connsiteY3" fmla="*/ 0 h 5197643"/>
              <a:gd name="connsiteX4" fmla="*/ 0 w 10812379"/>
              <a:gd name="connsiteY4" fmla="*/ 5197643 h 5197643"/>
              <a:gd name="connsiteX5" fmla="*/ 10812379 w 10812379"/>
              <a:gd name="connsiteY5" fmla="*/ 5197643 h 5197643"/>
              <a:gd name="connsiteX6" fmla="*/ 10812375 w 10812379"/>
              <a:gd name="connsiteY6" fmla="*/ 5197641 h 5197643"/>
              <a:gd name="connsiteX7" fmla="*/ 1 w 10812379"/>
              <a:gd name="connsiteY7" fmla="*/ 5197641 h 519764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12379" h="5197643">
                <a:moveTo>
                  <a:pt x="1" y="5197637"/>
                </a:moveTo>
                <a:lnTo>
                  <a:pt x="1299410" y="689810"/>
                </a:lnTo>
                <a:lnTo>
                  <a:pt x="10812343" y="5197624"/>
                </a:lnTo>
                <a:lnTo>
                  <a:pt x="1010653" y="0"/>
                </a:lnTo>
                <a:close/>
                <a:moveTo>
                  <a:pt x="0" y="5197643"/>
                </a:moveTo>
                <a:lnTo>
                  <a:pt x="10812379" y="5197643"/>
                </a:lnTo>
                <a:lnTo>
                  <a:pt x="10812375" y="5197641"/>
                </a:lnTo>
                <a:lnTo>
                  <a:pt x="1" y="5197641"/>
                </a:lnTo>
                <a:close/>
              </a:path>
            </a:pathLst>
          </a:cu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C8D53F5E-2474-3BE6-7156-23C69AF65EFF}"/>
              </a:ext>
            </a:extLst>
          </p:cNvPr>
          <p:cNvSpPr/>
          <p:nvPr userDrawn="1"/>
        </p:nvSpPr>
        <p:spPr>
          <a:xfrm>
            <a:off x="8690811" y="5573491"/>
            <a:ext cx="858086" cy="412492"/>
          </a:xfrm>
          <a:custGeom>
            <a:gdLst>
              <a:gd name="connsiteX0" fmla="*/ 1 w 10812379"/>
              <a:gd name="connsiteY0" fmla="*/ 5197637 h 5197643"/>
              <a:gd name="connsiteX1" fmla="*/ 1299410 w 10812379"/>
              <a:gd name="connsiteY1" fmla="*/ 689810 h 5197643"/>
              <a:gd name="connsiteX2" fmla="*/ 10812343 w 10812379"/>
              <a:gd name="connsiteY2" fmla="*/ 5197624 h 5197643"/>
              <a:gd name="connsiteX3" fmla="*/ 1010653 w 10812379"/>
              <a:gd name="connsiteY3" fmla="*/ 0 h 5197643"/>
              <a:gd name="connsiteX4" fmla="*/ 0 w 10812379"/>
              <a:gd name="connsiteY4" fmla="*/ 5197643 h 5197643"/>
              <a:gd name="connsiteX5" fmla="*/ 10812379 w 10812379"/>
              <a:gd name="connsiteY5" fmla="*/ 5197643 h 5197643"/>
              <a:gd name="connsiteX6" fmla="*/ 10812375 w 10812379"/>
              <a:gd name="connsiteY6" fmla="*/ 5197641 h 5197643"/>
              <a:gd name="connsiteX7" fmla="*/ 1 w 10812379"/>
              <a:gd name="connsiteY7" fmla="*/ 5197641 h 519764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12379" h="5197643">
                <a:moveTo>
                  <a:pt x="1" y="5197637"/>
                </a:moveTo>
                <a:lnTo>
                  <a:pt x="1299410" y="689810"/>
                </a:lnTo>
                <a:lnTo>
                  <a:pt x="10812343" y="5197624"/>
                </a:lnTo>
                <a:lnTo>
                  <a:pt x="1010653" y="0"/>
                </a:lnTo>
                <a:close/>
                <a:moveTo>
                  <a:pt x="0" y="5197643"/>
                </a:moveTo>
                <a:lnTo>
                  <a:pt x="10812379" y="5197643"/>
                </a:lnTo>
                <a:lnTo>
                  <a:pt x="10812375" y="5197641"/>
                </a:lnTo>
                <a:lnTo>
                  <a:pt x="1" y="5197641"/>
                </a:lnTo>
                <a:close/>
              </a:path>
            </a:pathLst>
          </a:cu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brand_name">
            <a:extLst>
              <a:ext uri="{FF2B5EF4-FFF2-40B4-BE49-F238E27FC236}">
                <a16:creationId xmlns:a16="http://schemas.microsoft.com/office/drawing/2014/main" id="{6F382B0C-AF59-ADE6-0D3B-98642F14231E}"/>
              </a:ext>
            </a:extLst>
          </p:cNvPr>
          <p:cNvSpPr>
            <a:spLocks noGrp="1"/>
          </p:cNvSpPr>
          <p:nvPr>
            <p:ph type="body" sz="quarter" idx="11" hasCustomPrompt="1"/>
          </p:nvPr>
        </p:nvSpPr>
        <p:spPr>
          <a:xfrm>
            <a:off x="8489764" y="6021784"/>
            <a:ext cx="2707154" cy="914400"/>
          </a:xfrm>
        </p:spPr>
        <p:txBody>
          <a:bodyPr>
            <a:noAutofit/>
          </a:bodyPr>
          <a:lstStyle>
            <a:lvl1pPr marL="0" indent="0">
              <a:buNone/>
              <a:defRPr sz="2400">
                <a:solidFill>
                  <a:schemeClr val="bg1"/>
                </a:solidFill>
                <a:latin typeface="Montserrat Light" panose="00000400000000000000" pitchFamily="2"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Company Name</a:t>
            </a:r>
            <a:endParaRPr lang="en-GB"/>
          </a:p>
        </p:txBody>
      </p:sp>
      <p:sp>
        <p:nvSpPr>
          <p:cNvPr id="6" name="title">
            <a:extLst>
              <a:ext uri="{FF2B5EF4-FFF2-40B4-BE49-F238E27FC236}">
                <a16:creationId xmlns:a16="http://schemas.microsoft.com/office/drawing/2014/main" id="{DE928725-44BB-BEF4-ABD0-872B0E238889}"/>
              </a:ext>
            </a:extLst>
          </p:cNvPr>
          <p:cNvSpPr>
            <a:spLocks noGrp="1"/>
          </p:cNvSpPr>
          <p:nvPr>
            <p:ph type="body" sz="quarter" idx="12" hasCustomPrompt="1"/>
          </p:nvPr>
        </p:nvSpPr>
        <p:spPr>
          <a:xfrm>
            <a:off x="6822702" y="2842467"/>
            <a:ext cx="3334124" cy="914400"/>
          </a:xfrm>
        </p:spPr>
        <p:txBody>
          <a:bodyPr>
            <a:noAutofit/>
          </a:bodyPr>
          <a:lstStyle>
            <a:lvl1pPr marL="0" indent="0">
              <a:buNone/>
              <a:defRPr sz="5400">
                <a:solidFill>
                  <a:schemeClr val="bg1"/>
                </a:solidFill>
                <a:latin typeface="Montserrat Light" panose="00000400000000000000" pitchFamily="2" charset="0"/>
              </a:defRPr>
            </a:lvl1pPr>
          </a:lstStyle>
          <a:p>
            <a:pPr lvl="0"/>
            <a:r>
              <a:rPr lang="en-US"/>
              <a:t>Title</a:t>
            </a:r>
            <a:endParaRPr lang="en-GB"/>
          </a:p>
        </p:txBody>
      </p:sp>
    </p:spTree>
    <p:extLst>
      <p:ext uri="{BB962C8B-B14F-4D97-AF65-F5344CB8AC3E}">
        <p14:creationId val="6629555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next_objective_title">
    <p:spTree>
      <p:nvGrpSpPr>
        <p:cNvPr id="1" name=""/>
        <p:cNvGrpSpPr/>
        <p:nvPr/>
      </p:nvGrpSpPr>
      <p:grpSpPr>
        <a:xfrm>
          <a:off x="0" y="0"/>
          <a:ext cx="0" cy="0"/>
        </a:xfrm>
      </p:grpSpPr>
      <p:sp>
        <p:nvSpPr>
          <p:cNvPr id="6" name="Oval 5">
            <a:extLst>
              <a:ext uri="{FF2B5EF4-FFF2-40B4-BE49-F238E27FC236}">
                <a16:creationId xmlns:a16="http://schemas.microsoft.com/office/drawing/2014/main" id="{97EBF12C-F134-AEBB-5D59-4D1DBA1EC36F}"/>
              </a:ext>
            </a:extLst>
          </p:cNvPr>
          <p:cNvSpPr/>
          <p:nvPr userDrawn="1"/>
        </p:nvSpPr>
        <p:spPr>
          <a:xfrm flipV="1">
            <a:off x="-689338" y="5827056"/>
            <a:ext cx="1800000" cy="1800000"/>
          </a:xfrm>
          <a:prstGeom prst="ellipse">
            <a:avLst/>
          </a:pr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3D9730C-4472-3B9F-F194-5B8CCCA0E8C7}"/>
              </a:ext>
            </a:extLst>
          </p:cNvPr>
          <p:cNvSpPr/>
          <p:nvPr userDrawn="1"/>
        </p:nvSpPr>
        <p:spPr>
          <a:xfrm flipV="1">
            <a:off x="10821344" y="-564779"/>
            <a:ext cx="1800000" cy="1800000"/>
          </a:xfrm>
          <a:prstGeom prst="ellipse">
            <a:avLst/>
          </a:pr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84485F9-578B-4ACE-F242-EA62B1389763}"/>
              </a:ext>
            </a:extLst>
          </p:cNvPr>
          <p:cNvSpPr/>
          <p:nvPr userDrawn="1"/>
        </p:nvSpPr>
        <p:spPr>
          <a:xfrm flipV="1">
            <a:off x="3293647" y="626647"/>
            <a:ext cx="5604706" cy="5604706"/>
          </a:xfrm>
          <a:prstGeom prst="ellipse">
            <a:avLst/>
          </a:prstGeom>
          <a:gradFill flip="none" rotWithShape="1">
            <a:gsLst>
              <a:gs pos="100000">
                <a:srgbClr val="A8049C">
                  <a:alpha val="50000"/>
                </a:srgbClr>
              </a:gs>
              <a:gs pos="0">
                <a:srgbClr val="FF9933">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713B9D90-F044-5599-32C8-690329BCC0AA}"/>
              </a:ext>
            </a:extLst>
          </p:cNvPr>
          <p:cNvGrpSpPr/>
          <p:nvPr userDrawn="1"/>
        </p:nvGrpSpPr>
        <p:grpSpPr>
          <a:xfrm>
            <a:off x="11608334" y="6276174"/>
            <a:ext cx="410468" cy="410468"/>
            <a:chOff x="11500757" y="6231353"/>
            <a:chExt cx="410468" cy="410468"/>
          </a:xfrm>
        </p:grpSpPr>
        <p:sp>
          <p:nvSpPr>
            <p:cNvPr id="9" name="Oval 8">
              <a:extLst>
                <a:ext uri="{FF2B5EF4-FFF2-40B4-BE49-F238E27FC236}">
                  <a16:creationId xmlns:a16="http://schemas.microsoft.com/office/drawing/2014/main" id="{4CAE432B-11B8-D054-B024-C5F78D142AF3}"/>
                </a:ext>
              </a:extLst>
            </p:cNvPr>
            <p:cNvSpPr/>
            <p:nvPr userDrawn="1"/>
          </p:nvSpPr>
          <p:spPr>
            <a:xfrm flipH="1" flipV="1">
              <a:off x="11500757" y="6231353"/>
              <a:ext cx="105668" cy="105668"/>
            </a:xfrm>
            <a:prstGeom prst="ellipse">
              <a:avLst/>
            </a:pr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1B05126-36B6-8749-1874-E3D6A3FF7D08}"/>
                </a:ext>
              </a:extLst>
            </p:cNvPr>
            <p:cNvSpPr/>
            <p:nvPr userDrawn="1"/>
          </p:nvSpPr>
          <p:spPr>
            <a:xfrm flipH="1" flipV="1">
              <a:off x="11653157" y="6383753"/>
              <a:ext cx="105668" cy="105668"/>
            </a:xfrm>
            <a:prstGeom prst="ellipse">
              <a:avLst/>
            </a:pr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3916699-B78A-89D3-4E60-21C389C49BCA}"/>
                </a:ext>
              </a:extLst>
            </p:cNvPr>
            <p:cNvSpPr/>
            <p:nvPr userDrawn="1"/>
          </p:nvSpPr>
          <p:spPr>
            <a:xfrm flipH="1" flipV="1">
              <a:off x="11805557" y="6536153"/>
              <a:ext cx="105668" cy="105668"/>
            </a:xfrm>
            <a:prstGeom prst="ellipse">
              <a:avLst/>
            </a:prstGeom>
            <a:gradFill flip="none" rotWithShape="1">
              <a:gsLst>
                <a:gs pos="100000">
                  <a:srgbClr val="A8049C"/>
                </a:gs>
                <a:gs pos="0">
                  <a:srgbClr val="FF993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Text Placeholder 13">
            <a:extLst>
              <a:ext uri="{FF2B5EF4-FFF2-40B4-BE49-F238E27FC236}">
                <a16:creationId xmlns:a16="http://schemas.microsoft.com/office/drawing/2014/main" id="{555D36F1-E44F-3870-021B-973703BF0816}"/>
              </a:ext>
            </a:extLst>
          </p:cNvPr>
          <p:cNvSpPr>
            <a:spLocks noGrp="1"/>
          </p:cNvSpPr>
          <p:nvPr>
            <p:ph type="body" sz="quarter" idx="10" hasCustomPrompt="1"/>
          </p:nvPr>
        </p:nvSpPr>
        <p:spPr>
          <a:xfrm>
            <a:off x="171764" y="2102457"/>
            <a:ext cx="11848472" cy="2653086"/>
          </a:xfrm>
        </p:spPr>
        <p:txBody>
          <a:bodyPr>
            <a:normAutofit/>
          </a:bodyPr>
          <a:lstStyle>
            <a:lvl1pPr marL="0" indent="0" algn="ctr">
              <a:buNone/>
              <a:defRPr sz="6600">
                <a:latin typeface="Potra" pitchFamily="2" charset="0"/>
                <a:cs typeface="Potra"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Enter the next objective title</a:t>
            </a:r>
            <a:endParaRPr lang="en-GB"/>
          </a:p>
        </p:txBody>
      </p:sp>
    </p:spTree>
    <p:extLst>
      <p:ext uri="{BB962C8B-B14F-4D97-AF65-F5344CB8AC3E}">
        <p14:creationId val="2539967293"/>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iz_next_objective">
    <p:spTree>
      <p:nvGrpSpPr>
        <p:cNvPr id="1" name=""/>
        <p:cNvGrpSpPr/>
        <p:nvPr/>
      </p:nvGrpSpPr>
      <p:grpSpPr>
        <a:xfrm>
          <a:off x="0" y="0"/>
          <a:ext cx="0" cy="0"/>
        </a:xfrm>
      </p:grpSpPr>
      <p:sp>
        <p:nvSpPr>
          <p:cNvPr id="6" name="Rectangle 5">
            <a:extLst>
              <a:ext uri="{FF2B5EF4-FFF2-40B4-BE49-F238E27FC236}">
                <a16:creationId xmlns:a16="http://schemas.microsoft.com/office/drawing/2014/main" id="{8560F6A2-B5A7-C9AD-C44E-5707F241ABE4}"/>
              </a:ext>
            </a:extLst>
          </p:cNvPr>
          <p:cNvSpPr/>
          <p:nvPr userDrawn="1"/>
        </p:nvSpPr>
        <p:spPr>
          <a:xfrm flipV="1">
            <a:off x="0" y="0"/>
            <a:ext cx="12192000" cy="6858000"/>
          </a:xfrm>
          <a:prstGeom prst="rect">
            <a:avLst/>
          </a:prstGeom>
          <a:gradFill flip="none" rotWithShape="1">
            <a:gsLst>
              <a:gs pos="100000">
                <a:srgbClr val="A8049C">
                  <a:alpha val="50000"/>
                </a:srgbClr>
              </a:gs>
              <a:gs pos="0">
                <a:srgbClr val="FF9933">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a:extLst>
              <a:ext uri="{FF2B5EF4-FFF2-40B4-BE49-F238E27FC236}">
                <a16:creationId xmlns:a16="http://schemas.microsoft.com/office/drawing/2014/main" id="{4F813063-F05C-7FF3-09B8-464058A20E59}"/>
              </a:ext>
            </a:extLst>
          </p:cNvPr>
          <p:cNvSpPr>
            <a:spLocks noGrp="1"/>
          </p:cNvSpPr>
          <p:nvPr>
            <p:ph type="body" sz="quarter" idx="10" hasCustomPrompt="1"/>
          </p:nvPr>
        </p:nvSpPr>
        <p:spPr>
          <a:xfrm>
            <a:off x="672354" y="1965395"/>
            <a:ext cx="10847293" cy="2927210"/>
          </a:xfrm>
        </p:spPr>
        <p:txBody>
          <a:bodyPr>
            <a:normAutofit/>
          </a:bodyPr>
          <a:lstStyle>
            <a:lvl1pPr marL="0" indent="0" algn="ctr">
              <a:buNone/>
              <a:defRPr sz="5400">
                <a:solidFill>
                  <a:schemeClr val="bg1"/>
                </a:solidFill>
                <a:latin typeface="Bungee Inlin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Quiz next objective</a:t>
            </a:r>
            <a:endParaRPr lang="en-GB"/>
          </a:p>
        </p:txBody>
      </p:sp>
    </p:spTree>
    <p:extLst>
      <p:ext uri="{BB962C8B-B14F-4D97-AF65-F5344CB8AC3E}">
        <p14:creationId val="719018855"/>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logue">
    <p:spTree>
      <p:nvGrpSpPr>
        <p:cNvPr id="1" name=""/>
        <p:cNvGrpSpPr/>
        <p:nvPr/>
      </p:nvGrpSpPr>
      <p:grpSpPr>
        <a:xfrm>
          <a:off x="0" y="0"/>
          <a:ext cx="0" cy="0"/>
        </a:xfrm>
      </p:grpSpPr>
      <p:sp>
        <p:nvSpPr>
          <p:cNvPr id="11" name="Dialogue">
            <a:extLst>
              <a:ext uri="{FF2B5EF4-FFF2-40B4-BE49-F238E27FC236}">
                <a16:creationId xmlns:a16="http://schemas.microsoft.com/office/drawing/2014/main" id="{C26B862A-D39B-F137-5E2D-AE69F0133339}"/>
              </a:ext>
            </a:extLst>
          </p:cNvPr>
          <p:cNvSpPr>
            <a:spLocks noGrp="1"/>
          </p:cNvSpPr>
          <p:nvPr>
            <p:ph type="body" sz="quarter" idx="11" hasCustomPrompt="1"/>
          </p:nvPr>
        </p:nvSpPr>
        <p:spPr>
          <a:xfrm>
            <a:off x="432242" y="667327"/>
            <a:ext cx="11327514" cy="5523345"/>
          </a:xfrm>
          <a:prstGeom prst="roundRect">
            <a:avLst>
              <a:gd name="adj" fmla="val 4169"/>
            </a:avLst>
          </a:prstGeom>
          <a:gradFill flip="none" rotWithShape="1">
            <a:gsLst>
              <a:gs pos="0">
                <a:srgbClr val="FF9933">
                  <a:alpha val="60000"/>
                </a:srgbClr>
              </a:gs>
              <a:gs pos="100000">
                <a:srgbClr val="A8049C">
                  <a:alpha val="40000"/>
                </a:srgbClr>
              </a:gs>
            </a:gsLst>
            <a:lin ang="2700000" scaled="1"/>
          </a:gradFill>
          <a:effectLst/>
        </p:spPr>
        <p:style>
          <a:lnRef idx="0">
            <a:schemeClr val="accent6"/>
          </a:lnRef>
          <a:fillRef idx="3">
            <a:schemeClr val="accent6"/>
          </a:fillRef>
          <a:effectRef idx="3">
            <a:schemeClr val="accent6"/>
          </a:effectRef>
          <a:fontRef idx="minor">
            <a:schemeClr val="lt1"/>
          </a:fontRef>
        </p:style>
        <p:txBody>
          <a:bodyPr/>
          <a:lstStyle>
            <a:lvl1pPr marL="0" indent="0">
              <a:buNone/>
              <a:defRPr>
                <a:solidFill>
                  <a:schemeClr val="tx1"/>
                </a:solidFill>
                <a:latin typeface="+mn-lt"/>
                <a:ea typeface="Roboto" panose="02000000000000000000" pitchFamily="2" charset="0"/>
              </a:defRPr>
            </a:lvl1pPr>
          </a:lstStyle>
          <a:p>
            <a:pPr lvl="0"/>
            <a:r>
              <a:rPr lang="en-US"/>
              <a:t>Dialogue goes here …</a:t>
            </a:r>
            <a:endParaRPr lang="en-GB"/>
          </a:p>
        </p:txBody>
      </p:sp>
    </p:spTree>
    <p:extLst>
      <p:ext uri="{BB962C8B-B14F-4D97-AF65-F5344CB8AC3E}">
        <p14:creationId val="790647249"/>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cq">
    <p:spTree>
      <p:nvGrpSpPr>
        <p:cNvPr id="1" name=""/>
        <p:cNvGrpSpPr/>
        <p:nvPr/>
      </p:nvGrpSpPr>
      <p:grpSpPr>
        <a:xfrm>
          <a:off x="0" y="0"/>
          <a:ext cx="0" cy="0"/>
        </a:xfrm>
      </p:grpSpPr>
      <p:sp>
        <p:nvSpPr>
          <p:cNvPr id="23" name="question">
            <a:extLst>
              <a:ext uri="{FF2B5EF4-FFF2-40B4-BE49-F238E27FC236}">
                <a16:creationId xmlns:a16="http://schemas.microsoft.com/office/drawing/2014/main" id="{AA395FF1-857A-A8CA-5613-DFD681650FDA}"/>
              </a:ext>
            </a:extLst>
          </p:cNvPr>
          <p:cNvSpPr>
            <a:spLocks noGrp="1"/>
          </p:cNvSpPr>
          <p:nvPr>
            <p:ph type="body" sz="quarter" idx="10" hasCustomPrompt="1"/>
          </p:nvPr>
        </p:nvSpPr>
        <p:spPr>
          <a:xfrm>
            <a:off x="509031" y="492152"/>
            <a:ext cx="11185385" cy="1850928"/>
          </a:xfrm>
          <a:custGeom>
            <a:gdLst>
              <a:gd name="connsiteX0" fmla="*/ 8497286 w 11185385"/>
              <a:gd name="connsiteY0" fmla="*/ 1867 h 1850928"/>
              <a:gd name="connsiteX1" fmla="*/ 10864891 w 11185385"/>
              <a:gd name="connsiteY1" fmla="*/ 25433 h 1850928"/>
              <a:gd name="connsiteX2" fmla="*/ 11168259 w 11185385"/>
              <a:gd name="connsiteY2" fmla="*/ 328801 h 1850928"/>
              <a:gd name="connsiteX3" fmla="*/ 11179579 w 11185385"/>
              <a:gd name="connsiteY3" fmla="*/ 1382950 h 1850928"/>
              <a:gd name="connsiteX4" fmla="*/ 11176027 w 11185385"/>
              <a:gd name="connsiteY4" fmla="*/ 1432931 h 1850928"/>
              <a:gd name="connsiteX5" fmla="*/ 11176060 w 11185385"/>
              <a:gd name="connsiteY5" fmla="*/ 1452170 h 1850928"/>
              <a:gd name="connsiteX6" fmla="*/ 11168259 w 11185385"/>
              <a:gd name="connsiteY6" fmla="*/ 1542238 h 1850928"/>
              <a:gd name="connsiteX7" fmla="*/ 11144517 w 11185385"/>
              <a:gd name="connsiteY7" fmla="*/ 1650738 h 1850928"/>
              <a:gd name="connsiteX8" fmla="*/ 11141675 w 11185385"/>
              <a:gd name="connsiteY8" fmla="*/ 1654712 h 1850928"/>
              <a:gd name="connsiteX9" fmla="*/ 11140119 w 11185385"/>
              <a:gd name="connsiteY9" fmla="*/ 1661294 h 1850928"/>
              <a:gd name="connsiteX10" fmla="*/ 10864891 w 11185385"/>
              <a:gd name="connsiteY10" fmla="*/ 1845606 h 1850928"/>
              <a:gd name="connsiteX11" fmla="*/ 5662115 w 11185385"/>
              <a:gd name="connsiteY11" fmla="*/ 1827052 h 1850928"/>
              <a:gd name="connsiteX12" fmla="*/ 4166131 w 11185385"/>
              <a:gd name="connsiteY12" fmla="*/ 1819392 h 1850928"/>
              <a:gd name="connsiteX13" fmla="*/ 4088752 w 11185385"/>
              <a:gd name="connsiteY13" fmla="*/ 1820664 h 1850928"/>
              <a:gd name="connsiteX14" fmla="*/ 309046 w 11185385"/>
              <a:gd name="connsiteY14" fmla="*/ 1845606 h 1850928"/>
              <a:gd name="connsiteX15" fmla="*/ 5678 w 11185385"/>
              <a:gd name="connsiteY15" fmla="*/ 1542238 h 1850928"/>
              <a:gd name="connsiteX16" fmla="*/ 21423 w 11185385"/>
              <a:gd name="connsiteY16" fmla="*/ 914750 h 1850928"/>
              <a:gd name="connsiteX17" fmla="*/ 23952 w 11185385"/>
              <a:gd name="connsiteY17" fmla="*/ 876298 h 1850928"/>
              <a:gd name="connsiteX18" fmla="*/ 21456 w 11185385"/>
              <a:gd name="connsiteY18" fmla="*/ 846717 h 1850928"/>
              <a:gd name="connsiteX19" fmla="*/ 5678 w 11185385"/>
              <a:gd name="connsiteY19" fmla="*/ 328801 h 1850928"/>
              <a:gd name="connsiteX20" fmla="*/ 309046 w 11185385"/>
              <a:gd name="connsiteY20" fmla="*/ 25433 h 1850928"/>
              <a:gd name="connsiteX21" fmla="*/ 1760029 w 11185385"/>
              <a:gd name="connsiteY21" fmla="*/ 57591 h 1850928"/>
              <a:gd name="connsiteX22" fmla="*/ 1839838 w 11185385"/>
              <a:gd name="connsiteY22" fmla="*/ 58462 h 1850928"/>
              <a:gd name="connsiteX23" fmla="*/ 2847200 w 11185385"/>
              <a:gd name="connsiteY23" fmla="*/ 63703 h 1850928"/>
              <a:gd name="connsiteX24" fmla="*/ 8497286 w 11185385"/>
              <a:gd name="connsiteY24" fmla="*/ 1867 h 18509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85385" h="1850928">
                <a:moveTo>
                  <a:pt x="8497286" y="1867"/>
                </a:moveTo>
                <a:cubicBezTo>
                  <a:pt x="9378665" y="-3202"/>
                  <a:pt x="10188543" y="1218"/>
                  <a:pt x="10864891" y="25433"/>
                </a:cubicBezTo>
                <a:cubicBezTo>
                  <a:pt x="11013819" y="11243"/>
                  <a:pt x="11182819" y="131902"/>
                  <a:pt x="11168259" y="328801"/>
                </a:cubicBezTo>
                <a:cubicBezTo>
                  <a:pt x="11165994" y="775566"/>
                  <a:pt x="11198163" y="1027955"/>
                  <a:pt x="11179579" y="1382950"/>
                </a:cubicBezTo>
                <a:lnTo>
                  <a:pt x="11176027" y="1432931"/>
                </a:lnTo>
                <a:lnTo>
                  <a:pt x="11176060" y="1452170"/>
                </a:lnTo>
                <a:cubicBezTo>
                  <a:pt x="11175349" y="1489726"/>
                  <a:pt x="11172966" y="1520406"/>
                  <a:pt x="11168259" y="1542238"/>
                </a:cubicBezTo>
                <a:cubicBezTo>
                  <a:pt x="11169186" y="1579419"/>
                  <a:pt x="11160509" y="1616239"/>
                  <a:pt x="11144517" y="1650738"/>
                </a:cubicBezTo>
                <a:lnTo>
                  <a:pt x="11141675" y="1654712"/>
                </a:lnTo>
                <a:lnTo>
                  <a:pt x="11140119" y="1661294"/>
                </a:lnTo>
                <a:cubicBezTo>
                  <a:pt x="11091146" y="1770258"/>
                  <a:pt x="10984607" y="1844633"/>
                  <a:pt x="10864891" y="1845606"/>
                </a:cubicBezTo>
                <a:cubicBezTo>
                  <a:pt x="10073614" y="1860520"/>
                  <a:pt x="7880389" y="1840693"/>
                  <a:pt x="5662115" y="1827052"/>
                </a:cubicBezTo>
                <a:lnTo>
                  <a:pt x="4166131" y="1819392"/>
                </a:lnTo>
                <a:lnTo>
                  <a:pt x="4088752" y="1820664"/>
                </a:lnTo>
                <a:cubicBezTo>
                  <a:pt x="2852731" y="1841601"/>
                  <a:pt x="1628607" y="1860481"/>
                  <a:pt x="309046" y="1845606"/>
                </a:cubicBezTo>
                <a:cubicBezTo>
                  <a:pt x="136867" y="1844670"/>
                  <a:pt x="-5430" y="1704752"/>
                  <a:pt x="5678" y="1542238"/>
                </a:cubicBezTo>
                <a:cubicBezTo>
                  <a:pt x="-9307" y="1243361"/>
                  <a:pt x="8682" y="1075594"/>
                  <a:pt x="21423" y="914750"/>
                </a:cubicBezTo>
                <a:lnTo>
                  <a:pt x="23952" y="876298"/>
                </a:lnTo>
                <a:lnTo>
                  <a:pt x="21456" y="846717"/>
                </a:lnTo>
                <a:cubicBezTo>
                  <a:pt x="9108" y="699667"/>
                  <a:pt x="-2298" y="534836"/>
                  <a:pt x="5678" y="328801"/>
                </a:cubicBezTo>
                <a:cubicBezTo>
                  <a:pt x="7756" y="161821"/>
                  <a:pt x="150286" y="43738"/>
                  <a:pt x="309046" y="25433"/>
                </a:cubicBezTo>
                <a:cubicBezTo>
                  <a:pt x="645465" y="39013"/>
                  <a:pt x="1149114" y="49660"/>
                  <a:pt x="1760029" y="57591"/>
                </a:cubicBezTo>
                <a:lnTo>
                  <a:pt x="1839838" y="58462"/>
                </a:lnTo>
                <a:lnTo>
                  <a:pt x="2847200" y="63703"/>
                </a:lnTo>
                <a:cubicBezTo>
                  <a:pt x="4685758" y="60100"/>
                  <a:pt x="6734526" y="12005"/>
                  <a:pt x="8497286" y="1867"/>
                </a:cubicBezTo>
                <a:close/>
              </a:path>
            </a:pathLst>
          </a:custGeom>
          <a:solidFill>
            <a:srgbClr val="FFFFFF"/>
          </a:solidFill>
          <a:ln w="19050">
            <a:solidFill>
              <a:schemeClr val="tx1"/>
            </a:solidFill>
            <a:prstDash val="dash"/>
          </a:ln>
          <a:effectLst>
            <a:glow rad="101600">
              <a:schemeClr val="accent4">
                <a:satMod val="175000"/>
                <a:alpha val="40000"/>
              </a:schemeClr>
            </a:glow>
          </a:effectLst>
        </p:spPr>
        <p:txBody>
          <a:bodyPr wrap="square" anchor="ctr">
            <a:noAutofit/>
          </a:bodyPr>
          <a:lstStyle>
            <a:lvl1pPr marL="0" indent="0" algn="ctr">
              <a:buNone/>
              <a:defRPr sz="2000">
                <a:latin typeface="Baloo" panose="03080902040302020200" pitchFamily="66" charset="0"/>
                <a:cs typeface="Baloo" panose="03080902040302020200" pitchFamily="66" charset="0"/>
              </a:defRPr>
            </a:lvl1pPr>
          </a:lstStyle>
          <a:p>
            <a:pPr lvl="0"/>
            <a:r>
              <a:rPr lang="en-US"/>
              <a:t>Insert your question here …</a:t>
            </a:r>
            <a:endParaRPr lang="en-GB"/>
          </a:p>
        </p:txBody>
      </p:sp>
      <p:sp>
        <p:nvSpPr>
          <p:cNvPr id="25" name="option_1">
            <a:extLst>
              <a:ext uri="{FF2B5EF4-FFF2-40B4-BE49-F238E27FC236}">
                <a16:creationId xmlns:a16="http://schemas.microsoft.com/office/drawing/2014/main" id="{49E2E422-C02B-E0E3-118C-1A933D223EFB}"/>
              </a:ext>
            </a:extLst>
          </p:cNvPr>
          <p:cNvSpPr>
            <a:spLocks noGrp="1"/>
          </p:cNvSpPr>
          <p:nvPr>
            <p:ph type="body" sz="quarter" idx="11" hasCustomPrompt="1"/>
          </p:nvPr>
        </p:nvSpPr>
        <p:spPr>
          <a:xfrm>
            <a:off x="509031" y="2625440"/>
            <a:ext cx="10639260" cy="1004455"/>
          </a:xfrm>
        </p:spPr>
        <p:txBody>
          <a:bodyPr>
            <a:normAutofit/>
          </a:bodyPr>
          <a:lstStyle>
            <a:lvl1pPr>
              <a:defRPr sz="2000">
                <a:latin typeface="Doppio One" panose="02010603030000020804" pitchFamily="2" charset="0"/>
              </a:defRPr>
            </a:lvl1pPr>
          </a:lstStyle>
          <a:p>
            <a:pPr lvl="0"/>
            <a:r>
              <a:rPr lang="en-US"/>
              <a:t>Option 1</a:t>
            </a:r>
            <a:endParaRPr lang="en-GB"/>
          </a:p>
        </p:txBody>
      </p:sp>
      <p:sp>
        <p:nvSpPr>
          <p:cNvPr id="26" name="option_2">
            <a:extLst>
              <a:ext uri="{FF2B5EF4-FFF2-40B4-BE49-F238E27FC236}">
                <a16:creationId xmlns:a16="http://schemas.microsoft.com/office/drawing/2014/main" id="{DC051176-8E9F-5DCE-D685-802D017AD6CB}"/>
              </a:ext>
            </a:extLst>
          </p:cNvPr>
          <p:cNvSpPr>
            <a:spLocks noGrp="1"/>
          </p:cNvSpPr>
          <p:nvPr>
            <p:ph type="body" sz="quarter" idx="12" hasCustomPrompt="1"/>
          </p:nvPr>
        </p:nvSpPr>
        <p:spPr>
          <a:xfrm>
            <a:off x="509031" y="3769426"/>
            <a:ext cx="10639260" cy="1004455"/>
          </a:xfrm>
        </p:spPr>
        <p:txBody>
          <a:bodyPr>
            <a:normAutofit/>
          </a:bodyPr>
          <a:lstStyle>
            <a:lvl1pPr>
              <a:defRPr sz="2000">
                <a:latin typeface="Doppio One" panose="02010603030000020804" pitchFamily="2" charset="0"/>
              </a:defRPr>
            </a:lvl1pPr>
          </a:lstStyle>
          <a:p>
            <a:pPr lvl="0"/>
            <a:r>
              <a:rPr lang="en-US"/>
              <a:t>Option 2</a:t>
            </a:r>
            <a:endParaRPr lang="en-GB"/>
          </a:p>
        </p:txBody>
      </p:sp>
      <p:sp>
        <p:nvSpPr>
          <p:cNvPr id="27" name="option_3">
            <a:extLst>
              <a:ext uri="{FF2B5EF4-FFF2-40B4-BE49-F238E27FC236}">
                <a16:creationId xmlns:a16="http://schemas.microsoft.com/office/drawing/2014/main" id="{1D1A7C3B-5586-132D-B3B2-20C09B181159}"/>
              </a:ext>
            </a:extLst>
          </p:cNvPr>
          <p:cNvSpPr>
            <a:spLocks noGrp="1"/>
          </p:cNvSpPr>
          <p:nvPr>
            <p:ph type="body" sz="quarter" idx="13" hasCustomPrompt="1"/>
          </p:nvPr>
        </p:nvSpPr>
        <p:spPr>
          <a:xfrm>
            <a:off x="509031" y="4913412"/>
            <a:ext cx="10639260" cy="1004455"/>
          </a:xfrm>
        </p:spPr>
        <p:txBody>
          <a:bodyPr>
            <a:normAutofit/>
          </a:bodyPr>
          <a:lstStyle>
            <a:lvl1pPr>
              <a:defRPr lang="en-GB" sz="2000" kern="1200">
                <a:solidFill>
                  <a:schemeClr val="tx1"/>
                </a:solidFill>
                <a:latin typeface="Doppio One" panose="02010603030000020804" pitchFamily="2" charset="0"/>
                <a:ea typeface="+mn-ea"/>
                <a:cs typeface="+mn-cs"/>
              </a:defRPr>
            </a:lvl1pPr>
          </a:lstStyle>
          <a:p>
            <a:pPr lvl="0"/>
            <a:r>
              <a:rPr lang="en-US"/>
              <a:t>Option </a:t>
            </a:r>
            <a:r>
              <a:rPr lang="ar-EG"/>
              <a:t>3</a:t>
            </a:r>
            <a:endParaRPr lang="en-GB"/>
          </a:p>
        </p:txBody>
      </p:sp>
      <p:sp>
        <p:nvSpPr>
          <p:cNvPr id="28" name="option_4">
            <a:extLst>
              <a:ext uri="{FF2B5EF4-FFF2-40B4-BE49-F238E27FC236}">
                <a16:creationId xmlns:a16="http://schemas.microsoft.com/office/drawing/2014/main" id="{5789475E-4F10-9FC9-7F81-C4CC26EA9C59}"/>
              </a:ext>
            </a:extLst>
          </p:cNvPr>
          <p:cNvSpPr>
            <a:spLocks noGrp="1"/>
          </p:cNvSpPr>
          <p:nvPr>
            <p:ph type="body" sz="quarter" idx="14" hasCustomPrompt="1"/>
          </p:nvPr>
        </p:nvSpPr>
        <p:spPr>
          <a:xfrm>
            <a:off x="509031" y="6057397"/>
            <a:ext cx="10639260" cy="1004455"/>
          </a:xfrm>
        </p:spPr>
        <p:txBody>
          <a:bodyPr>
            <a:normAutofit/>
          </a:bodyPr>
          <a:lstStyle>
            <a:lvl1pPr>
              <a:defRPr sz="2000">
                <a:latin typeface="Doppio One" panose="02010603030000020804" pitchFamily="2" charset="0"/>
              </a:defRPr>
            </a:lvl1pPr>
          </a:lstStyle>
          <a:p>
            <a:pPr lvl="0"/>
            <a:r>
              <a:rPr lang="en-US"/>
              <a:t>Option </a:t>
            </a:r>
            <a:r>
              <a:rPr lang="ar-EG"/>
              <a:t>4</a:t>
            </a:r>
            <a:endParaRPr lang="en-GB"/>
          </a:p>
        </p:txBody>
      </p:sp>
      <p:sp>
        <p:nvSpPr>
          <p:cNvPr id="31" name="question_number">
            <a:extLst>
              <a:ext uri="{FF2B5EF4-FFF2-40B4-BE49-F238E27FC236}">
                <a16:creationId xmlns:a16="http://schemas.microsoft.com/office/drawing/2014/main" id="{FFD0AD41-4DA9-9B5A-1110-67752D57B030}"/>
              </a:ext>
            </a:extLst>
          </p:cNvPr>
          <p:cNvSpPr>
            <a:spLocks noGrp="1"/>
          </p:cNvSpPr>
          <p:nvPr>
            <p:ph type="body" sz="quarter" idx="15" hasCustomPrompt="1"/>
          </p:nvPr>
        </p:nvSpPr>
        <p:spPr>
          <a:xfrm rot="19570984">
            <a:off x="412001" y="375609"/>
            <a:ext cx="540000" cy="540000"/>
          </a:xfrm>
          <a:prstGeom prst="round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2000">
                <a:solidFill>
                  <a:schemeClr val="bg1"/>
                </a:solidFill>
                <a:latin typeface="Castellar" panose="020a0402060406010301" pitchFamily="18" charset="0"/>
                <a:cs typeface="Cascadia Code" panose="020b0609020000020004" pitchFamily="49" charset="0"/>
              </a:defRPr>
            </a:lvl1pPr>
          </a:lstStyle>
          <a:p>
            <a:pPr lvl="0"/>
            <a:r>
              <a:rPr lang="en-US"/>
              <a:t>0</a:t>
            </a:r>
            <a:endParaRPr lang="en-GB"/>
          </a:p>
        </p:txBody>
      </p:sp>
    </p:spTree>
    <p:extLst>
      <p:ext uri="{BB962C8B-B14F-4D97-AF65-F5344CB8AC3E}">
        <p14:creationId val="515960053"/>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open_ended">
    <p:spTree>
      <p:nvGrpSpPr>
        <p:cNvPr id="1" name=""/>
        <p:cNvGrpSpPr/>
        <p:nvPr/>
      </p:nvGrpSpPr>
      <p:grpSpPr>
        <a:xfrm>
          <a:off x="0" y="0"/>
          <a:ext cx="0" cy="0"/>
        </a:xfrm>
      </p:grpSpPr>
      <p:sp>
        <p:nvSpPr>
          <p:cNvPr id="23" name="question">
            <a:extLst>
              <a:ext uri="{FF2B5EF4-FFF2-40B4-BE49-F238E27FC236}">
                <a16:creationId xmlns:a16="http://schemas.microsoft.com/office/drawing/2014/main" id="{AA395FF1-857A-A8CA-5613-DFD681650FDA}"/>
              </a:ext>
            </a:extLst>
          </p:cNvPr>
          <p:cNvSpPr>
            <a:spLocks noGrp="1"/>
          </p:cNvSpPr>
          <p:nvPr>
            <p:ph type="body" sz="quarter" idx="10" hasCustomPrompt="1"/>
          </p:nvPr>
        </p:nvSpPr>
        <p:spPr>
          <a:xfrm>
            <a:off x="509031" y="492152"/>
            <a:ext cx="11185385" cy="2528954"/>
          </a:xfrm>
          <a:custGeom>
            <a:gdLst>
              <a:gd name="connsiteX0" fmla="*/ 8497286 w 11185385"/>
              <a:gd name="connsiteY0" fmla="*/ 1867 h 1850928"/>
              <a:gd name="connsiteX1" fmla="*/ 10864891 w 11185385"/>
              <a:gd name="connsiteY1" fmla="*/ 25433 h 1850928"/>
              <a:gd name="connsiteX2" fmla="*/ 11168259 w 11185385"/>
              <a:gd name="connsiteY2" fmla="*/ 328801 h 1850928"/>
              <a:gd name="connsiteX3" fmla="*/ 11179579 w 11185385"/>
              <a:gd name="connsiteY3" fmla="*/ 1382950 h 1850928"/>
              <a:gd name="connsiteX4" fmla="*/ 11176027 w 11185385"/>
              <a:gd name="connsiteY4" fmla="*/ 1432931 h 1850928"/>
              <a:gd name="connsiteX5" fmla="*/ 11176060 w 11185385"/>
              <a:gd name="connsiteY5" fmla="*/ 1452170 h 1850928"/>
              <a:gd name="connsiteX6" fmla="*/ 11168259 w 11185385"/>
              <a:gd name="connsiteY6" fmla="*/ 1542238 h 1850928"/>
              <a:gd name="connsiteX7" fmla="*/ 11144517 w 11185385"/>
              <a:gd name="connsiteY7" fmla="*/ 1650738 h 1850928"/>
              <a:gd name="connsiteX8" fmla="*/ 11141675 w 11185385"/>
              <a:gd name="connsiteY8" fmla="*/ 1654712 h 1850928"/>
              <a:gd name="connsiteX9" fmla="*/ 11140119 w 11185385"/>
              <a:gd name="connsiteY9" fmla="*/ 1661294 h 1850928"/>
              <a:gd name="connsiteX10" fmla="*/ 10864891 w 11185385"/>
              <a:gd name="connsiteY10" fmla="*/ 1845606 h 1850928"/>
              <a:gd name="connsiteX11" fmla="*/ 5662115 w 11185385"/>
              <a:gd name="connsiteY11" fmla="*/ 1827052 h 1850928"/>
              <a:gd name="connsiteX12" fmla="*/ 4166131 w 11185385"/>
              <a:gd name="connsiteY12" fmla="*/ 1819392 h 1850928"/>
              <a:gd name="connsiteX13" fmla="*/ 4088752 w 11185385"/>
              <a:gd name="connsiteY13" fmla="*/ 1820664 h 1850928"/>
              <a:gd name="connsiteX14" fmla="*/ 309046 w 11185385"/>
              <a:gd name="connsiteY14" fmla="*/ 1845606 h 1850928"/>
              <a:gd name="connsiteX15" fmla="*/ 5678 w 11185385"/>
              <a:gd name="connsiteY15" fmla="*/ 1542238 h 1850928"/>
              <a:gd name="connsiteX16" fmla="*/ 21423 w 11185385"/>
              <a:gd name="connsiteY16" fmla="*/ 914750 h 1850928"/>
              <a:gd name="connsiteX17" fmla="*/ 23952 w 11185385"/>
              <a:gd name="connsiteY17" fmla="*/ 876298 h 1850928"/>
              <a:gd name="connsiteX18" fmla="*/ 21456 w 11185385"/>
              <a:gd name="connsiteY18" fmla="*/ 846717 h 1850928"/>
              <a:gd name="connsiteX19" fmla="*/ 5678 w 11185385"/>
              <a:gd name="connsiteY19" fmla="*/ 328801 h 1850928"/>
              <a:gd name="connsiteX20" fmla="*/ 309046 w 11185385"/>
              <a:gd name="connsiteY20" fmla="*/ 25433 h 1850928"/>
              <a:gd name="connsiteX21" fmla="*/ 1760029 w 11185385"/>
              <a:gd name="connsiteY21" fmla="*/ 57591 h 1850928"/>
              <a:gd name="connsiteX22" fmla="*/ 1839838 w 11185385"/>
              <a:gd name="connsiteY22" fmla="*/ 58462 h 1850928"/>
              <a:gd name="connsiteX23" fmla="*/ 2847200 w 11185385"/>
              <a:gd name="connsiteY23" fmla="*/ 63703 h 1850928"/>
              <a:gd name="connsiteX24" fmla="*/ 8497286 w 11185385"/>
              <a:gd name="connsiteY24" fmla="*/ 1867 h 185092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85385" h="1850928">
                <a:moveTo>
                  <a:pt x="8497286" y="1867"/>
                </a:moveTo>
                <a:cubicBezTo>
                  <a:pt x="9378665" y="-3202"/>
                  <a:pt x="10188543" y="1218"/>
                  <a:pt x="10864891" y="25433"/>
                </a:cubicBezTo>
                <a:cubicBezTo>
                  <a:pt x="11013819" y="11243"/>
                  <a:pt x="11182819" y="131902"/>
                  <a:pt x="11168259" y="328801"/>
                </a:cubicBezTo>
                <a:cubicBezTo>
                  <a:pt x="11165994" y="775566"/>
                  <a:pt x="11198163" y="1027955"/>
                  <a:pt x="11179579" y="1382950"/>
                </a:cubicBezTo>
                <a:lnTo>
                  <a:pt x="11176027" y="1432931"/>
                </a:lnTo>
                <a:lnTo>
                  <a:pt x="11176060" y="1452170"/>
                </a:lnTo>
                <a:cubicBezTo>
                  <a:pt x="11175349" y="1489726"/>
                  <a:pt x="11172966" y="1520406"/>
                  <a:pt x="11168259" y="1542238"/>
                </a:cubicBezTo>
                <a:cubicBezTo>
                  <a:pt x="11169186" y="1579419"/>
                  <a:pt x="11160509" y="1616239"/>
                  <a:pt x="11144517" y="1650738"/>
                </a:cubicBezTo>
                <a:lnTo>
                  <a:pt x="11141675" y="1654712"/>
                </a:lnTo>
                <a:lnTo>
                  <a:pt x="11140119" y="1661294"/>
                </a:lnTo>
                <a:cubicBezTo>
                  <a:pt x="11091146" y="1770258"/>
                  <a:pt x="10984607" y="1844633"/>
                  <a:pt x="10864891" y="1845606"/>
                </a:cubicBezTo>
                <a:cubicBezTo>
                  <a:pt x="10073614" y="1860520"/>
                  <a:pt x="7880389" y="1840693"/>
                  <a:pt x="5662115" y="1827052"/>
                </a:cubicBezTo>
                <a:lnTo>
                  <a:pt x="4166131" y="1819392"/>
                </a:lnTo>
                <a:lnTo>
                  <a:pt x="4088752" y="1820664"/>
                </a:lnTo>
                <a:cubicBezTo>
                  <a:pt x="2852731" y="1841601"/>
                  <a:pt x="1628607" y="1860481"/>
                  <a:pt x="309046" y="1845606"/>
                </a:cubicBezTo>
                <a:cubicBezTo>
                  <a:pt x="136867" y="1844670"/>
                  <a:pt x="-5430" y="1704752"/>
                  <a:pt x="5678" y="1542238"/>
                </a:cubicBezTo>
                <a:cubicBezTo>
                  <a:pt x="-9307" y="1243361"/>
                  <a:pt x="8682" y="1075594"/>
                  <a:pt x="21423" y="914750"/>
                </a:cubicBezTo>
                <a:lnTo>
                  <a:pt x="23952" y="876298"/>
                </a:lnTo>
                <a:lnTo>
                  <a:pt x="21456" y="846717"/>
                </a:lnTo>
                <a:cubicBezTo>
                  <a:pt x="9108" y="699667"/>
                  <a:pt x="-2298" y="534836"/>
                  <a:pt x="5678" y="328801"/>
                </a:cubicBezTo>
                <a:cubicBezTo>
                  <a:pt x="7756" y="161821"/>
                  <a:pt x="150286" y="43738"/>
                  <a:pt x="309046" y="25433"/>
                </a:cubicBezTo>
                <a:cubicBezTo>
                  <a:pt x="645465" y="39013"/>
                  <a:pt x="1149114" y="49660"/>
                  <a:pt x="1760029" y="57591"/>
                </a:cubicBezTo>
                <a:lnTo>
                  <a:pt x="1839838" y="58462"/>
                </a:lnTo>
                <a:lnTo>
                  <a:pt x="2847200" y="63703"/>
                </a:lnTo>
                <a:cubicBezTo>
                  <a:pt x="4685758" y="60100"/>
                  <a:pt x="6734526" y="12005"/>
                  <a:pt x="8497286" y="1867"/>
                </a:cubicBezTo>
                <a:close/>
              </a:path>
            </a:pathLst>
          </a:custGeom>
          <a:gradFill flip="none" rotWithShape="1">
            <a:gsLst>
              <a:gs pos="0">
                <a:srgbClr val="FF9933">
                  <a:alpha val="60000"/>
                </a:srgbClr>
              </a:gs>
              <a:gs pos="100000">
                <a:srgbClr val="A8049C">
                  <a:alpha val="40000"/>
                </a:srgbClr>
              </a:gs>
            </a:gsLst>
            <a:lin ang="2700000" scaled="1"/>
          </a:gradFill>
          <a:effectLst/>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lvl1pPr marL="0" indent="0">
              <a:buNone/>
              <a:defRPr lang="en-GB">
                <a:ea typeface="Roboto" panose="02000000000000000000" pitchFamily="2" charset="0"/>
              </a:defRPr>
            </a:lvl1pPr>
          </a:lstStyle>
          <a:p>
            <a:pPr marL="228600" lvl="0" indent="-228600"/>
            <a:r>
              <a:rPr lang="en-US"/>
              <a:t>Insert your question here …</a:t>
            </a:r>
            <a:endParaRPr lang="en-GB"/>
          </a:p>
        </p:txBody>
      </p:sp>
      <p:sp>
        <p:nvSpPr>
          <p:cNvPr id="31" name="question_number">
            <a:extLst>
              <a:ext uri="{FF2B5EF4-FFF2-40B4-BE49-F238E27FC236}">
                <a16:creationId xmlns:a16="http://schemas.microsoft.com/office/drawing/2014/main" id="{FFD0AD41-4DA9-9B5A-1110-67752D57B030}"/>
              </a:ext>
            </a:extLst>
          </p:cNvPr>
          <p:cNvSpPr>
            <a:spLocks noGrp="1"/>
          </p:cNvSpPr>
          <p:nvPr>
            <p:ph type="body" sz="quarter" idx="15" hasCustomPrompt="1"/>
          </p:nvPr>
        </p:nvSpPr>
        <p:spPr>
          <a:xfrm rot="19570984">
            <a:off x="11187577" y="2607822"/>
            <a:ext cx="540000" cy="540000"/>
          </a:xfrm>
          <a:prstGeom prst="round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2000">
                <a:solidFill>
                  <a:schemeClr val="bg1"/>
                </a:solidFill>
                <a:latin typeface="Castellar" panose="020a0402060406010301" pitchFamily="18" charset="0"/>
                <a:cs typeface="Cascadia Code" panose="020b0609020000020004" pitchFamily="49" charset="0"/>
              </a:defRPr>
            </a:lvl1pPr>
          </a:lstStyle>
          <a:p>
            <a:pPr lvl="0"/>
            <a:r>
              <a:rPr lang="en-US"/>
              <a:t>0</a:t>
            </a:r>
            <a:endParaRPr lang="en-GB"/>
          </a:p>
        </p:txBody>
      </p:sp>
      <p:sp>
        <p:nvSpPr>
          <p:cNvPr id="2" name="answer">
            <a:extLst>
              <a:ext uri="{FF2B5EF4-FFF2-40B4-BE49-F238E27FC236}">
                <a16:creationId xmlns:a16="http://schemas.microsoft.com/office/drawing/2014/main" id="{1851CB86-FE36-3FC2-8630-372AAAA3AAA4}"/>
              </a:ext>
            </a:extLst>
          </p:cNvPr>
          <p:cNvSpPr>
            <a:spLocks noGrp="1"/>
          </p:cNvSpPr>
          <p:nvPr>
            <p:ph type="body" sz="quarter" idx="16" hasCustomPrompt="1"/>
          </p:nvPr>
        </p:nvSpPr>
        <p:spPr>
          <a:xfrm>
            <a:off x="503307" y="3747249"/>
            <a:ext cx="11185385" cy="2411506"/>
          </a:xfrm>
          <a:prstGeom prst="roundRect">
            <a:avLst/>
          </a:prstGeom>
        </p:spPr>
        <p:style>
          <a:lnRef idx="1">
            <a:schemeClr val="accent6"/>
          </a:lnRef>
          <a:fillRef idx="2">
            <a:schemeClr val="accent6"/>
          </a:fillRef>
          <a:effectRef idx="1">
            <a:schemeClr val="accent6"/>
          </a:effectRef>
          <a:fontRef idx="minor">
            <a:schemeClr val="dk1"/>
          </a:fontRef>
        </p:style>
        <p:txBody>
          <a:bodyPr wrap="square" anchor="t">
            <a:noAutofit/>
          </a:bodyPr>
          <a:lstStyle>
            <a:lvl1pPr marL="0" indent="0" algn="l">
              <a:buNone/>
              <a:defRPr sz="2000">
                <a:latin typeface="Baloo" panose="03080902040302020200" pitchFamily="66" charset="0"/>
                <a:cs typeface="Baloo" panose="03080902040302020200" pitchFamily="66" charset="0"/>
              </a:defRPr>
            </a:lvl1pPr>
          </a:lstStyle>
          <a:p>
            <a:pPr lvl="0"/>
            <a:r>
              <a:rPr lang="en-US"/>
              <a:t>Insert your answer here …</a:t>
            </a:r>
            <a:endParaRPr lang="en-GB"/>
          </a:p>
        </p:txBody>
      </p:sp>
    </p:spTree>
    <p:extLst>
      <p:ext uri="{BB962C8B-B14F-4D97-AF65-F5344CB8AC3E}">
        <p14:creationId val="19193121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tmplLst>
          <p:tmpl>
            <p:tnLst>
              <p:par>
                <p:cTn presetID="10" presetClass="entr" presetSubtype="0"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fade">
                      <p:cBhvr>
                        <p:cTn dur="500"/>
                        <p:tgtEl>
                          <p:spTgt spid="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fade">
                      <p:cBhvr>
                        <p:cTn dur="500"/>
                        <p:tgtEl>
                          <p:spTgt spid="2"/>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CC"/>
        </a:solidFill>
        <a:effectLst/>
      </p:bgPr>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F9F8359A-AF4C-2C16-45FC-00FB34DAB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7CFD91-C5FF-ACE4-7BB3-5F364C235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5392FE-3142-D40B-3401-9B986728B4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F4A85-5245-4ECA-A239-BF9E782B171E}" type="datetimeFigureOut">
              <a:rPr lang="en-GB" smtClean="0"/>
              <a:t>27/01/2024</a:t>
            </a:fld>
            <a:endParaRPr lang="en-GB"/>
          </a:p>
        </p:txBody>
      </p:sp>
      <p:sp>
        <p:nvSpPr>
          <p:cNvPr id="5" name="Footer Placeholder 4">
            <a:extLst>
              <a:ext uri="{FF2B5EF4-FFF2-40B4-BE49-F238E27FC236}">
                <a16:creationId xmlns:a16="http://schemas.microsoft.com/office/drawing/2014/main" id="{8F8B59D7-D563-C717-3FA0-9DEAEB3D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69F938-5E03-2AE4-BF74-EA9023905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8C5E9-86F9-46C1-A507-94D2DF7EE924}" type="slidenum">
              <a:rPr lang="en-GB" smtClean="0"/>
              <a:t>‹#›</a:t>
            </a:fld>
            <a:endParaRPr lang="en-GB"/>
          </a:p>
        </p:txBody>
      </p:sp>
      <p:grpSp>
        <p:nvGrpSpPr>
          <p:cNvPr id="13" name="Group 12">
            <a:extLst>
              <a:ext uri="{FF2B5EF4-FFF2-40B4-BE49-F238E27FC236}">
                <a16:creationId xmlns:a16="http://schemas.microsoft.com/office/drawing/2014/main" id="{D4359E2A-F829-81A0-6E21-DB050B9F8B8D}"/>
              </a:ext>
            </a:extLst>
          </p:cNvPr>
          <p:cNvGrpSpPr/>
          <p:nvPr userDrawn="1"/>
        </p:nvGrpSpPr>
        <p:grpSpPr>
          <a:xfrm>
            <a:off x="11332235" y="286108"/>
            <a:ext cx="502919" cy="45719"/>
            <a:chOff x="376687" y="605285"/>
            <a:chExt cx="502919" cy="45719"/>
          </a:xfrm>
          <a:solidFill>
            <a:schemeClr val="tx1"/>
          </a:solidFill>
        </p:grpSpPr>
        <p:sp>
          <p:nvSpPr>
            <p:cNvPr id="9" name="Oval 8">
              <a:extLst>
                <a:ext uri="{FF2B5EF4-FFF2-40B4-BE49-F238E27FC236}">
                  <a16:creationId xmlns:a16="http://schemas.microsoft.com/office/drawing/2014/main" id="{34C5D255-663D-13AE-FFE7-AEBD665BC0F2}"/>
                </a:ext>
              </a:extLst>
            </p:cNvPr>
            <p:cNvSpPr/>
            <p:nvPr/>
          </p:nvSpPr>
          <p:spPr>
            <a:xfrm>
              <a:off x="3766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FBC4FD24-5164-2C64-25CD-CFEC4C42618F}"/>
                </a:ext>
              </a:extLst>
            </p:cNvPr>
            <p:cNvSpPr/>
            <p:nvPr/>
          </p:nvSpPr>
          <p:spPr>
            <a:xfrm>
              <a:off x="5290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B8C9E3F9-B6CF-FCC7-431B-327C46942F30}"/>
                </a:ext>
              </a:extLst>
            </p:cNvPr>
            <p:cNvSpPr/>
            <p:nvPr/>
          </p:nvSpPr>
          <p:spPr>
            <a:xfrm>
              <a:off x="6814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D1C3FCE-DCAB-1B2A-8147-E5FA7F3FDBFA}"/>
                </a:ext>
              </a:extLst>
            </p:cNvPr>
            <p:cNvSpPr/>
            <p:nvPr/>
          </p:nvSpPr>
          <p:spPr>
            <a:xfrm>
              <a:off x="8338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2BAD2017-2A73-DA0C-B34E-B6A28A4997BA}"/>
              </a:ext>
            </a:extLst>
          </p:cNvPr>
          <p:cNvGrpSpPr/>
          <p:nvPr userDrawn="1"/>
        </p:nvGrpSpPr>
        <p:grpSpPr>
          <a:xfrm>
            <a:off x="471578" y="6531632"/>
            <a:ext cx="502919" cy="45719"/>
            <a:chOff x="376687" y="605285"/>
            <a:chExt cx="502919" cy="45719"/>
          </a:xfrm>
          <a:solidFill>
            <a:schemeClr val="tx1"/>
          </a:solidFill>
        </p:grpSpPr>
        <p:sp>
          <p:nvSpPr>
            <p:cNvPr id="15" name="Oval 14">
              <a:extLst>
                <a:ext uri="{FF2B5EF4-FFF2-40B4-BE49-F238E27FC236}">
                  <a16:creationId xmlns:a16="http://schemas.microsoft.com/office/drawing/2014/main" id="{12DE5F55-6C72-6A12-F3BD-6C7B722038E4}"/>
                </a:ext>
              </a:extLst>
            </p:cNvPr>
            <p:cNvSpPr/>
            <p:nvPr/>
          </p:nvSpPr>
          <p:spPr>
            <a:xfrm>
              <a:off x="3766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BB504133-7E39-C0D4-EFFF-71705E440C68}"/>
                </a:ext>
              </a:extLst>
            </p:cNvPr>
            <p:cNvSpPr/>
            <p:nvPr/>
          </p:nvSpPr>
          <p:spPr>
            <a:xfrm>
              <a:off x="5290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1F092D50-7343-74A9-4E1F-DEF50667FAC6}"/>
                </a:ext>
              </a:extLst>
            </p:cNvPr>
            <p:cNvSpPr/>
            <p:nvPr/>
          </p:nvSpPr>
          <p:spPr>
            <a:xfrm>
              <a:off x="6814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7568DBDB-7AF3-11EF-B827-78D591CE9D1A}"/>
                </a:ext>
              </a:extLst>
            </p:cNvPr>
            <p:cNvSpPr/>
            <p:nvPr/>
          </p:nvSpPr>
          <p:spPr>
            <a:xfrm>
              <a:off x="833887" y="605285"/>
              <a:ext cx="45719" cy="45719"/>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val="3321271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8" r:id="rId5"/>
    <p:sldLayoutId id="2147483659" r:id="rId6"/>
    <p:sldLayoutId id="2147483660" r:id="rId7"/>
    <p:sldLayoutId id="2147483656" r:id="rId8"/>
    <p:sldLayoutId id="2147483661" r:id="rId9"/>
    <p:sldLayoutId id="2147483662" r:id="rId10"/>
    <p:sldLayoutId id="2147483663" r:id="rId11"/>
    <p:sldLayoutId id="2147483664" r:id="rId12"/>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title=""/>
          <p:cNvSpPr txBox="1">
            <a:spLocks noGrp="1"/>
          </p:cNvSpPr>
          <p:nvPr>
            <p:ph type="body" sz="quarter" idx="10" hasCustomPrompt="1"/>
          </p:nvPr>
        </p:nvSpPr>
        <p:spPr/>
        <p:txBody>
          <a:bodyPr>
            <a:normAutofit/>
          </a:bodyPr>
          <a:lstStyle/>
          <a:p>
            <a:r>
              <a:t>Choose the correct answer</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What is the smallest prime number?</a:t>
            </a:r>
          </a:p>
        </p:txBody>
      </p:sp>
      <p:sp>
        <p:nvSpPr>
          <p:cNvPr id="3" name="option_1" title=""/>
          <p:cNvSpPr txBox="1">
            <a:spLocks noGrp="1"/>
          </p:cNvSpPr>
          <p:nvPr>
            <p:ph type="body" sz="quarter" idx="11" hasCustomPrompt="1"/>
          </p:nvPr>
        </p:nvSpPr>
        <p:spPr/>
        <p:txBody>
          <a:bodyPr/>
          <a:lstStyle/>
          <a:p>
            <a:r>
              <a:t>1</a:t>
            </a:r>
          </a:p>
        </p:txBody>
      </p:sp>
      <p:sp>
        <p:nvSpPr>
          <p:cNvPr id="4" name="option_2" title=""/>
          <p:cNvSpPr txBox="1">
            <a:spLocks noGrp="1"/>
          </p:cNvSpPr>
          <p:nvPr>
            <p:ph type="body" sz="quarter" idx="12" hasCustomPrompt="1"/>
          </p:nvPr>
        </p:nvSpPr>
        <p:spPr/>
        <p:txBody>
          <a:bodyPr/>
          <a:lstStyle/>
          <a:p>
            <a:r>
              <a:t>2</a:t>
            </a:r>
          </a:p>
        </p:txBody>
      </p:sp>
      <p:sp>
        <p:nvSpPr>
          <p:cNvPr id="5" name="option_3" title=""/>
          <p:cNvSpPr txBox="1">
            <a:spLocks noGrp="1"/>
          </p:cNvSpPr>
          <p:nvPr>
            <p:ph type="body" sz="quarter" idx="13" hasCustomPrompt="1"/>
          </p:nvPr>
        </p:nvSpPr>
        <p:spPr/>
        <p:txBody>
          <a:bodyPr/>
          <a:lstStyle/>
          <a:p>
            <a:r>
              <a:t>3</a:t>
            </a:r>
          </a:p>
        </p:txBody>
      </p:sp>
      <p:sp>
        <p:nvSpPr>
          <p:cNvPr id="6" name="option_4" title=""/>
          <p:cNvSpPr txBox="1">
            <a:spLocks noGrp="1"/>
          </p:cNvSpPr>
          <p:nvPr>
            <p:ph type="body" sz="quarter" idx="14" hasCustomPrompt="1"/>
          </p:nvPr>
        </p:nvSpPr>
        <p:spPr/>
        <p:txBody>
          <a:bodyPr/>
          <a:lstStyle/>
          <a:p>
            <a:r>
              <a:t>5</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4"/>
                                        </p:tgtEl>
                                        <p:attrNameLst>
                                          <p:attrName>style.color</p:attrName>
                                        </p:attrNameLst>
                                      </p:cBhvr>
                                      <p:to>
                                        <p:clrVal>
                                          <a:schemeClr val="accent2"/>
                                        </p:clrVal>
                                      </p:to>
                                    </p:set>
                                    <p:set>
                                      <p:cBhvr>
                                        <p:cTn id="9" dur="500" fill="hold"/>
                                        <p:tgtEl>
                                          <p:spTgt spid="4"/>
                                        </p:tgtEl>
                                        <p:attrNameLst>
                                          <p:attrName>fillcolor</p:attrName>
                                        </p:attrNameLst>
                                      </p:cBhvr>
                                      <p:to>
                                        <p:clrVal>
                                          <a:schemeClr val="accent2"/>
                                        </p:clrVal>
                                      </p:to>
                                    </p:set>
                                    <p:set>
                                      <p:cBhvr>
                                        <p:cTn id="1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What is the hardest natural substance on Earth?</a:t>
            </a:r>
          </a:p>
        </p:txBody>
      </p:sp>
      <p:sp>
        <p:nvSpPr>
          <p:cNvPr id="3" name="option_1" title=""/>
          <p:cNvSpPr txBox="1">
            <a:spLocks noGrp="1"/>
          </p:cNvSpPr>
          <p:nvPr>
            <p:ph type="body" sz="quarter" idx="11" hasCustomPrompt="1"/>
          </p:nvPr>
        </p:nvSpPr>
        <p:spPr/>
        <p:txBody>
          <a:bodyPr/>
          <a:lstStyle/>
          <a:p>
            <a:r>
              <a:t>Gold</a:t>
            </a:r>
          </a:p>
        </p:txBody>
      </p:sp>
      <p:sp>
        <p:nvSpPr>
          <p:cNvPr id="4" name="option_2" title=""/>
          <p:cNvSpPr txBox="1">
            <a:spLocks noGrp="1"/>
          </p:cNvSpPr>
          <p:nvPr>
            <p:ph type="body" sz="quarter" idx="12" hasCustomPrompt="1"/>
          </p:nvPr>
        </p:nvSpPr>
        <p:spPr/>
        <p:txBody>
          <a:bodyPr/>
          <a:lstStyle/>
          <a:p>
            <a:r>
              <a:t>Iron</a:t>
            </a:r>
          </a:p>
        </p:txBody>
      </p:sp>
      <p:sp>
        <p:nvSpPr>
          <p:cNvPr id="5" name="option_3" title=""/>
          <p:cNvSpPr txBox="1">
            <a:spLocks noGrp="1"/>
          </p:cNvSpPr>
          <p:nvPr>
            <p:ph type="body" sz="quarter" idx="13" hasCustomPrompt="1"/>
          </p:nvPr>
        </p:nvSpPr>
        <p:spPr/>
        <p:txBody>
          <a:bodyPr/>
          <a:lstStyle/>
          <a:p>
            <a:r>
              <a:t>Diamond</a:t>
            </a:r>
          </a:p>
        </p:txBody>
      </p:sp>
      <p:sp>
        <p:nvSpPr>
          <p:cNvPr id="6" name="option_4" title=""/>
          <p:cNvSpPr txBox="1">
            <a:spLocks noGrp="1"/>
          </p:cNvSpPr>
          <p:nvPr>
            <p:ph type="body" sz="quarter" idx="14" hasCustomPrompt="1"/>
          </p:nvPr>
        </p:nvSpPr>
        <p:spPr/>
        <p:txBody>
          <a:bodyPr/>
          <a:lstStyle/>
          <a:p>
            <a:r>
              <a:t>Platinum</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5"/>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5"/>
                                        </p:tgtEl>
                                        <p:attrNameLst>
                                          <p:attrName>style.color</p:attrName>
                                        </p:attrNameLst>
                                      </p:cBhvr>
                                      <p:to>
                                        <p:clrVal>
                                          <a:schemeClr val="accent2"/>
                                        </p:clrVal>
                                      </p:to>
                                    </p:set>
                                    <p:set>
                                      <p:cBhvr>
                                        <p:cTn id="9" dur="500" fill="hold"/>
                                        <p:tgtEl>
                                          <p:spTgt spid="5"/>
                                        </p:tgtEl>
                                        <p:attrNameLst>
                                          <p:attrName>fillcolor</p:attrName>
                                        </p:attrNameLst>
                                      </p:cBhvr>
                                      <p:to>
                                        <p:clrVal>
                                          <a:schemeClr val="accent2"/>
                                        </p:clrVal>
                                      </p:to>
                                    </p:set>
                                    <p:set>
                                      <p:cBhvr>
                                        <p:cTn id="10"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Which country is home to the kangaroo?</a:t>
            </a:r>
          </a:p>
        </p:txBody>
      </p:sp>
      <p:sp>
        <p:nvSpPr>
          <p:cNvPr id="3" name="option_1" title=""/>
          <p:cNvSpPr txBox="1">
            <a:spLocks noGrp="1"/>
          </p:cNvSpPr>
          <p:nvPr>
            <p:ph type="body" sz="quarter" idx="11" hasCustomPrompt="1"/>
          </p:nvPr>
        </p:nvSpPr>
        <p:spPr/>
        <p:txBody>
          <a:bodyPr/>
          <a:lstStyle/>
          <a:p>
            <a:r>
              <a:t>India</a:t>
            </a:r>
          </a:p>
        </p:txBody>
      </p:sp>
      <p:sp>
        <p:nvSpPr>
          <p:cNvPr id="4" name="option_2" title=""/>
          <p:cNvSpPr txBox="1">
            <a:spLocks noGrp="1"/>
          </p:cNvSpPr>
          <p:nvPr>
            <p:ph type="body" sz="quarter" idx="12" hasCustomPrompt="1"/>
          </p:nvPr>
        </p:nvSpPr>
        <p:spPr/>
        <p:txBody>
          <a:bodyPr/>
          <a:lstStyle/>
          <a:p>
            <a:r>
              <a:t>Australia</a:t>
            </a:r>
          </a:p>
        </p:txBody>
      </p:sp>
      <p:sp>
        <p:nvSpPr>
          <p:cNvPr id="5" name="option_3" title=""/>
          <p:cNvSpPr txBox="1">
            <a:spLocks noGrp="1"/>
          </p:cNvSpPr>
          <p:nvPr>
            <p:ph type="body" sz="quarter" idx="13" hasCustomPrompt="1"/>
          </p:nvPr>
        </p:nvSpPr>
        <p:spPr/>
        <p:txBody>
          <a:bodyPr/>
          <a:lstStyle/>
          <a:p>
            <a:r>
              <a:t>South Africa</a:t>
            </a:r>
          </a:p>
        </p:txBody>
      </p:sp>
      <p:sp>
        <p:nvSpPr>
          <p:cNvPr id="6" name="option_4" title=""/>
          <p:cNvSpPr txBox="1">
            <a:spLocks noGrp="1"/>
          </p:cNvSpPr>
          <p:nvPr>
            <p:ph type="body" sz="quarter" idx="14" hasCustomPrompt="1"/>
          </p:nvPr>
        </p:nvSpPr>
        <p:spPr/>
        <p:txBody>
          <a:bodyPr/>
          <a:lstStyle/>
          <a:p>
            <a:r>
              <a:t>Brazil</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4"/>
                                        </p:tgtEl>
                                        <p:attrNameLst>
                                          <p:attrName>style.color</p:attrName>
                                        </p:attrNameLst>
                                      </p:cBhvr>
                                      <p:to>
                                        <p:clrVal>
                                          <a:schemeClr val="accent2"/>
                                        </p:clrVal>
                                      </p:to>
                                    </p:set>
                                    <p:set>
                                      <p:cBhvr>
                                        <p:cTn id="9" dur="500" fill="hold"/>
                                        <p:tgtEl>
                                          <p:spTgt spid="4"/>
                                        </p:tgtEl>
                                        <p:attrNameLst>
                                          <p:attrName>fillcolor</p:attrName>
                                        </p:attrNameLst>
                                      </p:cBhvr>
                                      <p:to>
                                        <p:clrVal>
                                          <a:schemeClr val="accent2"/>
                                        </p:clrVal>
                                      </p:to>
                                    </p:set>
                                    <p:set>
                                      <p:cBhvr>
                                        <p:cTn id="1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title=""/>
          <p:cNvSpPr txBox="1">
            <a:spLocks noGrp="1"/>
          </p:cNvSpPr>
          <p:nvPr>
            <p:ph type="body" sz="quarter" idx="10" hasCustomPrompt="1"/>
          </p:nvPr>
        </p:nvSpPr>
        <p:spPr/>
        <p:txBody>
          <a:bodyPr/>
          <a:lstStyle/>
          <a:p>
            <a:r>
              <a:t>Comprehension</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Dialogue" title=""/>
          <p:cNvSpPr txBox="1">
            <a:spLocks noGrp="1"/>
          </p:cNvSpPr>
          <p:nvPr>
            <p:ph type="body" sz="quarter" idx="11" hasCustomPrompt="1"/>
          </p:nvPr>
        </p:nvSpPr>
        <p:spPr/>
        <p:txBody>
          <a:bodyPr/>
          <a:lstStyle/>
          <a:p>
            <a:r>
              <a:t>Environmental conservation is vital for our planet's health and future generations' well-being. The natural world provides essential resources like clean air, water, and food. However, human activities such as deforestation and pollution have harmed the environment. Sustainable practices are necessary to mitigate these impacts. By conserving biodiversity and protecting habitats, we can maintain the balance of ecosystems that support life.</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Dialogue" title=""/>
          <p:cNvSpPr txBox="1">
            <a:spLocks noGrp="1"/>
          </p:cNvSpPr>
          <p:nvPr>
            <p:ph type="body" sz="quarter" idx="11" hasCustomPrompt="1"/>
          </p:nvPr>
        </p:nvSpPr>
        <p:spPr/>
        <p:txBody>
          <a:bodyPr/>
          <a:lstStyle/>
          <a:p>
            <a:r>
              <a:t>Green technologies are effective in environmental conservation. Renewable energy sources like solar, wind, and hydropower are sustainable alternatives to fossil fuels, which contribute to climate change. Advancements in recycling and waste management reduce pollution. It is good. Governments, businesses, and individuals must adopt eco-friendly practices to reduce carbon footprints and promote sustainability.</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Dialogue" title=""/>
          <p:cNvSpPr txBox="1">
            <a:spLocks noGrp="1"/>
          </p:cNvSpPr>
          <p:nvPr>
            <p:ph type="body" sz="quarter" idx="11" hasCustomPrompt="1"/>
          </p:nvPr>
        </p:nvSpPr>
        <p:spPr/>
        <p:txBody>
          <a:bodyPr/>
          <a:lstStyle/>
          <a:p>
            <a:r>
              <a:t>Education and awareness are crucial for environmental conservation. Informed people are more likely to take action to protect the environment. Schools, media, and community programs can spread knowledge and encourage environmental stewardship. Community involvement in conservation projects empowers individuals to contribute to their local environments. Collective action ensures a vibrant and habitable planet for future generations.</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title=""/>
          <p:cNvSpPr txBox="1">
            <a:spLocks noGrp="1"/>
          </p:cNvSpPr>
          <p:nvPr>
            <p:ph type="body" sz="quarter" idx="10" hasCustomPrompt="1"/>
          </p:nvPr>
        </p:nvSpPr>
        <p:spPr/>
        <p:txBody>
          <a:bodyPr/>
          <a:lstStyle/>
          <a:p>
            <a:r>
              <a:t>Choose the correct answer</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Why is environmental conservation important?</a:t>
            </a:r>
          </a:p>
        </p:txBody>
      </p:sp>
      <p:sp>
        <p:nvSpPr>
          <p:cNvPr id="3" name="option_1" title=""/>
          <p:cNvSpPr txBox="1">
            <a:spLocks noGrp="1"/>
          </p:cNvSpPr>
          <p:nvPr>
            <p:ph type="body" sz="quarter" idx="11" hasCustomPrompt="1"/>
          </p:nvPr>
        </p:nvSpPr>
        <p:spPr/>
        <p:txBody>
          <a:bodyPr/>
          <a:lstStyle/>
          <a:p>
            <a:r>
              <a:t>a) To increase industrial production</a:t>
            </a:r>
          </a:p>
        </p:txBody>
      </p:sp>
      <p:sp>
        <p:nvSpPr>
          <p:cNvPr id="4" name="option_2" title=""/>
          <p:cNvSpPr txBox="1">
            <a:spLocks noGrp="1"/>
          </p:cNvSpPr>
          <p:nvPr>
            <p:ph type="body" sz="quarter" idx="12" hasCustomPrompt="1"/>
          </p:nvPr>
        </p:nvSpPr>
        <p:spPr/>
        <p:txBody>
          <a:bodyPr/>
          <a:lstStyle/>
          <a:p>
            <a:r>
              <a:t>b) To maintain the health of our planet and future generations</a:t>
            </a:r>
          </a:p>
        </p:txBody>
      </p:sp>
      <p:sp>
        <p:nvSpPr>
          <p:cNvPr id="5" name="option_3" title=""/>
          <p:cNvSpPr txBox="1">
            <a:spLocks noGrp="1"/>
          </p:cNvSpPr>
          <p:nvPr>
            <p:ph type="body" sz="quarter" idx="13" hasCustomPrompt="1"/>
          </p:nvPr>
        </p:nvSpPr>
        <p:spPr/>
        <p:txBody>
          <a:bodyPr/>
          <a:lstStyle/>
          <a:p>
            <a:r>
              <a:t>c) To promote tourism</a:t>
            </a:r>
          </a:p>
        </p:txBody>
      </p:sp>
      <p:sp>
        <p:nvSpPr>
          <p:cNvPr id="6" name="option_4" title=""/>
          <p:cNvSpPr txBox="1">
            <a:spLocks noGrp="1"/>
          </p:cNvSpPr>
          <p:nvPr>
            <p:ph type="body" sz="quarter" idx="14" hasCustomPrompt="1"/>
          </p:nvPr>
        </p:nvSpPr>
        <p:spPr/>
        <p:txBody>
          <a:bodyPr/>
          <a:lstStyle/>
          <a:p>
            <a:r>
              <a:t>d) To reduce taxes</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4"/>
                                        </p:tgtEl>
                                        <p:attrNameLst>
                                          <p:attrName>style.color</p:attrName>
                                        </p:attrNameLst>
                                      </p:cBhvr>
                                      <p:to>
                                        <p:clrVal>
                                          <a:schemeClr val="accent2"/>
                                        </p:clrVal>
                                      </p:to>
                                    </p:set>
                                    <p:set>
                                      <p:cBhvr>
                                        <p:cTn id="9" dur="500" fill="hold"/>
                                        <p:tgtEl>
                                          <p:spTgt spid="4"/>
                                        </p:tgtEl>
                                        <p:attrNameLst>
                                          <p:attrName>fillcolor</p:attrName>
                                        </p:attrNameLst>
                                      </p:cBhvr>
                                      <p:to>
                                        <p:clrVal>
                                          <a:schemeClr val="accent2"/>
                                        </p:clrVal>
                                      </p:to>
                                    </p:set>
                                    <p:set>
                                      <p:cBhvr>
                                        <p:cTn id="1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Which renewable energy sources are mentioned in the essay?</a:t>
            </a:r>
          </a:p>
        </p:txBody>
      </p:sp>
      <p:sp>
        <p:nvSpPr>
          <p:cNvPr id="3" name="option_1" title=""/>
          <p:cNvSpPr txBox="1">
            <a:spLocks noGrp="1"/>
          </p:cNvSpPr>
          <p:nvPr>
            <p:ph type="body" sz="quarter" idx="11" hasCustomPrompt="1"/>
          </p:nvPr>
        </p:nvSpPr>
        <p:spPr/>
        <p:txBody>
          <a:bodyPr/>
          <a:lstStyle/>
          <a:p>
            <a:r>
              <a:t>a) Nuclear, wind, and coal</a:t>
            </a:r>
          </a:p>
        </p:txBody>
      </p:sp>
      <p:sp>
        <p:nvSpPr>
          <p:cNvPr id="4" name="option_2" title=""/>
          <p:cNvSpPr txBox="1">
            <a:spLocks noGrp="1"/>
          </p:cNvSpPr>
          <p:nvPr>
            <p:ph type="body" sz="quarter" idx="12" hasCustomPrompt="1"/>
          </p:nvPr>
        </p:nvSpPr>
        <p:spPr/>
        <p:txBody>
          <a:bodyPr/>
          <a:lstStyle/>
          <a:p>
            <a:r>
              <a:t>b) Solar, wind, and hydropower</a:t>
            </a:r>
          </a:p>
        </p:txBody>
      </p:sp>
      <p:sp>
        <p:nvSpPr>
          <p:cNvPr id="5" name="option_3" title=""/>
          <p:cNvSpPr txBox="1">
            <a:spLocks noGrp="1"/>
          </p:cNvSpPr>
          <p:nvPr>
            <p:ph type="body" sz="quarter" idx="13" hasCustomPrompt="1"/>
          </p:nvPr>
        </p:nvSpPr>
        <p:spPr/>
        <p:txBody>
          <a:bodyPr/>
          <a:lstStyle/>
          <a:p>
            <a:r>
              <a:t>c) Gasoline, solar, and nuclear</a:t>
            </a:r>
          </a:p>
        </p:txBody>
      </p:sp>
      <p:sp>
        <p:nvSpPr>
          <p:cNvPr id="6" name="option_4" title=""/>
          <p:cNvSpPr txBox="1">
            <a:spLocks noGrp="1"/>
          </p:cNvSpPr>
          <p:nvPr>
            <p:ph type="body" sz="quarter" idx="14" hasCustomPrompt="1"/>
          </p:nvPr>
        </p:nvSpPr>
        <p:spPr/>
        <p:txBody>
          <a:bodyPr/>
          <a:lstStyle/>
          <a:p>
            <a:r>
              <a:t>d) Hydropower, coal, and wind</a:t>
            </a:r>
          </a:p>
        </p:txBody>
      </p:sp>
      <p:sp>
        <p:nvSpPr>
          <p:cNvPr id="7" name="question_number" title=""/>
          <p:cNvSpPr txBox="1">
            <a:spLocks noGrp="1"/>
          </p:cNvSpPr>
          <p:nvPr>
            <p:ph type="body" sz="quarter" idx="15" hasCustomPrompt="1"/>
          </p:nvPr>
        </p:nvSpPr>
        <p:spPr/>
        <p:txBody>
          <a:bodyPr/>
          <a:lstStyle/>
          <a:p>
            <a: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4"/>
                                        </p:tgtEl>
                                        <p:attrNameLst>
                                          <p:attrName>style.color</p:attrName>
                                        </p:attrNameLst>
                                      </p:cBhvr>
                                      <p:to>
                                        <p:clrVal>
                                          <a:schemeClr val="accent2"/>
                                        </p:clrVal>
                                      </p:to>
                                    </p:set>
                                    <p:set>
                                      <p:cBhvr>
                                        <p:cTn id="9" dur="500" fill="hold"/>
                                        <p:tgtEl>
                                          <p:spTgt spid="4"/>
                                        </p:tgtEl>
                                        <p:attrNameLst>
                                          <p:attrName>fillcolor</p:attrName>
                                        </p:attrNameLst>
                                      </p:cBhvr>
                                      <p:to>
                                        <p:clrVal>
                                          <a:schemeClr val="accent2"/>
                                        </p:clrVal>
                                      </p:to>
                                    </p:set>
                                    <p:set>
                                      <p:cBhvr>
                                        <p:cTn id="1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What is ur name?</a:t>
            </a:r>
          </a:p>
        </p:txBody>
      </p:sp>
      <p:sp>
        <p:nvSpPr>
          <p:cNvPr id="3" name="option_1" title=""/>
          <p:cNvSpPr txBox="1">
            <a:spLocks noGrp="1"/>
          </p:cNvSpPr>
          <p:nvPr>
            <p:ph type="body" sz="quarter" idx="11" hasCustomPrompt="1"/>
          </p:nvPr>
        </p:nvSpPr>
        <p:spPr/>
        <p:txBody>
          <a:bodyPr/>
          <a:lstStyle/>
          <a:p>
            <a:r>
              <a:t>Aasem</a:t>
            </a:r>
          </a:p>
        </p:txBody>
      </p:sp>
      <p:sp>
        <p:nvSpPr>
          <p:cNvPr id="4" name="option_2" title=""/>
          <p:cNvSpPr txBox="1">
            <a:spLocks noGrp="1"/>
          </p:cNvSpPr>
          <p:nvPr>
            <p:ph type="body" sz="quarter" idx="12" hasCustomPrompt="1"/>
          </p:nvPr>
        </p:nvSpPr>
        <p:spPr/>
        <p:txBody>
          <a:bodyPr/>
          <a:lstStyle/>
          <a:p>
            <a:r>
              <a:t>Sarah</a:t>
            </a:r>
          </a:p>
        </p:txBody>
      </p:sp>
      <p:sp>
        <p:nvSpPr>
          <p:cNvPr id="5" name="option_3" title=""/>
          <p:cNvSpPr txBox="1">
            <a:spLocks noGrp="1"/>
          </p:cNvSpPr>
          <p:nvPr>
            <p:ph type="body" sz="quarter" idx="13" hasCustomPrompt="1"/>
          </p:nvPr>
        </p:nvSpPr>
        <p:spPr/>
        <p:txBody>
          <a:bodyPr/>
          <a:lstStyle/>
          <a:p>
            <a:r>
              <a:t>Muhammad</a:t>
            </a:r>
          </a:p>
        </p:txBody>
      </p:sp>
      <p:sp>
        <p:nvSpPr>
          <p:cNvPr id="6" name="option_4" title=""/>
          <p:cNvSpPr txBox="1">
            <a:spLocks noGrp="1"/>
          </p:cNvSpPr>
          <p:nvPr>
            <p:ph type="body" sz="quarter" idx="14" hasCustomPrompt="1"/>
          </p:nvPr>
        </p:nvSpPr>
        <p:spPr/>
        <p:txBody>
          <a:bodyPr/>
          <a:lstStyle/>
          <a:p>
            <a:r>
              <a:t>Khaled</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6"/>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6"/>
                                        </p:tgtEl>
                                        <p:attrNameLst>
                                          <p:attrName>style.color</p:attrName>
                                        </p:attrNameLst>
                                      </p:cBhvr>
                                      <p:to>
                                        <p:clrVal>
                                          <a:schemeClr val="accent2"/>
                                        </p:clrVal>
                                      </p:to>
                                    </p:set>
                                    <p:set>
                                      <p:cBhvr>
                                        <p:cTn id="9" dur="500" fill="hold"/>
                                        <p:tgtEl>
                                          <p:spTgt spid="6"/>
                                        </p:tgtEl>
                                        <p:attrNameLst>
                                          <p:attrName>fillcolor</p:attrName>
                                        </p:attrNameLst>
                                      </p:cBhvr>
                                      <p:to>
                                        <p:clrVal>
                                          <a:schemeClr val="accent2"/>
                                        </p:clrVal>
                                      </p:to>
                                    </p:set>
                                    <p:set>
                                      <p:cBhvr>
                                        <p:cTn id="10"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Which pronoun is underlined and bolded in the essay?</a:t>
            </a:r>
          </a:p>
        </p:txBody>
      </p:sp>
      <p:sp>
        <p:nvSpPr>
          <p:cNvPr id="3" name="option_1" title=""/>
          <p:cNvSpPr txBox="1">
            <a:spLocks noGrp="1"/>
          </p:cNvSpPr>
          <p:nvPr>
            <p:ph type="body" sz="quarter" idx="11" hasCustomPrompt="1"/>
          </p:nvPr>
        </p:nvSpPr>
        <p:spPr/>
        <p:txBody>
          <a:bodyPr/>
          <a:lstStyle/>
          <a:p>
            <a:r>
              <a:t>a) It</a:t>
            </a:r>
          </a:p>
        </p:txBody>
      </p:sp>
      <p:sp>
        <p:nvSpPr>
          <p:cNvPr id="4" name="option_2" title=""/>
          <p:cNvSpPr txBox="1">
            <a:spLocks noGrp="1"/>
          </p:cNvSpPr>
          <p:nvPr>
            <p:ph type="body" sz="quarter" idx="12" hasCustomPrompt="1"/>
          </p:nvPr>
        </p:nvSpPr>
        <p:spPr/>
        <p:txBody>
          <a:bodyPr/>
          <a:lstStyle/>
          <a:p>
            <a:r>
              <a:t>b) They</a:t>
            </a:r>
          </a:p>
        </p:txBody>
      </p:sp>
      <p:sp>
        <p:nvSpPr>
          <p:cNvPr id="5" name="option_3" title=""/>
          <p:cNvSpPr txBox="1">
            <a:spLocks noGrp="1"/>
          </p:cNvSpPr>
          <p:nvPr>
            <p:ph type="body" sz="quarter" idx="13" hasCustomPrompt="1"/>
          </p:nvPr>
        </p:nvSpPr>
        <p:spPr/>
        <p:txBody>
          <a:bodyPr/>
          <a:lstStyle/>
          <a:p>
            <a:r>
              <a:t>c) He</a:t>
            </a:r>
          </a:p>
        </p:txBody>
      </p:sp>
      <p:sp>
        <p:nvSpPr>
          <p:cNvPr id="6" name="option_4" title=""/>
          <p:cNvSpPr txBox="1">
            <a:spLocks noGrp="1"/>
          </p:cNvSpPr>
          <p:nvPr>
            <p:ph type="body" sz="quarter" idx="14" hasCustomPrompt="1"/>
          </p:nvPr>
        </p:nvSpPr>
        <p:spPr/>
        <p:txBody>
          <a:bodyPr/>
          <a:lstStyle/>
          <a:p>
            <a:r>
              <a:t>d) She</a:t>
            </a:r>
          </a:p>
        </p:txBody>
      </p:sp>
      <p:sp>
        <p:nvSpPr>
          <p:cNvPr id="7" name="question_number" title=""/>
          <p:cNvSpPr txBox="1">
            <a:spLocks noGrp="1"/>
          </p:cNvSpPr>
          <p:nvPr>
            <p:ph type="body" sz="quarter" idx="15" hasCustomPrompt="1"/>
          </p:nvPr>
        </p:nvSpPr>
        <p:spPr/>
        <p:txBody>
          <a:bodyPr/>
          <a:lstStyle/>
          <a:p>
            <a: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3"/>
                                        </p:tgtEl>
                                        <p:attrNameLst>
                                          <p:attrName>style.color</p:attrName>
                                        </p:attrNameLst>
                                      </p:cBhvr>
                                      <p:to>
                                        <p:clrVal>
                                          <a:schemeClr val="accent2"/>
                                        </p:clrVal>
                                      </p:to>
                                    </p:set>
                                    <p:set>
                                      <p:cBhvr>
                                        <p:cTn id="9" dur="500" fill="hold"/>
                                        <p:tgtEl>
                                          <p:spTgt spid="3"/>
                                        </p:tgtEl>
                                        <p:attrNameLst>
                                          <p:attrName>fillcolor</p:attrName>
                                        </p:attrNameLst>
                                      </p:cBhvr>
                                      <p:to>
                                        <p:clrVal>
                                          <a:schemeClr val="accent2"/>
                                        </p:clrVal>
                                      </p:to>
                                    </p:set>
                                    <p:set>
                                      <p:cBhvr>
                                        <p:cTn id="10"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3" grpId="2" animBg="1"/>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title=""/>
          <p:cNvSpPr txBox="1">
            <a:spLocks noGrp="1"/>
          </p:cNvSpPr>
          <p:nvPr>
            <p:ph type="body" sz="quarter" idx="10" hasCustomPrompt="1"/>
          </p:nvPr>
        </p:nvSpPr>
        <p:spPr/>
        <p:txBody>
          <a:bodyPr/>
          <a:lstStyle/>
          <a:p>
            <a:r>
              <a:t>Answer the following questions</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Why should societies adopt green technologies?</a:t>
            </a:r>
          </a:p>
        </p:txBody>
      </p:sp>
      <p:sp>
        <p:nvSpPr>
          <p:cNvPr id="3" name="question_number" title=""/>
          <p:cNvSpPr txBox="1">
            <a:spLocks noGrp="1"/>
          </p:cNvSpPr>
          <p:nvPr>
            <p:ph type="body" sz="quarter" idx="15" hasCustomPrompt="1"/>
          </p:nvPr>
        </p:nvSpPr>
        <p:spPr/>
        <p:txBody>
          <a:bodyPr/>
          <a:lstStyle/>
          <a:p>
            <a:r>
              <a:t>1</a:t>
            </a:r>
          </a:p>
        </p:txBody>
      </p:sp>
      <p:sp>
        <p:nvSpPr>
          <p:cNvPr id="4" name="answer" title=""/>
          <p:cNvSpPr txBox="1">
            <a:spLocks noGrp="1"/>
          </p:cNvSpPr>
          <p:nvPr>
            <p:ph type="body" sz="quarter" idx="16" hasCustomPrompt="1"/>
          </p:nvPr>
        </p:nvSpPr>
        <p:spPr/>
        <p:txBody>
          <a:bodyPr/>
          <a:lstStyle/>
          <a:p>
            <a:r>
              <a:t>Societies should adopt green technologies because they offer sustainable alternatives to fossil fuels, reducing carbon footprints and pollution. This helps mitigate climate change and promotes a more sustainable future.</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How do education and awareness help environmental conservation?</a:t>
            </a:r>
          </a:p>
        </p:txBody>
      </p:sp>
      <p:sp>
        <p:nvSpPr>
          <p:cNvPr id="3" name="question_number" title=""/>
          <p:cNvSpPr txBox="1">
            <a:spLocks noGrp="1"/>
          </p:cNvSpPr>
          <p:nvPr>
            <p:ph type="body" sz="quarter" idx="15" hasCustomPrompt="1"/>
          </p:nvPr>
        </p:nvSpPr>
        <p:spPr/>
        <p:txBody>
          <a:bodyPr/>
          <a:lstStyle/>
          <a:p>
            <a:r>
              <a:t>2</a:t>
            </a:r>
          </a:p>
        </p:txBody>
      </p:sp>
      <p:sp>
        <p:nvSpPr>
          <p:cNvPr id="4" name="answer" title=""/>
          <p:cNvSpPr txBox="1">
            <a:spLocks noGrp="1"/>
          </p:cNvSpPr>
          <p:nvPr>
            <p:ph type="body" sz="quarter" idx="16" hasCustomPrompt="1"/>
          </p:nvPr>
        </p:nvSpPr>
        <p:spPr/>
        <p:txBody>
          <a:bodyPr/>
          <a:lstStyle/>
          <a:p>
            <a:r>
              <a:t>Education and awareness help by informing people about the environment's importance and the threats it faces. Informed individuals are more likely to take protective actions, and community involvement empowers contributions to local conservation efforts.</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What is the capital of France?</a:t>
            </a:r>
          </a:p>
        </p:txBody>
      </p:sp>
      <p:sp>
        <p:nvSpPr>
          <p:cNvPr id="3" name="option_1" title=""/>
          <p:cNvSpPr txBox="1">
            <a:spLocks noGrp="1"/>
          </p:cNvSpPr>
          <p:nvPr>
            <p:ph type="body" sz="quarter" idx="11" hasCustomPrompt="1"/>
          </p:nvPr>
        </p:nvSpPr>
        <p:spPr/>
        <p:txBody>
          <a:bodyPr/>
          <a:lstStyle/>
          <a:p>
            <a:r>
              <a:t>Berlin</a:t>
            </a:r>
          </a:p>
        </p:txBody>
      </p:sp>
      <p:sp>
        <p:nvSpPr>
          <p:cNvPr id="4" name="option_2" title=""/>
          <p:cNvSpPr txBox="1">
            <a:spLocks noGrp="1"/>
          </p:cNvSpPr>
          <p:nvPr>
            <p:ph type="body" sz="quarter" idx="12" hasCustomPrompt="1"/>
          </p:nvPr>
        </p:nvSpPr>
        <p:spPr/>
        <p:txBody>
          <a:bodyPr/>
          <a:lstStyle/>
          <a:p>
            <a:r>
              <a:t>Madrid</a:t>
            </a:r>
          </a:p>
        </p:txBody>
      </p:sp>
      <p:sp>
        <p:nvSpPr>
          <p:cNvPr id="5" name="option_3" title=""/>
          <p:cNvSpPr txBox="1">
            <a:spLocks noGrp="1"/>
          </p:cNvSpPr>
          <p:nvPr>
            <p:ph type="body" sz="quarter" idx="13" hasCustomPrompt="1"/>
          </p:nvPr>
        </p:nvSpPr>
        <p:spPr/>
        <p:txBody>
          <a:bodyPr/>
          <a:lstStyle/>
          <a:p>
            <a:r>
              <a:t>Paris</a:t>
            </a:r>
          </a:p>
        </p:txBody>
      </p:sp>
      <p:sp>
        <p:nvSpPr>
          <p:cNvPr id="6" name="option_4" title=""/>
          <p:cNvSpPr txBox="1">
            <a:spLocks noGrp="1"/>
          </p:cNvSpPr>
          <p:nvPr>
            <p:ph type="body" sz="quarter" idx="14" hasCustomPrompt="1"/>
          </p:nvPr>
        </p:nvSpPr>
        <p:spPr/>
        <p:txBody>
          <a:bodyPr/>
          <a:lstStyle/>
          <a:p>
            <a:r>
              <a:t>Rome</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5"/>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5"/>
                                        </p:tgtEl>
                                        <p:attrNameLst>
                                          <p:attrName>style.color</p:attrName>
                                        </p:attrNameLst>
                                      </p:cBhvr>
                                      <p:to>
                                        <p:clrVal>
                                          <a:schemeClr val="accent2"/>
                                        </p:clrVal>
                                      </p:to>
                                    </p:set>
                                    <p:set>
                                      <p:cBhvr>
                                        <p:cTn id="9" dur="500" fill="hold"/>
                                        <p:tgtEl>
                                          <p:spTgt spid="5"/>
                                        </p:tgtEl>
                                        <p:attrNameLst>
                                          <p:attrName>fillcolor</p:attrName>
                                        </p:attrNameLst>
                                      </p:cBhvr>
                                      <p:to>
                                        <p:clrVal>
                                          <a:schemeClr val="accent2"/>
                                        </p:clrVal>
                                      </p:to>
                                    </p:set>
                                    <p:set>
                                      <p:cBhvr>
                                        <p:cTn id="10"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Which planet is known as the Red Planet?</a:t>
            </a:r>
          </a:p>
        </p:txBody>
      </p:sp>
      <p:sp>
        <p:nvSpPr>
          <p:cNvPr id="3" name="option_1" title=""/>
          <p:cNvSpPr txBox="1">
            <a:spLocks noGrp="1"/>
          </p:cNvSpPr>
          <p:nvPr>
            <p:ph type="body" sz="quarter" idx="11" hasCustomPrompt="1"/>
          </p:nvPr>
        </p:nvSpPr>
        <p:spPr/>
        <p:txBody>
          <a:bodyPr/>
          <a:lstStyle/>
          <a:p>
            <a:r>
              <a:t>Earth</a:t>
            </a:r>
          </a:p>
        </p:txBody>
      </p:sp>
      <p:sp>
        <p:nvSpPr>
          <p:cNvPr id="4" name="option_2" title=""/>
          <p:cNvSpPr txBox="1">
            <a:spLocks noGrp="1"/>
          </p:cNvSpPr>
          <p:nvPr>
            <p:ph type="body" sz="quarter" idx="12" hasCustomPrompt="1"/>
          </p:nvPr>
        </p:nvSpPr>
        <p:spPr/>
        <p:txBody>
          <a:bodyPr/>
          <a:lstStyle/>
          <a:p>
            <a:r>
              <a:t>Mars</a:t>
            </a:r>
          </a:p>
        </p:txBody>
      </p:sp>
      <p:sp>
        <p:nvSpPr>
          <p:cNvPr id="5" name="option_3" title=""/>
          <p:cNvSpPr txBox="1">
            <a:spLocks noGrp="1"/>
          </p:cNvSpPr>
          <p:nvPr>
            <p:ph type="body" sz="quarter" idx="13" hasCustomPrompt="1"/>
          </p:nvPr>
        </p:nvSpPr>
        <p:spPr/>
        <p:txBody>
          <a:bodyPr/>
          <a:lstStyle/>
          <a:p>
            <a:r>
              <a:t>Jupiter</a:t>
            </a:r>
          </a:p>
        </p:txBody>
      </p:sp>
      <p:sp>
        <p:nvSpPr>
          <p:cNvPr id="6" name="option_4" title=""/>
          <p:cNvSpPr txBox="1">
            <a:spLocks noGrp="1"/>
          </p:cNvSpPr>
          <p:nvPr>
            <p:ph type="body" sz="quarter" idx="14" hasCustomPrompt="1"/>
          </p:nvPr>
        </p:nvSpPr>
        <p:spPr/>
        <p:txBody>
          <a:bodyPr/>
          <a:lstStyle/>
          <a:p>
            <a:r>
              <a:t>Saturn</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4"/>
                                        </p:tgtEl>
                                        <p:attrNameLst>
                                          <p:attrName>style.color</p:attrName>
                                        </p:attrNameLst>
                                      </p:cBhvr>
                                      <p:to>
                                        <p:clrVal>
                                          <a:schemeClr val="accent2"/>
                                        </p:clrVal>
                                      </p:to>
                                    </p:set>
                                    <p:set>
                                      <p:cBhvr>
                                        <p:cTn id="9" dur="500" fill="hold"/>
                                        <p:tgtEl>
                                          <p:spTgt spid="4"/>
                                        </p:tgtEl>
                                        <p:attrNameLst>
                                          <p:attrName>fillcolor</p:attrName>
                                        </p:attrNameLst>
                                      </p:cBhvr>
                                      <p:to>
                                        <p:clrVal>
                                          <a:schemeClr val="accent2"/>
                                        </p:clrVal>
                                      </p:to>
                                    </p:set>
                                    <p:set>
                                      <p:cBhvr>
                                        <p:cTn id="1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Who wrote 'To Kill a Mockingbird'?</a:t>
            </a:r>
          </a:p>
        </p:txBody>
      </p:sp>
      <p:sp>
        <p:nvSpPr>
          <p:cNvPr id="3" name="option_1" title=""/>
          <p:cNvSpPr txBox="1">
            <a:spLocks noGrp="1"/>
          </p:cNvSpPr>
          <p:nvPr>
            <p:ph type="body" sz="quarter" idx="11" hasCustomPrompt="1"/>
          </p:nvPr>
        </p:nvSpPr>
        <p:spPr/>
        <p:txBody>
          <a:bodyPr/>
          <a:lstStyle/>
          <a:p>
            <a:r>
              <a:t>Harper Lee</a:t>
            </a:r>
          </a:p>
        </p:txBody>
      </p:sp>
      <p:sp>
        <p:nvSpPr>
          <p:cNvPr id="4" name="option_2" title=""/>
          <p:cNvSpPr txBox="1">
            <a:spLocks noGrp="1"/>
          </p:cNvSpPr>
          <p:nvPr>
            <p:ph type="body" sz="quarter" idx="12" hasCustomPrompt="1"/>
          </p:nvPr>
        </p:nvSpPr>
        <p:spPr/>
        <p:txBody>
          <a:bodyPr/>
          <a:lstStyle/>
          <a:p>
            <a:r>
              <a:t>J.K. Rowling</a:t>
            </a:r>
          </a:p>
        </p:txBody>
      </p:sp>
      <p:sp>
        <p:nvSpPr>
          <p:cNvPr id="5" name="option_3" title=""/>
          <p:cNvSpPr txBox="1">
            <a:spLocks noGrp="1"/>
          </p:cNvSpPr>
          <p:nvPr>
            <p:ph type="body" sz="quarter" idx="13" hasCustomPrompt="1"/>
          </p:nvPr>
        </p:nvSpPr>
        <p:spPr/>
        <p:txBody>
          <a:bodyPr/>
          <a:lstStyle/>
          <a:p>
            <a:r>
              <a:t>Ernest Hemingway</a:t>
            </a:r>
          </a:p>
        </p:txBody>
      </p:sp>
      <p:sp>
        <p:nvSpPr>
          <p:cNvPr id="6" name="option_4" title=""/>
          <p:cNvSpPr txBox="1">
            <a:spLocks noGrp="1"/>
          </p:cNvSpPr>
          <p:nvPr>
            <p:ph type="body" sz="quarter" idx="14" hasCustomPrompt="1"/>
          </p:nvPr>
        </p:nvSpPr>
        <p:spPr/>
        <p:txBody>
          <a:bodyPr/>
          <a:lstStyle/>
          <a:p>
            <a:r>
              <a:t>Mark Twain</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3"/>
                                        </p:tgtEl>
                                        <p:attrNameLst>
                                          <p:attrName>style.color</p:attrName>
                                        </p:attrNameLst>
                                      </p:cBhvr>
                                      <p:to>
                                        <p:clrVal>
                                          <a:schemeClr val="accent2"/>
                                        </p:clrVal>
                                      </p:to>
                                    </p:set>
                                    <p:set>
                                      <p:cBhvr>
                                        <p:cTn id="9" dur="500" fill="hold"/>
                                        <p:tgtEl>
                                          <p:spTgt spid="3"/>
                                        </p:tgtEl>
                                        <p:attrNameLst>
                                          <p:attrName>fillcolor</p:attrName>
                                        </p:attrNameLst>
                                      </p:cBhvr>
                                      <p:to>
                                        <p:clrVal>
                                          <a:schemeClr val="accent2"/>
                                        </p:clrVal>
                                      </p:to>
                                    </p:set>
                                    <p:set>
                                      <p:cBhvr>
                                        <p:cTn id="10"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3" grpId="2" animBg="1"/>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What is the largest ocean on Earth?</a:t>
            </a:r>
          </a:p>
        </p:txBody>
      </p:sp>
      <p:sp>
        <p:nvSpPr>
          <p:cNvPr id="3" name="option_1" title=""/>
          <p:cNvSpPr txBox="1">
            <a:spLocks noGrp="1"/>
          </p:cNvSpPr>
          <p:nvPr>
            <p:ph type="body" sz="quarter" idx="11" hasCustomPrompt="1"/>
          </p:nvPr>
        </p:nvSpPr>
        <p:spPr/>
        <p:txBody>
          <a:bodyPr/>
          <a:lstStyle/>
          <a:p>
            <a:r>
              <a:t>Atlantic Ocean</a:t>
            </a:r>
          </a:p>
        </p:txBody>
      </p:sp>
      <p:sp>
        <p:nvSpPr>
          <p:cNvPr id="4" name="option_2" title=""/>
          <p:cNvSpPr txBox="1">
            <a:spLocks noGrp="1"/>
          </p:cNvSpPr>
          <p:nvPr>
            <p:ph type="body" sz="quarter" idx="12" hasCustomPrompt="1"/>
          </p:nvPr>
        </p:nvSpPr>
        <p:spPr/>
        <p:txBody>
          <a:bodyPr/>
          <a:lstStyle/>
          <a:p>
            <a:r>
              <a:t>Indian Ocean</a:t>
            </a:r>
          </a:p>
        </p:txBody>
      </p:sp>
      <p:sp>
        <p:nvSpPr>
          <p:cNvPr id="5" name="option_3" title=""/>
          <p:cNvSpPr txBox="1">
            <a:spLocks noGrp="1"/>
          </p:cNvSpPr>
          <p:nvPr>
            <p:ph type="body" sz="quarter" idx="13" hasCustomPrompt="1"/>
          </p:nvPr>
        </p:nvSpPr>
        <p:spPr/>
        <p:txBody>
          <a:bodyPr/>
          <a:lstStyle/>
          <a:p>
            <a:r>
              <a:t>Arctic Ocean</a:t>
            </a:r>
          </a:p>
        </p:txBody>
      </p:sp>
      <p:sp>
        <p:nvSpPr>
          <p:cNvPr id="6" name="option_4" title=""/>
          <p:cNvSpPr txBox="1">
            <a:spLocks noGrp="1"/>
          </p:cNvSpPr>
          <p:nvPr>
            <p:ph type="body" sz="quarter" idx="14" hasCustomPrompt="1"/>
          </p:nvPr>
        </p:nvSpPr>
        <p:spPr/>
        <p:txBody>
          <a:bodyPr/>
          <a:lstStyle/>
          <a:p>
            <a:r>
              <a:t>Pacific Ocean</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6"/>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6"/>
                                        </p:tgtEl>
                                        <p:attrNameLst>
                                          <p:attrName>style.color</p:attrName>
                                        </p:attrNameLst>
                                      </p:cBhvr>
                                      <p:to>
                                        <p:clrVal>
                                          <a:schemeClr val="accent2"/>
                                        </p:clrVal>
                                      </p:to>
                                    </p:set>
                                    <p:set>
                                      <p:cBhvr>
                                        <p:cTn id="9" dur="500" fill="hold"/>
                                        <p:tgtEl>
                                          <p:spTgt spid="6"/>
                                        </p:tgtEl>
                                        <p:attrNameLst>
                                          <p:attrName>fillcolor</p:attrName>
                                        </p:attrNameLst>
                                      </p:cBhvr>
                                      <p:to>
                                        <p:clrVal>
                                          <a:schemeClr val="accent2"/>
                                        </p:clrVal>
                                      </p:to>
                                    </p:set>
                                    <p:set>
                                      <p:cBhvr>
                                        <p:cTn id="10"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Which element has the chemical symbol 'O'?</a:t>
            </a:r>
          </a:p>
        </p:txBody>
      </p:sp>
      <p:sp>
        <p:nvSpPr>
          <p:cNvPr id="3" name="option_1" title=""/>
          <p:cNvSpPr txBox="1">
            <a:spLocks noGrp="1"/>
          </p:cNvSpPr>
          <p:nvPr>
            <p:ph type="body" sz="quarter" idx="11" hasCustomPrompt="1"/>
          </p:nvPr>
        </p:nvSpPr>
        <p:spPr/>
        <p:txBody>
          <a:bodyPr/>
          <a:lstStyle/>
          <a:p>
            <a:r>
              <a:t>Oxygen</a:t>
            </a:r>
          </a:p>
        </p:txBody>
      </p:sp>
      <p:sp>
        <p:nvSpPr>
          <p:cNvPr id="4" name="option_2" title=""/>
          <p:cNvSpPr txBox="1">
            <a:spLocks noGrp="1"/>
          </p:cNvSpPr>
          <p:nvPr>
            <p:ph type="body" sz="quarter" idx="12" hasCustomPrompt="1"/>
          </p:nvPr>
        </p:nvSpPr>
        <p:spPr/>
        <p:txBody>
          <a:bodyPr/>
          <a:lstStyle/>
          <a:p>
            <a:r>
              <a:t>Gold</a:t>
            </a:r>
          </a:p>
        </p:txBody>
      </p:sp>
      <p:sp>
        <p:nvSpPr>
          <p:cNvPr id="5" name="option_3" title=""/>
          <p:cNvSpPr txBox="1">
            <a:spLocks noGrp="1"/>
          </p:cNvSpPr>
          <p:nvPr>
            <p:ph type="body" sz="quarter" idx="13" hasCustomPrompt="1"/>
          </p:nvPr>
        </p:nvSpPr>
        <p:spPr/>
        <p:txBody>
          <a:bodyPr/>
          <a:lstStyle/>
          <a:p>
            <a:r>
              <a:t>Osmium</a:t>
            </a:r>
          </a:p>
        </p:txBody>
      </p:sp>
      <p:sp>
        <p:nvSpPr>
          <p:cNvPr id="6" name="option_4" title=""/>
          <p:cNvSpPr txBox="1">
            <a:spLocks noGrp="1"/>
          </p:cNvSpPr>
          <p:nvPr>
            <p:ph type="body" sz="quarter" idx="14" hasCustomPrompt="1"/>
          </p:nvPr>
        </p:nvSpPr>
        <p:spPr/>
        <p:txBody>
          <a:bodyPr/>
          <a:lstStyle/>
          <a:p>
            <a:r>
              <a:t>Silver</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3"/>
                                        </p:tgtEl>
                                        <p:attrNameLst>
                                          <p:attrName>style.color</p:attrName>
                                        </p:attrNameLst>
                                      </p:cBhvr>
                                      <p:to>
                                        <p:clrVal>
                                          <a:schemeClr val="accent2"/>
                                        </p:clrVal>
                                      </p:to>
                                    </p:set>
                                    <p:set>
                                      <p:cBhvr>
                                        <p:cTn id="9" dur="500" fill="hold"/>
                                        <p:tgtEl>
                                          <p:spTgt spid="3"/>
                                        </p:tgtEl>
                                        <p:attrNameLst>
                                          <p:attrName>fillcolor</p:attrName>
                                        </p:attrNameLst>
                                      </p:cBhvr>
                                      <p:to>
                                        <p:clrVal>
                                          <a:schemeClr val="accent2"/>
                                        </p:clrVal>
                                      </p:to>
                                    </p:set>
                                    <p:set>
                                      <p:cBhvr>
                                        <p:cTn id="10"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3" grpId="2" animBg="1"/>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In what year did the Titanic sink?</a:t>
            </a:r>
          </a:p>
        </p:txBody>
      </p:sp>
      <p:sp>
        <p:nvSpPr>
          <p:cNvPr id="3" name="option_1" title=""/>
          <p:cNvSpPr txBox="1">
            <a:spLocks noGrp="1"/>
          </p:cNvSpPr>
          <p:nvPr>
            <p:ph type="body" sz="quarter" idx="11" hasCustomPrompt="1"/>
          </p:nvPr>
        </p:nvSpPr>
        <p:spPr/>
        <p:txBody>
          <a:bodyPr/>
          <a:lstStyle/>
          <a:p>
            <a:r>
              <a:t>1905</a:t>
            </a:r>
          </a:p>
        </p:txBody>
      </p:sp>
      <p:sp>
        <p:nvSpPr>
          <p:cNvPr id="4" name="option_2" title=""/>
          <p:cNvSpPr txBox="1">
            <a:spLocks noGrp="1"/>
          </p:cNvSpPr>
          <p:nvPr>
            <p:ph type="body" sz="quarter" idx="12" hasCustomPrompt="1"/>
          </p:nvPr>
        </p:nvSpPr>
        <p:spPr/>
        <p:txBody>
          <a:bodyPr/>
          <a:lstStyle/>
          <a:p>
            <a:r>
              <a:t>1912</a:t>
            </a:r>
          </a:p>
        </p:txBody>
      </p:sp>
      <p:sp>
        <p:nvSpPr>
          <p:cNvPr id="5" name="option_3" title=""/>
          <p:cNvSpPr txBox="1">
            <a:spLocks noGrp="1"/>
          </p:cNvSpPr>
          <p:nvPr>
            <p:ph type="body" sz="quarter" idx="13" hasCustomPrompt="1"/>
          </p:nvPr>
        </p:nvSpPr>
        <p:spPr/>
        <p:txBody>
          <a:bodyPr/>
          <a:lstStyle/>
          <a:p>
            <a:r>
              <a:t>1918</a:t>
            </a:r>
          </a:p>
        </p:txBody>
      </p:sp>
      <p:sp>
        <p:nvSpPr>
          <p:cNvPr id="6" name="option_4" title=""/>
          <p:cNvSpPr txBox="1">
            <a:spLocks noGrp="1"/>
          </p:cNvSpPr>
          <p:nvPr>
            <p:ph type="body" sz="quarter" idx="14" hasCustomPrompt="1"/>
          </p:nvPr>
        </p:nvSpPr>
        <p:spPr/>
        <p:txBody>
          <a:bodyPr/>
          <a:lstStyle/>
          <a:p>
            <a:r>
              <a:t>1923</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4"/>
                                        </p:tgtEl>
                                        <p:attrNameLst>
                                          <p:attrName>style.color</p:attrName>
                                        </p:attrNameLst>
                                      </p:cBhvr>
                                      <p:to>
                                        <p:clrVal>
                                          <a:schemeClr val="accent2"/>
                                        </p:clrVal>
                                      </p:to>
                                    </p:set>
                                    <p:set>
                                      <p:cBhvr>
                                        <p:cTn id="9" dur="500" fill="hold"/>
                                        <p:tgtEl>
                                          <p:spTgt spid="4"/>
                                        </p:tgtEl>
                                        <p:attrNameLst>
                                          <p:attrName>fillcolor</p:attrName>
                                        </p:attrNameLst>
                                      </p:cBhvr>
                                      <p:to>
                                        <p:clrVal>
                                          <a:schemeClr val="accent2"/>
                                        </p:clrVal>
                                      </p:to>
                                    </p:set>
                                    <p:set>
                                      <p:cBhvr>
                                        <p:cTn id="1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question" title=""/>
          <p:cNvSpPr txBox="1">
            <a:spLocks noGrp="1"/>
          </p:cNvSpPr>
          <p:nvPr>
            <p:ph type="body" sz="quarter" idx="10" hasCustomPrompt="1"/>
          </p:nvPr>
        </p:nvSpPr>
        <p:spPr/>
        <p:txBody>
          <a:bodyPr/>
          <a:lstStyle/>
          <a:p>
            <a:r>
              <a:t>Who painted the Mona Lisa?</a:t>
            </a:r>
          </a:p>
        </p:txBody>
      </p:sp>
      <p:sp>
        <p:nvSpPr>
          <p:cNvPr id="3" name="option_1" title=""/>
          <p:cNvSpPr txBox="1">
            <a:spLocks noGrp="1"/>
          </p:cNvSpPr>
          <p:nvPr>
            <p:ph type="body" sz="quarter" idx="11" hasCustomPrompt="1"/>
          </p:nvPr>
        </p:nvSpPr>
        <p:spPr/>
        <p:txBody>
          <a:bodyPr/>
          <a:lstStyle/>
          <a:p>
            <a:r>
              <a:t>Vincent van Gogh</a:t>
            </a:r>
          </a:p>
        </p:txBody>
      </p:sp>
      <p:sp>
        <p:nvSpPr>
          <p:cNvPr id="4" name="option_2" title=""/>
          <p:cNvSpPr txBox="1">
            <a:spLocks noGrp="1"/>
          </p:cNvSpPr>
          <p:nvPr>
            <p:ph type="body" sz="quarter" idx="12" hasCustomPrompt="1"/>
          </p:nvPr>
        </p:nvSpPr>
        <p:spPr/>
        <p:txBody>
          <a:bodyPr/>
          <a:lstStyle/>
          <a:p>
            <a:r>
              <a:t>Pablo Picasso</a:t>
            </a:r>
          </a:p>
        </p:txBody>
      </p:sp>
      <p:sp>
        <p:nvSpPr>
          <p:cNvPr id="5" name="option_3" title=""/>
          <p:cNvSpPr txBox="1">
            <a:spLocks noGrp="1"/>
          </p:cNvSpPr>
          <p:nvPr>
            <p:ph type="body" sz="quarter" idx="13" hasCustomPrompt="1"/>
          </p:nvPr>
        </p:nvSpPr>
        <p:spPr/>
        <p:txBody>
          <a:bodyPr/>
          <a:lstStyle/>
          <a:p>
            <a:r>
              <a:t>Leonardo da Vinci</a:t>
            </a:r>
          </a:p>
        </p:txBody>
      </p:sp>
      <p:sp>
        <p:nvSpPr>
          <p:cNvPr id="6" name="option_4" title=""/>
          <p:cNvSpPr txBox="1">
            <a:spLocks noGrp="1"/>
          </p:cNvSpPr>
          <p:nvPr>
            <p:ph type="body" sz="quarter" idx="14" hasCustomPrompt="1"/>
          </p:nvPr>
        </p:nvSpPr>
        <p:spPr/>
        <p:txBody>
          <a:bodyPr/>
          <a:lstStyle/>
          <a:p>
            <a:r>
              <a:t>Claude Monet</a:t>
            </a:r>
          </a:p>
        </p:txBody>
      </p:sp>
      <p:sp>
        <p:nvSpPr>
          <p:cNvPr id="7" name="question_number" title=""/>
          <p:cNvSpPr txBox="1">
            <a:spLocks noGrp="1"/>
          </p:cNvSpPr>
          <p:nvPr>
            <p:ph type="body" sz="quarter" idx="15" hasCustomPrompt="1"/>
          </p:nvPr>
        </p:nvSpPr>
        <p:spPr/>
        <p:txBody>
          <a:bodyPr/>
          <a:lstStyle/>
          <a:p>
            <a: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5"/>
                                        </p:tgtEl>
                                        <p:attrNameLst>
                                          <p:attrName>style.textDecorationUnderline</p:attrName>
                                        </p:attrNameLst>
                                      </p:cBhvr>
                                      <p:to>
                                        <p:strVal val="true"/>
                                      </p:to>
                                    </p:set>
                                  </p:childTnLst>
                                </p:cTn>
                              </p:par>
                              <p:par>
                                <p:cTn id="7" presetID="16" presetClass="emph" presetSubtype="0" fill="hold" grpId="2" nodeType="withEffect">
                                  <p:stCondLst>
                                    <p:cond delay="0"/>
                                  </p:stCondLst>
                                  <p:iterate type="lt">
                                    <p:tmPct val="4000"/>
                                  </p:iterate>
                                  <p:childTnLst>
                                    <p:set>
                                      <p:cBhvr override="childStyle">
                                        <p:cTn id="8" dur="500" fill="hold"/>
                                        <p:tgtEl>
                                          <p:spTgt spid="5"/>
                                        </p:tgtEl>
                                        <p:attrNameLst>
                                          <p:attrName>style.color</p:attrName>
                                        </p:attrNameLst>
                                      </p:cBhvr>
                                      <p:to>
                                        <p:clrVal>
                                          <a:schemeClr val="accent2"/>
                                        </p:clrVal>
                                      </p:to>
                                    </p:set>
                                    <p:set>
                                      <p:cBhvr>
                                        <p:cTn id="9" dur="500" fill="hold"/>
                                        <p:tgtEl>
                                          <p:spTgt spid="5"/>
                                        </p:tgtEl>
                                        <p:attrNameLst>
                                          <p:attrName>fillcolor</p:attrName>
                                        </p:attrNameLst>
                                      </p:cBhvr>
                                      <p:to>
                                        <p:clrVal>
                                          <a:schemeClr val="accent2"/>
                                        </p:clrVal>
                                      </p:to>
                                    </p:set>
                                    <p:set>
                                      <p:cBhvr>
                                        <p:cTn id="10"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Lst>
  </p:timing>
</p:sld>
</file>

<file path=ppt/tags/tag1.xml><?xml version="1.0" encoding="utf-8"?>
<p:tagLst xmlns:p="http://schemas.openxmlformats.org/presentationml/2006/main">
  <p:tag name="AS_NET" val="3.1.32"/>
  <p:tag name="AS_OS" val="Unix 23.2.0.0"/>
  <p:tag name="AS_RELEASE_DATE" val="2024.05.14"/>
  <p:tag name="AS_TITLE" val="Aspose.Slides for Python via .NET"/>
  <p:tag name="AS_VERSION" val="24.5"/>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497C8DC4070A4EA5B1B6424BCD407F" ma:contentTypeVersion="3" ma:contentTypeDescription="Create a new document." ma:contentTypeScope="" ma:versionID="2662756735b2c1a5f669b2fcf76801b7">
  <xsd:schema xmlns:xsd="http://www.w3.org/2001/XMLSchema" xmlns:xs="http://www.w3.org/2001/XMLSchema" xmlns:p="http://schemas.microsoft.com/office/2006/metadata/properties" xmlns:ns3="af001780-dffa-42fe-ac0b-4f9fe37fff81" targetNamespace="http://schemas.microsoft.com/office/2006/metadata/properties" ma:root="true" ma:fieldsID="4d47c9d86af414ac84108e6ae7e03cee" ns3:_="">
    <xsd:import namespace="af001780-dffa-42fe-ac0b-4f9fe37fff81"/>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001780-dffa-42fe-ac0b-4f9fe37fff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A092C3-41B5-453E-8AD8-960D1FAAC1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001780-dffa-42fe-ac0b-4f9fe37fff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84561-B060-4F9C-8E9D-444628958D34}">
  <ds:schemaRefs>
    <ds:schemaRef ds:uri="http://schemas.microsoft.com/sharepoint/v3/contenttype/forms"/>
  </ds:schemaRefs>
</ds:datastoreItem>
</file>

<file path=customXml/itemProps3.xml><?xml version="1.0" encoding="utf-8"?>
<ds:datastoreItem xmlns:ds="http://schemas.openxmlformats.org/officeDocument/2006/customXml" ds:itemID="{0303F705-3436-4A31-AB58-18A381E24696}">
  <ds:schemaRefs>
    <ds:schemaRef ds:uri="af001780-dffa-42fe-ac0b-4f9fe37fff81"/>
    <ds:schemaRef ds:uri="http://purl.org/dc/dcmitype/"/>
    <ds:schemaRef ds:uri="http://purl.org/dc/term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23</Slides>
  <Notes>0</Notes>
  <TotalTime>677</TotalTime>
  <HiddenSlides>0</HiddenSlides>
  <MMClips>0</MMClips>
  <ScaleCrop>0</ScaleCrop>
  <HeadingPairs>
    <vt:vector baseType="variant" size="6">
      <vt:variant>
        <vt:lpstr>Fonts used</vt:lpstr>
      </vt:variant>
      <vt:variant>
        <vt:i4>16</vt:i4>
      </vt:variant>
      <vt:variant>
        <vt:lpstr>Theme</vt:lpstr>
      </vt:variant>
      <vt:variant>
        <vt:i4>1</vt:i4>
      </vt:variant>
      <vt:variant>
        <vt:lpstr>Slide Titles</vt:lpstr>
      </vt:variant>
      <vt:variant>
        <vt:i4>23</vt:i4>
      </vt:variant>
    </vt:vector>
  </HeadingPairs>
  <TitlesOfParts>
    <vt:vector baseType="lpstr" size="40">
      <vt:lpstr>Arial</vt:lpstr>
      <vt:lpstr>Calibri Light</vt:lpstr>
      <vt:lpstr>Calibri</vt:lpstr>
      <vt:lpstr>Montserrat Light</vt:lpstr>
      <vt:lpstr>Potra</vt:lpstr>
      <vt:lpstr>Bungee Inline</vt:lpstr>
      <vt:lpstr>Roboto</vt:lpstr>
      <vt:lpstr>Baloo</vt:lpstr>
      <vt:lpstr>Doppio One</vt:lpstr>
      <vt:lpstr>Castellar</vt:lpstr>
      <vt:lpstr>Cascadia Code</vt:lpstr>
      <vt:lpstr>Dubai Medium</vt:lpstr>
      <vt:lpstr>Almarai</vt:lpstr>
      <vt:lpstr>Forte</vt:lpstr>
      <vt:lpstr>Open Sans</vt:lpstr>
      <vt:lpstr>Britannic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Python via .NET</Application>
  <AppVersion>24.0500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Khalid Muhammad</dc:creator>
  <cp:lastModifiedBy>Khalid Muhammad</cp:lastModifiedBy>
  <cp:revision>84</cp:revision>
  <dcterms:created xsi:type="dcterms:W3CDTF">2024-01-24T11:44:37Z</dcterms:created>
  <dcterms:modified xsi:type="dcterms:W3CDTF">2024-05-27T21:59:55Z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0x01010011497C8DC4070A4EA5B1B6424BCD407F</vt:lpwstr>
  </property>
</Properties>
</file>