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package/2006/relationships/metadata/thumbnail" Target="docProps/thumbnail.jpeg"/><Relationship Id="rId5" Type="http://schemas.openxmlformats.org/officeDocument/2006/relationships/custom-properties" Target="docProps/custom.xml"/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4"/>
  </p:sldMasterIdLst>
  <p:sldIdLst>
    <p:sldId id="257" r:id="rId5"/>
    <p:sldId id="259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tags" Target="tags/tag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6693-491B-5763-D9F0-68EDC96FE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06DAB-2954-2682-3425-BDE0B6AD5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6D3F8-CC17-4BBA-FFC2-8E0700018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F4A85-5245-4ECA-A239-BF9E782B171E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052E6-38A9-6CA5-5441-CAD49B40B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C7A3B-E6F5-FD63-07FD-50E705F2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5E9-86F9-46C1-A507-94D2DF7EE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val="3113190726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to_a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3" name="question">
            <a:extLst>
              <a:ext uri="{FF2B5EF4-FFF2-40B4-BE49-F238E27FC236}">
                <a16:creationId xmlns:a16="http://schemas.microsoft.com/office/drawing/2014/main" id="{AA395FF1-857A-A8CA-5613-DFD681650F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031" y="492152"/>
            <a:ext cx="11185385" cy="1850928"/>
          </a:xfrm>
          <a:custGeom>
            <a:gdLst>
              <a:gd name="connsiteX0" fmla="*/ 8497286 w 11185385"/>
              <a:gd name="connsiteY0" fmla="*/ 1867 h 1850928"/>
              <a:gd name="connsiteX1" fmla="*/ 10864891 w 11185385"/>
              <a:gd name="connsiteY1" fmla="*/ 25433 h 1850928"/>
              <a:gd name="connsiteX2" fmla="*/ 11168259 w 11185385"/>
              <a:gd name="connsiteY2" fmla="*/ 328801 h 1850928"/>
              <a:gd name="connsiteX3" fmla="*/ 11179579 w 11185385"/>
              <a:gd name="connsiteY3" fmla="*/ 1382950 h 1850928"/>
              <a:gd name="connsiteX4" fmla="*/ 11176027 w 11185385"/>
              <a:gd name="connsiteY4" fmla="*/ 1432931 h 1850928"/>
              <a:gd name="connsiteX5" fmla="*/ 11176060 w 11185385"/>
              <a:gd name="connsiteY5" fmla="*/ 1452170 h 1850928"/>
              <a:gd name="connsiteX6" fmla="*/ 11168259 w 11185385"/>
              <a:gd name="connsiteY6" fmla="*/ 1542238 h 1850928"/>
              <a:gd name="connsiteX7" fmla="*/ 11144517 w 11185385"/>
              <a:gd name="connsiteY7" fmla="*/ 1650738 h 1850928"/>
              <a:gd name="connsiteX8" fmla="*/ 11141675 w 11185385"/>
              <a:gd name="connsiteY8" fmla="*/ 1654712 h 1850928"/>
              <a:gd name="connsiteX9" fmla="*/ 11140119 w 11185385"/>
              <a:gd name="connsiteY9" fmla="*/ 1661294 h 1850928"/>
              <a:gd name="connsiteX10" fmla="*/ 10864891 w 11185385"/>
              <a:gd name="connsiteY10" fmla="*/ 1845606 h 1850928"/>
              <a:gd name="connsiteX11" fmla="*/ 5662115 w 11185385"/>
              <a:gd name="connsiteY11" fmla="*/ 1827052 h 1850928"/>
              <a:gd name="connsiteX12" fmla="*/ 4166131 w 11185385"/>
              <a:gd name="connsiteY12" fmla="*/ 1819392 h 1850928"/>
              <a:gd name="connsiteX13" fmla="*/ 4088752 w 11185385"/>
              <a:gd name="connsiteY13" fmla="*/ 1820664 h 1850928"/>
              <a:gd name="connsiteX14" fmla="*/ 309046 w 11185385"/>
              <a:gd name="connsiteY14" fmla="*/ 1845606 h 1850928"/>
              <a:gd name="connsiteX15" fmla="*/ 5678 w 11185385"/>
              <a:gd name="connsiteY15" fmla="*/ 1542238 h 1850928"/>
              <a:gd name="connsiteX16" fmla="*/ 21423 w 11185385"/>
              <a:gd name="connsiteY16" fmla="*/ 914750 h 1850928"/>
              <a:gd name="connsiteX17" fmla="*/ 23952 w 11185385"/>
              <a:gd name="connsiteY17" fmla="*/ 876298 h 1850928"/>
              <a:gd name="connsiteX18" fmla="*/ 21456 w 11185385"/>
              <a:gd name="connsiteY18" fmla="*/ 846717 h 1850928"/>
              <a:gd name="connsiteX19" fmla="*/ 5678 w 11185385"/>
              <a:gd name="connsiteY19" fmla="*/ 328801 h 1850928"/>
              <a:gd name="connsiteX20" fmla="*/ 309046 w 11185385"/>
              <a:gd name="connsiteY20" fmla="*/ 25433 h 1850928"/>
              <a:gd name="connsiteX21" fmla="*/ 1760029 w 11185385"/>
              <a:gd name="connsiteY21" fmla="*/ 57591 h 1850928"/>
              <a:gd name="connsiteX22" fmla="*/ 1839838 w 11185385"/>
              <a:gd name="connsiteY22" fmla="*/ 58462 h 1850928"/>
              <a:gd name="connsiteX23" fmla="*/ 2847200 w 11185385"/>
              <a:gd name="connsiteY23" fmla="*/ 63703 h 1850928"/>
              <a:gd name="connsiteX24" fmla="*/ 8497286 w 11185385"/>
              <a:gd name="connsiteY24" fmla="*/ 1867 h 185092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185385" h="1850928">
                <a:moveTo>
                  <a:pt x="8497286" y="1867"/>
                </a:moveTo>
                <a:cubicBezTo>
                  <a:pt x="9378665" y="-3202"/>
                  <a:pt x="10188543" y="1218"/>
                  <a:pt x="10864891" y="25433"/>
                </a:cubicBezTo>
                <a:cubicBezTo>
                  <a:pt x="11013819" y="11243"/>
                  <a:pt x="11182819" y="131902"/>
                  <a:pt x="11168259" y="328801"/>
                </a:cubicBezTo>
                <a:cubicBezTo>
                  <a:pt x="11165994" y="775566"/>
                  <a:pt x="11198163" y="1027955"/>
                  <a:pt x="11179579" y="1382950"/>
                </a:cubicBezTo>
                <a:lnTo>
                  <a:pt x="11176027" y="1432931"/>
                </a:lnTo>
                <a:lnTo>
                  <a:pt x="11176060" y="1452170"/>
                </a:lnTo>
                <a:cubicBezTo>
                  <a:pt x="11175349" y="1489726"/>
                  <a:pt x="11172966" y="1520406"/>
                  <a:pt x="11168259" y="1542238"/>
                </a:cubicBezTo>
                <a:cubicBezTo>
                  <a:pt x="11169186" y="1579419"/>
                  <a:pt x="11160509" y="1616239"/>
                  <a:pt x="11144517" y="1650738"/>
                </a:cubicBezTo>
                <a:lnTo>
                  <a:pt x="11141675" y="1654712"/>
                </a:lnTo>
                <a:lnTo>
                  <a:pt x="11140119" y="1661294"/>
                </a:lnTo>
                <a:cubicBezTo>
                  <a:pt x="11091146" y="1770258"/>
                  <a:pt x="10984607" y="1844633"/>
                  <a:pt x="10864891" y="1845606"/>
                </a:cubicBezTo>
                <a:cubicBezTo>
                  <a:pt x="10073614" y="1860520"/>
                  <a:pt x="7880389" y="1840693"/>
                  <a:pt x="5662115" y="1827052"/>
                </a:cubicBezTo>
                <a:lnTo>
                  <a:pt x="4166131" y="1819392"/>
                </a:lnTo>
                <a:lnTo>
                  <a:pt x="4088752" y="1820664"/>
                </a:lnTo>
                <a:cubicBezTo>
                  <a:pt x="2852731" y="1841601"/>
                  <a:pt x="1628607" y="1860481"/>
                  <a:pt x="309046" y="1845606"/>
                </a:cubicBezTo>
                <a:cubicBezTo>
                  <a:pt x="136867" y="1844670"/>
                  <a:pt x="-5430" y="1704752"/>
                  <a:pt x="5678" y="1542238"/>
                </a:cubicBezTo>
                <a:cubicBezTo>
                  <a:pt x="-9307" y="1243361"/>
                  <a:pt x="8682" y="1075594"/>
                  <a:pt x="21423" y="914750"/>
                </a:cubicBezTo>
                <a:lnTo>
                  <a:pt x="23952" y="876298"/>
                </a:lnTo>
                <a:lnTo>
                  <a:pt x="21456" y="846717"/>
                </a:lnTo>
                <a:cubicBezTo>
                  <a:pt x="9108" y="699667"/>
                  <a:pt x="-2298" y="534836"/>
                  <a:pt x="5678" y="328801"/>
                </a:cubicBezTo>
                <a:cubicBezTo>
                  <a:pt x="7756" y="161821"/>
                  <a:pt x="150286" y="43738"/>
                  <a:pt x="309046" y="25433"/>
                </a:cubicBezTo>
                <a:cubicBezTo>
                  <a:pt x="645465" y="39013"/>
                  <a:pt x="1149114" y="49660"/>
                  <a:pt x="1760029" y="57591"/>
                </a:cubicBezTo>
                <a:lnTo>
                  <a:pt x="1839838" y="58462"/>
                </a:lnTo>
                <a:lnTo>
                  <a:pt x="2847200" y="63703"/>
                </a:lnTo>
                <a:cubicBezTo>
                  <a:pt x="4685758" y="60100"/>
                  <a:pt x="6734526" y="12005"/>
                  <a:pt x="8497286" y="1867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chemeClr val="tx1"/>
            </a:solidFill>
            <a:prstDash val="dash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2000">
                <a:latin typeface="Baloo" panose="03080902040302020200" pitchFamily="66" charset="0"/>
                <a:cs typeface="Baloo" panose="03080902040302020200" pitchFamily="66" charset="0"/>
              </a:defRPr>
            </a:lvl1pPr>
          </a:lstStyle>
          <a:p>
            <a:pPr lvl="0"/>
            <a:r>
              <a:rPr lang="en-US"/>
              <a:t>Insert your question here …</a:t>
            </a:r>
            <a:endParaRPr lang="en-GB"/>
          </a:p>
        </p:txBody>
      </p:sp>
      <p:sp>
        <p:nvSpPr>
          <p:cNvPr id="25" name="options">
            <a:extLst>
              <a:ext uri="{FF2B5EF4-FFF2-40B4-BE49-F238E27FC236}">
                <a16:creationId xmlns:a16="http://schemas.microsoft.com/office/drawing/2014/main" id="{49E2E422-C02B-E0E3-118C-1A933D223E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9031" y="2625440"/>
            <a:ext cx="11185384" cy="3740408"/>
          </a:xfrm>
        </p:spPr>
        <p:txBody>
          <a:bodyPr>
            <a:normAutofit/>
          </a:bodyPr>
          <a:lstStyle>
            <a:lvl1pPr marL="0" indent="0" algn="r" rtl="1">
              <a:buNone/>
              <a:defRPr sz="2000">
                <a:latin typeface="Dubai Medium" panose="020b0603030403030204" pitchFamily="34" charset="-78"/>
                <a:cs typeface="Dubai Medium" panose="020b0603030403030204" pitchFamily="34" charset="-78"/>
              </a:defRPr>
            </a:lvl1pPr>
          </a:lstStyle>
          <a:p>
            <a:pPr lvl="0"/>
            <a:r>
              <a:rPr lang="ar-EG"/>
              <a:t>الأختيارات</a:t>
            </a:r>
            <a:endParaRPr lang="en-GB"/>
          </a:p>
        </p:txBody>
      </p:sp>
      <p:sp>
        <p:nvSpPr>
          <p:cNvPr id="31" name="question_number">
            <a:extLst>
              <a:ext uri="{FF2B5EF4-FFF2-40B4-BE49-F238E27FC236}">
                <a16:creationId xmlns:a16="http://schemas.microsoft.com/office/drawing/2014/main" id="{FFD0AD41-4DA9-9B5A-1110-67752D57B0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9570984">
            <a:off x="412001" y="375609"/>
            <a:ext cx="540000" cy="540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Castellar" panose="020a0402060406010301" pitchFamily="18" charset="0"/>
                <a:cs typeface="Cascadia Code" panose="020b0609020000020004" pitchFamily="49" charset="0"/>
              </a:defRPr>
            </a:lvl1pPr>
          </a:lstStyle>
          <a:p>
            <a:pPr lvl="0"/>
            <a:r>
              <a:rPr lang="en-US"/>
              <a:t>0</a:t>
            </a:r>
            <a:endParaRPr lang="en-GB"/>
          </a:p>
        </p:txBody>
      </p:sp>
    </p:spTree>
    <p:extLst>
      <p:ext uri="{BB962C8B-B14F-4D97-AF65-F5344CB8AC3E}">
        <p14:creationId val="1177935786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to_e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3" name="question">
            <a:extLst>
              <a:ext uri="{FF2B5EF4-FFF2-40B4-BE49-F238E27FC236}">
                <a16:creationId xmlns:a16="http://schemas.microsoft.com/office/drawing/2014/main" id="{AA395FF1-857A-A8CA-5613-DFD681650F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031" y="492152"/>
            <a:ext cx="11185385" cy="1850928"/>
          </a:xfrm>
          <a:custGeom>
            <a:gdLst>
              <a:gd name="connsiteX0" fmla="*/ 8497286 w 11185385"/>
              <a:gd name="connsiteY0" fmla="*/ 1867 h 1850928"/>
              <a:gd name="connsiteX1" fmla="*/ 10864891 w 11185385"/>
              <a:gd name="connsiteY1" fmla="*/ 25433 h 1850928"/>
              <a:gd name="connsiteX2" fmla="*/ 11168259 w 11185385"/>
              <a:gd name="connsiteY2" fmla="*/ 328801 h 1850928"/>
              <a:gd name="connsiteX3" fmla="*/ 11179579 w 11185385"/>
              <a:gd name="connsiteY3" fmla="*/ 1382950 h 1850928"/>
              <a:gd name="connsiteX4" fmla="*/ 11176027 w 11185385"/>
              <a:gd name="connsiteY4" fmla="*/ 1432931 h 1850928"/>
              <a:gd name="connsiteX5" fmla="*/ 11176060 w 11185385"/>
              <a:gd name="connsiteY5" fmla="*/ 1452170 h 1850928"/>
              <a:gd name="connsiteX6" fmla="*/ 11168259 w 11185385"/>
              <a:gd name="connsiteY6" fmla="*/ 1542238 h 1850928"/>
              <a:gd name="connsiteX7" fmla="*/ 11144517 w 11185385"/>
              <a:gd name="connsiteY7" fmla="*/ 1650738 h 1850928"/>
              <a:gd name="connsiteX8" fmla="*/ 11141675 w 11185385"/>
              <a:gd name="connsiteY8" fmla="*/ 1654712 h 1850928"/>
              <a:gd name="connsiteX9" fmla="*/ 11140119 w 11185385"/>
              <a:gd name="connsiteY9" fmla="*/ 1661294 h 1850928"/>
              <a:gd name="connsiteX10" fmla="*/ 10864891 w 11185385"/>
              <a:gd name="connsiteY10" fmla="*/ 1845606 h 1850928"/>
              <a:gd name="connsiteX11" fmla="*/ 5662115 w 11185385"/>
              <a:gd name="connsiteY11" fmla="*/ 1827052 h 1850928"/>
              <a:gd name="connsiteX12" fmla="*/ 4166131 w 11185385"/>
              <a:gd name="connsiteY12" fmla="*/ 1819392 h 1850928"/>
              <a:gd name="connsiteX13" fmla="*/ 4088752 w 11185385"/>
              <a:gd name="connsiteY13" fmla="*/ 1820664 h 1850928"/>
              <a:gd name="connsiteX14" fmla="*/ 309046 w 11185385"/>
              <a:gd name="connsiteY14" fmla="*/ 1845606 h 1850928"/>
              <a:gd name="connsiteX15" fmla="*/ 5678 w 11185385"/>
              <a:gd name="connsiteY15" fmla="*/ 1542238 h 1850928"/>
              <a:gd name="connsiteX16" fmla="*/ 21423 w 11185385"/>
              <a:gd name="connsiteY16" fmla="*/ 914750 h 1850928"/>
              <a:gd name="connsiteX17" fmla="*/ 23952 w 11185385"/>
              <a:gd name="connsiteY17" fmla="*/ 876298 h 1850928"/>
              <a:gd name="connsiteX18" fmla="*/ 21456 w 11185385"/>
              <a:gd name="connsiteY18" fmla="*/ 846717 h 1850928"/>
              <a:gd name="connsiteX19" fmla="*/ 5678 w 11185385"/>
              <a:gd name="connsiteY19" fmla="*/ 328801 h 1850928"/>
              <a:gd name="connsiteX20" fmla="*/ 309046 w 11185385"/>
              <a:gd name="connsiteY20" fmla="*/ 25433 h 1850928"/>
              <a:gd name="connsiteX21" fmla="*/ 1760029 w 11185385"/>
              <a:gd name="connsiteY21" fmla="*/ 57591 h 1850928"/>
              <a:gd name="connsiteX22" fmla="*/ 1839838 w 11185385"/>
              <a:gd name="connsiteY22" fmla="*/ 58462 h 1850928"/>
              <a:gd name="connsiteX23" fmla="*/ 2847200 w 11185385"/>
              <a:gd name="connsiteY23" fmla="*/ 63703 h 1850928"/>
              <a:gd name="connsiteX24" fmla="*/ 8497286 w 11185385"/>
              <a:gd name="connsiteY24" fmla="*/ 1867 h 185092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185385" h="1850928">
                <a:moveTo>
                  <a:pt x="8497286" y="1867"/>
                </a:moveTo>
                <a:cubicBezTo>
                  <a:pt x="9378665" y="-3202"/>
                  <a:pt x="10188543" y="1218"/>
                  <a:pt x="10864891" y="25433"/>
                </a:cubicBezTo>
                <a:cubicBezTo>
                  <a:pt x="11013819" y="11243"/>
                  <a:pt x="11182819" y="131902"/>
                  <a:pt x="11168259" y="328801"/>
                </a:cubicBezTo>
                <a:cubicBezTo>
                  <a:pt x="11165994" y="775566"/>
                  <a:pt x="11198163" y="1027955"/>
                  <a:pt x="11179579" y="1382950"/>
                </a:cubicBezTo>
                <a:lnTo>
                  <a:pt x="11176027" y="1432931"/>
                </a:lnTo>
                <a:lnTo>
                  <a:pt x="11176060" y="1452170"/>
                </a:lnTo>
                <a:cubicBezTo>
                  <a:pt x="11175349" y="1489726"/>
                  <a:pt x="11172966" y="1520406"/>
                  <a:pt x="11168259" y="1542238"/>
                </a:cubicBezTo>
                <a:cubicBezTo>
                  <a:pt x="11169186" y="1579419"/>
                  <a:pt x="11160509" y="1616239"/>
                  <a:pt x="11144517" y="1650738"/>
                </a:cubicBezTo>
                <a:lnTo>
                  <a:pt x="11141675" y="1654712"/>
                </a:lnTo>
                <a:lnTo>
                  <a:pt x="11140119" y="1661294"/>
                </a:lnTo>
                <a:cubicBezTo>
                  <a:pt x="11091146" y="1770258"/>
                  <a:pt x="10984607" y="1844633"/>
                  <a:pt x="10864891" y="1845606"/>
                </a:cubicBezTo>
                <a:cubicBezTo>
                  <a:pt x="10073614" y="1860520"/>
                  <a:pt x="7880389" y="1840693"/>
                  <a:pt x="5662115" y="1827052"/>
                </a:cubicBezTo>
                <a:lnTo>
                  <a:pt x="4166131" y="1819392"/>
                </a:lnTo>
                <a:lnTo>
                  <a:pt x="4088752" y="1820664"/>
                </a:lnTo>
                <a:cubicBezTo>
                  <a:pt x="2852731" y="1841601"/>
                  <a:pt x="1628607" y="1860481"/>
                  <a:pt x="309046" y="1845606"/>
                </a:cubicBezTo>
                <a:cubicBezTo>
                  <a:pt x="136867" y="1844670"/>
                  <a:pt x="-5430" y="1704752"/>
                  <a:pt x="5678" y="1542238"/>
                </a:cubicBezTo>
                <a:cubicBezTo>
                  <a:pt x="-9307" y="1243361"/>
                  <a:pt x="8682" y="1075594"/>
                  <a:pt x="21423" y="914750"/>
                </a:cubicBezTo>
                <a:lnTo>
                  <a:pt x="23952" y="876298"/>
                </a:lnTo>
                <a:lnTo>
                  <a:pt x="21456" y="846717"/>
                </a:lnTo>
                <a:cubicBezTo>
                  <a:pt x="9108" y="699667"/>
                  <a:pt x="-2298" y="534836"/>
                  <a:pt x="5678" y="328801"/>
                </a:cubicBezTo>
                <a:cubicBezTo>
                  <a:pt x="7756" y="161821"/>
                  <a:pt x="150286" y="43738"/>
                  <a:pt x="309046" y="25433"/>
                </a:cubicBezTo>
                <a:cubicBezTo>
                  <a:pt x="645465" y="39013"/>
                  <a:pt x="1149114" y="49660"/>
                  <a:pt x="1760029" y="57591"/>
                </a:cubicBezTo>
                <a:lnTo>
                  <a:pt x="1839838" y="58462"/>
                </a:lnTo>
                <a:lnTo>
                  <a:pt x="2847200" y="63703"/>
                </a:lnTo>
                <a:cubicBezTo>
                  <a:pt x="4685758" y="60100"/>
                  <a:pt x="6734526" y="12005"/>
                  <a:pt x="8497286" y="1867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chemeClr val="tx1"/>
            </a:solidFill>
            <a:prstDash val="dash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anchor="ctr">
            <a:noAutofit/>
          </a:bodyPr>
          <a:lstStyle>
            <a:lvl1pPr marL="0" indent="0" algn="ctr" rtl="1">
              <a:buNone/>
              <a:defRPr sz="2000">
                <a:latin typeface="Almarai" pitchFamily="2" charset="-78"/>
                <a:cs typeface="Almarai" pitchFamily="2" charset="-78"/>
              </a:defRPr>
            </a:lvl1pPr>
          </a:lstStyle>
          <a:p>
            <a:pPr lvl="0"/>
            <a:r>
              <a:rPr lang="ar-EG"/>
              <a:t>اكتب السؤال هنا</a:t>
            </a:r>
            <a:endParaRPr lang="en-GB"/>
          </a:p>
        </p:txBody>
      </p:sp>
      <p:sp>
        <p:nvSpPr>
          <p:cNvPr id="25" name="options">
            <a:extLst>
              <a:ext uri="{FF2B5EF4-FFF2-40B4-BE49-F238E27FC236}">
                <a16:creationId xmlns:a16="http://schemas.microsoft.com/office/drawing/2014/main" id="{49E2E422-C02B-E0E3-118C-1A933D223E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9031" y="2625440"/>
            <a:ext cx="11185384" cy="3740408"/>
          </a:xfrm>
        </p:spPr>
        <p:txBody>
          <a:bodyPr>
            <a:normAutofit/>
          </a:bodyPr>
          <a:lstStyle>
            <a:lvl1pPr marL="0" indent="0" algn="l" rtl="0">
              <a:buNone/>
              <a:defRPr sz="2000">
                <a:latin typeface="Doppio One" panose="02010603030000020804" pitchFamily="2" charset="0"/>
              </a:defRPr>
            </a:lvl1pPr>
          </a:lstStyle>
          <a:p>
            <a:pPr lvl="0"/>
            <a:r>
              <a:rPr lang="en-US"/>
              <a:t>Options</a:t>
            </a:r>
            <a:endParaRPr lang="en-GB"/>
          </a:p>
        </p:txBody>
      </p:sp>
      <p:sp>
        <p:nvSpPr>
          <p:cNvPr id="31" name="question_number">
            <a:extLst>
              <a:ext uri="{FF2B5EF4-FFF2-40B4-BE49-F238E27FC236}">
                <a16:creationId xmlns:a16="http://schemas.microsoft.com/office/drawing/2014/main" id="{FFD0AD41-4DA9-9B5A-1110-67752D57B0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9570984">
            <a:off x="412001" y="375609"/>
            <a:ext cx="540000" cy="540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Castellar" panose="020a0402060406010301" pitchFamily="18" charset="0"/>
                <a:cs typeface="Cascadia Code" panose="020b0609020000020004" pitchFamily="49" charset="0"/>
              </a:defRPr>
            </a:lvl1pPr>
          </a:lstStyle>
          <a:p>
            <a:pPr lvl="0"/>
            <a:r>
              <a:rPr lang="en-US"/>
              <a:t>0</a:t>
            </a:r>
            <a:endParaRPr lang="en-GB"/>
          </a:p>
        </p:txBody>
      </p:sp>
    </p:spTree>
    <p:extLst>
      <p:ext uri="{BB962C8B-B14F-4D97-AF65-F5344CB8AC3E}">
        <p14:creationId val="861721509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5D6B9AD-F0DF-5EF6-DB65-6A94857E310E}"/>
              </a:ext>
            </a:extLst>
          </p:cNvPr>
          <p:cNvSpPr/>
          <p:nvPr/>
        </p:nvSpPr>
        <p:spPr>
          <a:xfrm>
            <a:off x="2371241" y="236580"/>
            <a:ext cx="7449529" cy="1862267"/>
          </a:xfrm>
          <a:custGeom>
            <a:gdLst>
              <a:gd name="connsiteX0" fmla="*/ 1600867 w 1607534"/>
              <a:gd name="connsiteY0" fmla="*/ 0 h 401859"/>
              <a:gd name="connsiteX1" fmla="*/ 1607534 w 1607534"/>
              <a:gd name="connsiteY1" fmla="*/ 0 h 401859"/>
              <a:gd name="connsiteX2" fmla="*/ 1607534 w 1607534"/>
              <a:gd name="connsiteY2" fmla="*/ 401860 h 401859"/>
              <a:gd name="connsiteX3" fmla="*/ 1600867 w 1607534"/>
              <a:gd name="connsiteY3" fmla="*/ 401860 h 401859"/>
              <a:gd name="connsiteX4" fmla="*/ 6668 w 1607534"/>
              <a:gd name="connsiteY4" fmla="*/ 401860 h 401859"/>
              <a:gd name="connsiteX5" fmla="*/ 6668 w 1607534"/>
              <a:gd name="connsiteY5" fmla="*/ 0 h 401859"/>
              <a:gd name="connsiteX6" fmla="*/ 0 w 1607534"/>
              <a:gd name="connsiteY6" fmla="*/ 0 h 401859"/>
              <a:gd name="connsiteX7" fmla="*/ 6668 w 1607534"/>
              <a:gd name="connsiteY7" fmla="*/ 0 h 40185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7534" h="401859">
                <a:moveTo>
                  <a:pt x="1600867" y="0"/>
                </a:moveTo>
                <a:cubicBezTo>
                  <a:pt x="1604549" y="0"/>
                  <a:pt x="1607534" y="0"/>
                  <a:pt x="1607534" y="0"/>
                </a:cubicBezTo>
                <a:lnTo>
                  <a:pt x="1607534" y="401860"/>
                </a:lnTo>
                <a:cubicBezTo>
                  <a:pt x="1607534" y="401860"/>
                  <a:pt x="1604549" y="401860"/>
                  <a:pt x="1600867" y="401860"/>
                </a:cubicBezTo>
                <a:lnTo>
                  <a:pt x="6668" y="401860"/>
                </a:lnTo>
                <a:lnTo>
                  <a:pt x="6668" y="0"/>
                </a:lnTo>
                <a:cubicBezTo>
                  <a:pt x="2985" y="0"/>
                  <a:pt x="0" y="0"/>
                  <a:pt x="0" y="0"/>
                </a:cubicBezTo>
                <a:cubicBezTo>
                  <a:pt x="0" y="0"/>
                  <a:pt x="2985" y="0"/>
                  <a:pt x="6668" y="0"/>
                </a:cubicBezTo>
                <a:close/>
              </a:path>
            </a:pathLst>
          </a:custGeom>
          <a:gradFill flip="none" rotWithShape="1">
            <a:gsLst>
              <a:gs pos="0">
                <a:srgbClr val="A8049C"/>
              </a:gs>
              <a:gs pos="100000">
                <a:srgbClr val="7030A0"/>
              </a:gs>
            </a:gsLst>
            <a:lin ang="189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4BCB185-E35A-1B75-7A46-DB45648EA451}"/>
              </a:ext>
            </a:extLst>
          </p:cNvPr>
          <p:cNvSpPr/>
          <p:nvPr/>
        </p:nvSpPr>
        <p:spPr>
          <a:xfrm>
            <a:off x="1515325" y="764935"/>
            <a:ext cx="1818952" cy="1819892"/>
          </a:xfrm>
          <a:custGeom>
            <a:gdLst>
              <a:gd name="connsiteX0" fmla="*/ 388057 w 392512"/>
              <a:gd name="connsiteY0" fmla="*/ 379762 h 392715"/>
              <a:gd name="connsiteX1" fmla="*/ 178507 w 392512"/>
              <a:gd name="connsiteY1" fmla="*/ 315182 h 392715"/>
              <a:gd name="connsiteX2" fmla="*/ 163362 w 392512"/>
              <a:gd name="connsiteY2" fmla="*/ 294608 h 392715"/>
              <a:gd name="connsiteX3" fmla="*/ 163362 w 392512"/>
              <a:gd name="connsiteY3" fmla="*/ 6667 h 392715"/>
              <a:gd name="connsiteX4" fmla="*/ 156695 w 392512"/>
              <a:gd name="connsiteY4" fmla="*/ 0 h 392715"/>
              <a:gd name="connsiteX5" fmla="*/ 6676 w 392512"/>
              <a:gd name="connsiteY5" fmla="*/ 0 h 392715"/>
              <a:gd name="connsiteX6" fmla="*/ 1151 w 392512"/>
              <a:gd name="connsiteY6" fmla="*/ 2953 h 392715"/>
              <a:gd name="connsiteX7" fmla="*/ 485 w 392512"/>
              <a:gd name="connsiteY7" fmla="*/ 9049 h 392715"/>
              <a:gd name="connsiteX8" fmla="*/ 71446 w 392512"/>
              <a:gd name="connsiteY8" fmla="*/ 188500 h 392715"/>
              <a:gd name="connsiteX9" fmla="*/ 71446 w 392512"/>
              <a:gd name="connsiteY9" fmla="*/ 204311 h 392715"/>
              <a:gd name="connsiteX10" fmla="*/ 485 w 392512"/>
              <a:gd name="connsiteY10" fmla="*/ 383667 h 392715"/>
              <a:gd name="connsiteX11" fmla="*/ 1151 w 392512"/>
              <a:gd name="connsiteY11" fmla="*/ 389858 h 392715"/>
              <a:gd name="connsiteX12" fmla="*/ 6676 w 392512"/>
              <a:gd name="connsiteY12" fmla="*/ 392716 h 392715"/>
              <a:gd name="connsiteX13" fmla="*/ 386057 w 392512"/>
              <a:gd name="connsiteY13" fmla="*/ 392716 h 392715"/>
              <a:gd name="connsiteX14" fmla="*/ 392509 w 392512"/>
              <a:gd name="connsiteY14" fmla="*/ 385839 h 392715"/>
              <a:gd name="connsiteX15" fmla="*/ 388057 w 392512"/>
              <a:gd name="connsiteY15" fmla="*/ 379762 h 39271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2512" h="392715">
                <a:moveTo>
                  <a:pt x="388057" y="379762"/>
                </a:moveTo>
                <a:lnTo>
                  <a:pt x="178507" y="315182"/>
                </a:lnTo>
                <a:cubicBezTo>
                  <a:pt x="169495" y="312382"/>
                  <a:pt x="163355" y="304047"/>
                  <a:pt x="163362" y="294608"/>
                </a:cubicBezTo>
                <a:lnTo>
                  <a:pt x="163362" y="6667"/>
                </a:lnTo>
                <a:cubicBezTo>
                  <a:pt x="163362" y="2981"/>
                  <a:pt x="160377" y="0"/>
                  <a:pt x="156695" y="0"/>
                </a:cubicBezTo>
                <a:lnTo>
                  <a:pt x="6676" y="0"/>
                </a:lnTo>
                <a:cubicBezTo>
                  <a:pt x="4462" y="19"/>
                  <a:pt x="2398" y="1124"/>
                  <a:pt x="1151" y="2953"/>
                </a:cubicBezTo>
                <a:cubicBezTo>
                  <a:pt x="-96" y="4734"/>
                  <a:pt x="-348" y="7039"/>
                  <a:pt x="485" y="9049"/>
                </a:cubicBezTo>
                <a:lnTo>
                  <a:pt x="71446" y="188500"/>
                </a:lnTo>
                <a:cubicBezTo>
                  <a:pt x="73442" y="193577"/>
                  <a:pt x="73442" y="199234"/>
                  <a:pt x="71446" y="204311"/>
                </a:cubicBezTo>
                <a:lnTo>
                  <a:pt x="485" y="383667"/>
                </a:lnTo>
                <a:cubicBezTo>
                  <a:pt x="-347" y="385715"/>
                  <a:pt x="-96" y="388039"/>
                  <a:pt x="1151" y="389858"/>
                </a:cubicBezTo>
                <a:cubicBezTo>
                  <a:pt x="2409" y="391668"/>
                  <a:pt x="4476" y="392735"/>
                  <a:pt x="6676" y="392716"/>
                </a:cubicBezTo>
                <a:lnTo>
                  <a:pt x="386057" y="392716"/>
                </a:lnTo>
                <a:cubicBezTo>
                  <a:pt x="389737" y="392601"/>
                  <a:pt x="392626" y="389525"/>
                  <a:pt x="392509" y="385839"/>
                </a:cubicBezTo>
                <a:cubicBezTo>
                  <a:pt x="392421" y="383086"/>
                  <a:pt x="390653" y="380676"/>
                  <a:pt x="388057" y="379762"/>
                </a:cubicBezTo>
                <a:close/>
              </a:path>
            </a:pathLst>
          </a:custGeom>
          <a:gradFill flip="none" rotWithShape="1">
            <a:gsLst>
              <a:gs pos="100000">
                <a:srgbClr val="A8049C"/>
              </a:gs>
              <a:gs pos="0">
                <a:srgbClr val="6600CC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21F7F13-10C7-FBC8-362F-8DF04FE51BA8}"/>
              </a:ext>
            </a:extLst>
          </p:cNvPr>
          <p:cNvSpPr/>
          <p:nvPr/>
        </p:nvSpPr>
        <p:spPr>
          <a:xfrm>
            <a:off x="8857731" y="766700"/>
            <a:ext cx="1818944" cy="1819898"/>
          </a:xfrm>
          <a:custGeom>
            <a:gdLst>
              <a:gd name="connsiteX0" fmla="*/ 321067 w 392510"/>
              <a:gd name="connsiteY0" fmla="*/ 203930 h 392716"/>
              <a:gd name="connsiteX1" fmla="*/ 321067 w 392510"/>
              <a:gd name="connsiteY1" fmla="*/ 188119 h 392716"/>
              <a:gd name="connsiteX2" fmla="*/ 392028 w 392510"/>
              <a:gd name="connsiteY2" fmla="*/ 9049 h 392716"/>
              <a:gd name="connsiteX3" fmla="*/ 391361 w 392510"/>
              <a:gd name="connsiteY3" fmla="*/ 2953 h 392716"/>
              <a:gd name="connsiteX4" fmla="*/ 385837 w 392510"/>
              <a:gd name="connsiteY4" fmla="*/ 0 h 392716"/>
              <a:gd name="connsiteX5" fmla="*/ 235818 w 392510"/>
              <a:gd name="connsiteY5" fmla="*/ 0 h 392716"/>
              <a:gd name="connsiteX6" fmla="*/ 229150 w 392510"/>
              <a:gd name="connsiteY6" fmla="*/ 6668 h 392716"/>
              <a:gd name="connsiteX7" fmla="*/ 229150 w 392510"/>
              <a:gd name="connsiteY7" fmla="*/ 294608 h 392716"/>
              <a:gd name="connsiteX8" fmla="*/ 214006 w 392510"/>
              <a:gd name="connsiteY8" fmla="*/ 315183 h 392716"/>
              <a:gd name="connsiteX9" fmla="*/ 4456 w 392510"/>
              <a:gd name="connsiteY9" fmla="*/ 379762 h 392716"/>
              <a:gd name="connsiteX10" fmla="*/ 379 w 392510"/>
              <a:gd name="connsiteY10" fmla="*/ 388268 h 392716"/>
              <a:gd name="connsiteX11" fmla="*/ 6456 w 392510"/>
              <a:gd name="connsiteY11" fmla="*/ 392716 h 392716"/>
              <a:gd name="connsiteX12" fmla="*/ 385837 w 392510"/>
              <a:gd name="connsiteY12" fmla="*/ 392716 h 392716"/>
              <a:gd name="connsiteX13" fmla="*/ 391361 w 392510"/>
              <a:gd name="connsiteY13" fmla="*/ 389858 h 392716"/>
              <a:gd name="connsiteX14" fmla="*/ 392028 w 392510"/>
              <a:gd name="connsiteY14" fmla="*/ 383667 h 39271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2510" h="392716">
                <a:moveTo>
                  <a:pt x="321067" y="203930"/>
                </a:moveTo>
                <a:cubicBezTo>
                  <a:pt x="319066" y="198854"/>
                  <a:pt x="319066" y="193196"/>
                  <a:pt x="321067" y="188119"/>
                </a:cubicBezTo>
                <a:lnTo>
                  <a:pt x="392028" y="9049"/>
                </a:lnTo>
                <a:cubicBezTo>
                  <a:pt x="392857" y="7039"/>
                  <a:pt x="392609" y="4734"/>
                  <a:pt x="391361" y="2953"/>
                </a:cubicBezTo>
                <a:cubicBezTo>
                  <a:pt x="390113" y="1124"/>
                  <a:pt x="388046" y="19"/>
                  <a:pt x="385837" y="0"/>
                </a:cubicBezTo>
                <a:lnTo>
                  <a:pt x="235818" y="0"/>
                </a:lnTo>
                <a:cubicBezTo>
                  <a:pt x="232132" y="0"/>
                  <a:pt x="229150" y="2982"/>
                  <a:pt x="229150" y="6668"/>
                </a:cubicBezTo>
                <a:lnTo>
                  <a:pt x="229150" y="294608"/>
                </a:lnTo>
                <a:cubicBezTo>
                  <a:pt x="229160" y="304048"/>
                  <a:pt x="223016" y="312382"/>
                  <a:pt x="214006" y="315183"/>
                </a:cubicBezTo>
                <a:lnTo>
                  <a:pt x="4456" y="379762"/>
                </a:lnTo>
                <a:cubicBezTo>
                  <a:pt x="979" y="380981"/>
                  <a:pt x="-840" y="384791"/>
                  <a:pt x="379" y="388268"/>
                </a:cubicBezTo>
                <a:cubicBezTo>
                  <a:pt x="1293" y="390858"/>
                  <a:pt x="3703" y="392630"/>
                  <a:pt x="6456" y="392716"/>
                </a:cubicBezTo>
                <a:lnTo>
                  <a:pt x="385837" y="392716"/>
                </a:lnTo>
                <a:cubicBezTo>
                  <a:pt x="388037" y="392735"/>
                  <a:pt x="390104" y="391668"/>
                  <a:pt x="391361" y="389858"/>
                </a:cubicBezTo>
                <a:cubicBezTo>
                  <a:pt x="392609" y="388039"/>
                  <a:pt x="392857" y="385715"/>
                  <a:pt x="392028" y="383667"/>
                </a:cubicBezTo>
                <a:close/>
              </a:path>
            </a:pathLst>
          </a:custGeom>
          <a:gradFill flip="none" rotWithShape="1">
            <a:gsLst>
              <a:gs pos="100000">
                <a:srgbClr val="A8049C"/>
              </a:gs>
              <a:gs pos="0">
                <a:srgbClr val="6600CC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3913129-2AB4-0DC0-142C-D31A9D2D8F09}"/>
              </a:ext>
            </a:extLst>
          </p:cNvPr>
          <p:cNvSpPr/>
          <p:nvPr/>
        </p:nvSpPr>
        <p:spPr>
          <a:xfrm>
            <a:off x="2694920" y="2183594"/>
            <a:ext cx="1125440" cy="400240"/>
          </a:xfrm>
          <a:custGeom>
            <a:gdLst>
              <a:gd name="connsiteX0" fmla="*/ 236287 w 242859"/>
              <a:gd name="connsiteY0" fmla="*/ 0 h 86368"/>
              <a:gd name="connsiteX1" fmla="*/ 6639 w 242859"/>
              <a:gd name="connsiteY1" fmla="*/ 0 h 86368"/>
              <a:gd name="connsiteX2" fmla="*/ 67 w 242859"/>
              <a:gd name="connsiteY2" fmla="*/ 5620 h 86368"/>
              <a:gd name="connsiteX3" fmla="*/ 4544 w 242859"/>
              <a:gd name="connsiteY3" fmla="*/ 12955 h 86368"/>
              <a:gd name="connsiteX4" fmla="*/ 234287 w 242859"/>
              <a:gd name="connsiteY4" fmla="*/ 86297 h 86368"/>
              <a:gd name="connsiteX5" fmla="*/ 236287 w 242859"/>
              <a:gd name="connsiteY5" fmla="*/ 86297 h 86368"/>
              <a:gd name="connsiteX6" fmla="*/ 242859 w 242859"/>
              <a:gd name="connsiteY6" fmla="*/ 79915 h 86368"/>
              <a:gd name="connsiteX7" fmla="*/ 242859 w 242859"/>
              <a:gd name="connsiteY7" fmla="*/ 79725 h 86368"/>
              <a:gd name="connsiteX8" fmla="*/ 242859 w 242859"/>
              <a:gd name="connsiteY8" fmla="*/ 6287 h 86368"/>
              <a:gd name="connsiteX9" fmla="*/ 236287 w 242859"/>
              <a:gd name="connsiteY9" fmla="*/ 0 h 8636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858" h="86368">
                <a:moveTo>
                  <a:pt x="236287" y="0"/>
                </a:moveTo>
                <a:lnTo>
                  <a:pt x="6639" y="0"/>
                </a:lnTo>
                <a:cubicBezTo>
                  <a:pt x="3351" y="-38"/>
                  <a:pt x="543" y="2363"/>
                  <a:pt x="67" y="5620"/>
                </a:cubicBezTo>
                <a:cubicBezTo>
                  <a:pt x="-385" y="8821"/>
                  <a:pt x="1491" y="11897"/>
                  <a:pt x="4544" y="12955"/>
                </a:cubicBezTo>
                <a:lnTo>
                  <a:pt x="234287" y="86297"/>
                </a:lnTo>
                <a:cubicBezTo>
                  <a:pt x="234950" y="86392"/>
                  <a:pt x="235624" y="86392"/>
                  <a:pt x="236287" y="86297"/>
                </a:cubicBezTo>
                <a:cubicBezTo>
                  <a:pt x="239864" y="86354"/>
                  <a:pt x="242806" y="83497"/>
                  <a:pt x="242859" y="79915"/>
                </a:cubicBezTo>
                <a:cubicBezTo>
                  <a:pt x="242860" y="79848"/>
                  <a:pt x="242860" y="79792"/>
                  <a:pt x="242859" y="79725"/>
                </a:cubicBezTo>
                <a:lnTo>
                  <a:pt x="242859" y="6287"/>
                </a:lnTo>
                <a:cubicBezTo>
                  <a:pt x="242706" y="2772"/>
                  <a:pt x="239808" y="0"/>
                  <a:pt x="236287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A8049C"/>
              </a:gs>
              <a:gs pos="0">
                <a:srgbClr val="6600CC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5EC1D14-C6D4-3CFE-E6EE-20CE1E3C3387}"/>
              </a:ext>
            </a:extLst>
          </p:cNvPr>
          <p:cNvSpPr/>
          <p:nvPr/>
        </p:nvSpPr>
        <p:spPr>
          <a:xfrm>
            <a:off x="8370763" y="2183594"/>
            <a:ext cx="1125440" cy="401562"/>
          </a:xfrm>
          <a:custGeom>
            <a:gdLst>
              <a:gd name="connsiteX0" fmla="*/ 236411 w 242859"/>
              <a:gd name="connsiteY0" fmla="*/ 0 h 86653"/>
              <a:gd name="connsiteX1" fmla="*/ 6573 w 242859"/>
              <a:gd name="connsiteY1" fmla="*/ 0 h 86653"/>
              <a:gd name="connsiteX2" fmla="*/ 1 w 242859"/>
              <a:gd name="connsiteY2" fmla="*/ 6572 h 86653"/>
              <a:gd name="connsiteX3" fmla="*/ 1 w 242859"/>
              <a:gd name="connsiteY3" fmla="*/ 80010 h 86653"/>
              <a:gd name="connsiteX4" fmla="*/ 6383 w 242859"/>
              <a:gd name="connsiteY4" fmla="*/ 86582 h 86653"/>
              <a:gd name="connsiteX5" fmla="*/ 6573 w 242859"/>
              <a:gd name="connsiteY5" fmla="*/ 86582 h 86653"/>
              <a:gd name="connsiteX6" fmla="*/ 8573 w 242859"/>
              <a:gd name="connsiteY6" fmla="*/ 86582 h 86653"/>
              <a:gd name="connsiteX7" fmla="*/ 238316 w 242859"/>
              <a:gd name="connsiteY7" fmla="*/ 13240 h 86653"/>
              <a:gd name="connsiteX8" fmla="*/ 242793 w 242859"/>
              <a:gd name="connsiteY8" fmla="*/ 5905 h 86653"/>
              <a:gd name="connsiteX9" fmla="*/ 236411 w 242859"/>
              <a:gd name="connsiteY9" fmla="*/ 0 h 8665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858" h="86653">
                <a:moveTo>
                  <a:pt x="236411" y="0"/>
                </a:moveTo>
                <a:lnTo>
                  <a:pt x="6573" y="0"/>
                </a:lnTo>
                <a:cubicBezTo>
                  <a:pt x="2944" y="0"/>
                  <a:pt x="1" y="2943"/>
                  <a:pt x="1" y="6572"/>
                </a:cubicBezTo>
                <a:lnTo>
                  <a:pt x="1" y="80010"/>
                </a:lnTo>
                <a:cubicBezTo>
                  <a:pt x="-56" y="83591"/>
                  <a:pt x="2801" y="86525"/>
                  <a:pt x="6383" y="86582"/>
                </a:cubicBezTo>
                <a:cubicBezTo>
                  <a:pt x="6449" y="86582"/>
                  <a:pt x="6506" y="86582"/>
                  <a:pt x="6573" y="86582"/>
                </a:cubicBezTo>
                <a:cubicBezTo>
                  <a:pt x="7240" y="86678"/>
                  <a:pt x="7907" y="86678"/>
                  <a:pt x="8573" y="86582"/>
                </a:cubicBezTo>
                <a:lnTo>
                  <a:pt x="238316" y="13240"/>
                </a:lnTo>
                <a:cubicBezTo>
                  <a:pt x="241374" y="12182"/>
                  <a:pt x="243241" y="9106"/>
                  <a:pt x="242793" y="5905"/>
                </a:cubicBezTo>
                <a:cubicBezTo>
                  <a:pt x="242460" y="2610"/>
                  <a:pt x="239726" y="76"/>
                  <a:pt x="236411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A8049C"/>
              </a:gs>
              <a:gs pos="0">
                <a:srgbClr val="6600CC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0AEEC1-0265-EB44-0238-14270DF065A1}"/>
              </a:ext>
            </a:extLst>
          </p:cNvPr>
          <p:cNvSpPr txBox="1"/>
          <p:nvPr/>
        </p:nvSpPr>
        <p:spPr>
          <a:xfrm>
            <a:off x="3303276" y="567549"/>
            <a:ext cx="5585457" cy="1200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te" panose="03060902040502070203" pitchFamily="66" charset="0"/>
                <a:ea typeface="Open Sans" panose="020b0606030504020204" pitchFamily="34" charset="0"/>
                <a:cs typeface="Open Sans" panose="020b0606030504020204" pitchFamily="34" charset="0"/>
              </a:rPr>
              <a:t>Thank you</a:t>
            </a:r>
          </a:p>
        </p:txBody>
      </p:sp>
      <p:sp>
        <p:nvSpPr>
          <p:cNvPr id="23" name="teacher_pic">
            <a:extLst>
              <a:ext uri="{FF2B5EF4-FFF2-40B4-BE49-F238E27FC236}">
                <a16:creationId xmlns:a16="http://schemas.microsoft.com/office/drawing/2014/main" id="{97CCC24E-B062-ABFF-84DA-49644D604A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40023" y="2858095"/>
            <a:ext cx="2880000" cy="288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25" name="phone_number">
            <a:extLst>
              <a:ext uri="{FF2B5EF4-FFF2-40B4-BE49-F238E27FC236}">
                <a16:creationId xmlns:a16="http://schemas.microsoft.com/office/drawing/2014/main" id="{CE0FB677-340E-9B22-6DD7-A9AB93B278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27159" y="5842001"/>
            <a:ext cx="2734685" cy="400240"/>
          </a:xfrm>
        </p:spPr>
        <p:txBody>
          <a:bodyPr/>
          <a:lstStyle>
            <a:lvl1pPr marL="0" indent="0">
              <a:buNone/>
              <a:defRPr>
                <a:latin typeface="Britannic Bold" panose="020b0903060703020204" pitchFamily="34" charset="0"/>
              </a:defRPr>
            </a:lvl1pPr>
          </a:lstStyle>
          <a:p>
            <a:pPr lvl="0"/>
            <a:r>
              <a:rPr lang="en-US"/>
              <a:t>01550534225</a:t>
            </a:r>
            <a:endParaRPr lang="en-GB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942CF6D-1366-1C54-0914-BE446563DA56}"/>
              </a:ext>
            </a:extLst>
          </p:cNvPr>
          <p:cNvGrpSpPr/>
          <p:nvPr userDrawn="1"/>
        </p:nvGrpSpPr>
        <p:grpSpPr>
          <a:xfrm>
            <a:off x="471243" y="5658099"/>
            <a:ext cx="718567" cy="718566"/>
            <a:chOff x="5712336" y="4736046"/>
            <a:chExt cx="718567" cy="71856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DA5A18A-A811-3682-4B62-7B660BC6404F}"/>
                </a:ext>
              </a:extLst>
            </p:cNvPr>
            <p:cNvSpPr/>
            <p:nvPr/>
          </p:nvSpPr>
          <p:spPr>
            <a:xfrm>
              <a:off x="5712336" y="4736046"/>
              <a:ext cx="718567" cy="718566"/>
            </a:xfrm>
            <a:prstGeom prst="ellipse">
              <a:avLst/>
            </a:prstGeom>
            <a:gradFill flip="none" rotWithShape="1">
              <a:gsLst>
                <a:gs pos="100000">
                  <a:srgbClr val="A8049C"/>
                </a:gs>
                <a:gs pos="0">
                  <a:srgbClr val="6600CC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1" name="Freeform 16">
              <a:extLst>
                <a:ext uri="{FF2B5EF4-FFF2-40B4-BE49-F238E27FC236}">
                  <a16:creationId xmlns:a16="http://schemas.microsoft.com/office/drawing/2014/main" id="{61ABFB9C-6D10-16D3-DF4B-5D53A7165371}"/>
                </a:ext>
              </a:extLst>
            </p:cNvPr>
            <p:cNvSpPr/>
            <p:nvPr/>
          </p:nvSpPr>
          <p:spPr bwMode="auto">
            <a:xfrm>
              <a:off x="5906173" y="4919948"/>
              <a:ext cx="330892" cy="350762"/>
            </a:xfrm>
            <a:custGeom>
              <a:gdLst>
                <a:gd name="connsiteX0" fmla="*/ 634951 w 2839113"/>
                <a:gd name="connsiteY0" fmla="*/ 0 h 2779288"/>
                <a:gd name="connsiteX1" fmla="*/ 1172526 w 2839113"/>
                <a:gd name="connsiteY1" fmla="*/ 727041 h 2779288"/>
                <a:gd name="connsiteX2" fmla="*/ 696499 w 2839113"/>
                <a:gd name="connsiteY2" fmla="*/ 987452 h 2779288"/>
                <a:gd name="connsiteX3" fmla="*/ 1804804 w 2839113"/>
                <a:gd name="connsiteY3" fmla="*/ 2170143 h 2779288"/>
                <a:gd name="connsiteX4" fmla="*/ 2030889 w 2839113"/>
                <a:gd name="connsiteY4" fmla="*/ 1788252 h 2779288"/>
                <a:gd name="connsiteX5" fmla="*/ 2814364 w 2839113"/>
                <a:gd name="connsiteY5" fmla="*/ 2141835 h 2779288"/>
                <a:gd name="connsiteX6" fmla="*/ 2268388 w 2839113"/>
                <a:gd name="connsiteY6" fmla="*/ 2700921 h 2779288"/>
                <a:gd name="connsiteX7" fmla="*/ 184434 w 2839113"/>
                <a:gd name="connsiteY7" fmla="*/ 538873 h 2779288"/>
                <a:gd name="connsiteX8" fmla="*/ 634951 w 2839113"/>
                <a:gd name="connsiteY8" fmla="*/ 0 h 2779288"/>
                <a:gd name="connsiteX9" fmla="*/ 634951 w 2839113"/>
                <a:gd name="connsiteY9" fmla="*/ 0 h 2779288"/>
                <a:gd name="connsiteX10" fmla="*/ 634951 w 2839113"/>
                <a:gd name="connsiteY10" fmla="*/ 0 h 277928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9113" h="2779288">
                  <a:moveTo>
                    <a:pt x="634951" y="0"/>
                  </a:moveTo>
                  <a:lnTo>
                    <a:pt x="1172526" y="727041"/>
                  </a:lnTo>
                  <a:cubicBezTo>
                    <a:pt x="1061475" y="975770"/>
                    <a:pt x="874225" y="1005423"/>
                    <a:pt x="696499" y="987452"/>
                  </a:cubicBezTo>
                  <a:cubicBezTo>
                    <a:pt x="251073" y="1846230"/>
                    <a:pt x="1559023" y="2431995"/>
                    <a:pt x="1804804" y="2170143"/>
                  </a:cubicBezTo>
                  <a:cubicBezTo>
                    <a:pt x="1811009" y="1988316"/>
                    <a:pt x="1835290" y="1864195"/>
                    <a:pt x="2030889" y="1788252"/>
                  </a:cubicBezTo>
                  <a:lnTo>
                    <a:pt x="2814364" y="2141835"/>
                  </a:lnTo>
                  <a:cubicBezTo>
                    <a:pt x="2940357" y="2610284"/>
                    <a:pt x="2558789" y="2740386"/>
                    <a:pt x="2268388" y="2700921"/>
                  </a:cubicBezTo>
                  <a:cubicBezTo>
                    <a:pt x="1034091" y="3148684"/>
                    <a:pt x="-543194" y="1577028"/>
                    <a:pt x="184434" y="538873"/>
                  </a:cubicBezTo>
                  <a:cubicBezTo>
                    <a:pt x="195816" y="545508"/>
                    <a:pt x="49512" y="10994"/>
                    <a:pt x="634951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val="25377100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531A-28DB-266A-C732-F5AAB6058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18C8-27BA-4274-1628-83E58F453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B0CB6-7B4C-D37F-44DC-4FF273B09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F4A85-5245-4ECA-A239-BF9E782B171E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705BA-7D94-EA5C-4036-93D2EB842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F83B0-5312-D3E2-6777-4DA24E6E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5E9-86F9-46C1-A507-94D2DF7EE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val="351202701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81E35A-80C6-2AC1-93A0-0E2B6F643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F4A85-5245-4ECA-A239-BF9E782B171E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455E5-39B7-4406-5E77-36011C905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A0D8E-F078-33CA-6CA3-4E94FEF2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5E9-86F9-46C1-A507-94D2DF7EE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val="373882407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562B004-C66A-4475-B29B-E57BF0C71910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custGeom>
            <a:gdLst>
              <a:gd name="connsiteX0" fmla="*/ 0 w 12192000"/>
              <a:gd name="connsiteY0" fmla="*/ 0 h 6858000"/>
              <a:gd name="connsiteX1" fmla="*/ 753978 w 12192000"/>
              <a:gd name="connsiteY1" fmla="*/ 0 h 6858000"/>
              <a:gd name="connsiteX2" fmla="*/ 2053388 w 12192000"/>
              <a:gd name="connsiteY2" fmla="*/ 4507830 h 6858000"/>
              <a:gd name="connsiteX3" fmla="*/ 11566355 w 12192000"/>
              <a:gd name="connsiteY3" fmla="*/ 0 h 6858000"/>
              <a:gd name="connsiteX4" fmla="*/ 12192000 w 12192000"/>
              <a:gd name="connsiteY4" fmla="*/ 0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753978" y="0"/>
                </a:lnTo>
                <a:lnTo>
                  <a:pt x="2053388" y="4507830"/>
                </a:lnTo>
                <a:lnTo>
                  <a:pt x="11566355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BDE0BE-B236-F479-1CC2-D65825B44949}"/>
              </a:ext>
            </a:extLst>
          </p:cNvPr>
          <p:cNvSpPr/>
          <p:nvPr userDrawn="1"/>
        </p:nvSpPr>
        <p:spPr>
          <a:xfrm flipV="1">
            <a:off x="753979" y="-2"/>
            <a:ext cx="10812379" cy="5197643"/>
          </a:xfrm>
          <a:custGeom>
            <a:gdLst>
              <a:gd name="connsiteX0" fmla="*/ 1 w 10812379"/>
              <a:gd name="connsiteY0" fmla="*/ 5197637 h 5197643"/>
              <a:gd name="connsiteX1" fmla="*/ 1299410 w 10812379"/>
              <a:gd name="connsiteY1" fmla="*/ 689810 h 5197643"/>
              <a:gd name="connsiteX2" fmla="*/ 10812343 w 10812379"/>
              <a:gd name="connsiteY2" fmla="*/ 5197624 h 5197643"/>
              <a:gd name="connsiteX3" fmla="*/ 1010653 w 10812379"/>
              <a:gd name="connsiteY3" fmla="*/ 0 h 5197643"/>
              <a:gd name="connsiteX4" fmla="*/ 0 w 10812379"/>
              <a:gd name="connsiteY4" fmla="*/ 5197643 h 5197643"/>
              <a:gd name="connsiteX5" fmla="*/ 10812379 w 10812379"/>
              <a:gd name="connsiteY5" fmla="*/ 5197643 h 5197643"/>
              <a:gd name="connsiteX6" fmla="*/ 10812375 w 10812379"/>
              <a:gd name="connsiteY6" fmla="*/ 5197641 h 5197643"/>
              <a:gd name="connsiteX7" fmla="*/ 1 w 10812379"/>
              <a:gd name="connsiteY7" fmla="*/ 5197641 h 519764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12379" h="5197643">
                <a:moveTo>
                  <a:pt x="1" y="5197637"/>
                </a:moveTo>
                <a:lnTo>
                  <a:pt x="1299410" y="689810"/>
                </a:lnTo>
                <a:lnTo>
                  <a:pt x="10812343" y="5197624"/>
                </a:lnTo>
                <a:lnTo>
                  <a:pt x="1010653" y="0"/>
                </a:lnTo>
                <a:close/>
                <a:moveTo>
                  <a:pt x="0" y="5197643"/>
                </a:moveTo>
                <a:lnTo>
                  <a:pt x="10812379" y="5197643"/>
                </a:lnTo>
                <a:lnTo>
                  <a:pt x="10812375" y="5197641"/>
                </a:lnTo>
                <a:lnTo>
                  <a:pt x="1" y="5197641"/>
                </a:lnTo>
                <a:close/>
              </a:path>
            </a:pathLst>
          </a:custGeom>
          <a:gradFill flip="none" rotWithShape="1">
            <a:gsLst>
              <a:gs pos="100000">
                <a:srgbClr val="A8049C"/>
              </a:gs>
              <a:gs pos="0">
                <a:srgbClr val="FF993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D53F5E-2474-3BE6-7156-23C69AF65EFF}"/>
              </a:ext>
            </a:extLst>
          </p:cNvPr>
          <p:cNvSpPr/>
          <p:nvPr userDrawn="1"/>
        </p:nvSpPr>
        <p:spPr>
          <a:xfrm>
            <a:off x="8690811" y="5573491"/>
            <a:ext cx="858086" cy="412492"/>
          </a:xfrm>
          <a:custGeom>
            <a:gdLst>
              <a:gd name="connsiteX0" fmla="*/ 1 w 10812379"/>
              <a:gd name="connsiteY0" fmla="*/ 5197637 h 5197643"/>
              <a:gd name="connsiteX1" fmla="*/ 1299410 w 10812379"/>
              <a:gd name="connsiteY1" fmla="*/ 689810 h 5197643"/>
              <a:gd name="connsiteX2" fmla="*/ 10812343 w 10812379"/>
              <a:gd name="connsiteY2" fmla="*/ 5197624 h 5197643"/>
              <a:gd name="connsiteX3" fmla="*/ 1010653 w 10812379"/>
              <a:gd name="connsiteY3" fmla="*/ 0 h 5197643"/>
              <a:gd name="connsiteX4" fmla="*/ 0 w 10812379"/>
              <a:gd name="connsiteY4" fmla="*/ 5197643 h 5197643"/>
              <a:gd name="connsiteX5" fmla="*/ 10812379 w 10812379"/>
              <a:gd name="connsiteY5" fmla="*/ 5197643 h 5197643"/>
              <a:gd name="connsiteX6" fmla="*/ 10812375 w 10812379"/>
              <a:gd name="connsiteY6" fmla="*/ 5197641 h 5197643"/>
              <a:gd name="connsiteX7" fmla="*/ 1 w 10812379"/>
              <a:gd name="connsiteY7" fmla="*/ 5197641 h 519764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12379" h="5197643">
                <a:moveTo>
                  <a:pt x="1" y="5197637"/>
                </a:moveTo>
                <a:lnTo>
                  <a:pt x="1299410" y="689810"/>
                </a:lnTo>
                <a:lnTo>
                  <a:pt x="10812343" y="5197624"/>
                </a:lnTo>
                <a:lnTo>
                  <a:pt x="1010653" y="0"/>
                </a:lnTo>
                <a:close/>
                <a:moveTo>
                  <a:pt x="0" y="5197643"/>
                </a:moveTo>
                <a:lnTo>
                  <a:pt x="10812379" y="5197643"/>
                </a:lnTo>
                <a:lnTo>
                  <a:pt x="10812375" y="5197641"/>
                </a:lnTo>
                <a:lnTo>
                  <a:pt x="1" y="5197641"/>
                </a:lnTo>
                <a:close/>
              </a:path>
            </a:pathLst>
          </a:custGeom>
          <a:gradFill flip="none" rotWithShape="1">
            <a:gsLst>
              <a:gs pos="100000">
                <a:srgbClr val="A8049C"/>
              </a:gs>
              <a:gs pos="0">
                <a:srgbClr val="FF993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brand_name">
            <a:extLst>
              <a:ext uri="{FF2B5EF4-FFF2-40B4-BE49-F238E27FC236}">
                <a16:creationId xmlns:a16="http://schemas.microsoft.com/office/drawing/2014/main" id="{6F382B0C-AF59-ADE6-0D3B-98642F1423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89764" y="6021784"/>
            <a:ext cx="2707154" cy="9144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Montserrat Light" panose="00000400000000000000" pitchFamily="2" charset="0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Company Name</a:t>
            </a:r>
            <a:endParaRPr lang="en-GB"/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DE928725-44BB-BEF4-ABD0-872B0E2388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22702" y="2842467"/>
            <a:ext cx="3334124" cy="91440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bg1"/>
                </a:solidFill>
                <a:latin typeface="Montserrat Light" panose="000004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  <a:endParaRPr lang="en-GB"/>
          </a:p>
        </p:txBody>
      </p:sp>
    </p:spTree>
    <p:extLst>
      <p:ext uri="{BB962C8B-B14F-4D97-AF65-F5344CB8AC3E}">
        <p14:creationId val="662955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next_objective_titl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7EBF12C-F134-AEBB-5D59-4D1DBA1EC36F}"/>
              </a:ext>
            </a:extLst>
          </p:cNvPr>
          <p:cNvSpPr/>
          <p:nvPr userDrawn="1"/>
        </p:nvSpPr>
        <p:spPr>
          <a:xfrm flipV="1">
            <a:off x="-689338" y="5827056"/>
            <a:ext cx="1800000" cy="1800000"/>
          </a:xfrm>
          <a:prstGeom prst="ellipse">
            <a:avLst/>
          </a:prstGeom>
          <a:gradFill flip="none" rotWithShape="1">
            <a:gsLst>
              <a:gs pos="100000">
                <a:srgbClr val="A8049C"/>
              </a:gs>
              <a:gs pos="0">
                <a:srgbClr val="FF993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D9730C-4472-3B9F-F194-5B8CCCA0E8C7}"/>
              </a:ext>
            </a:extLst>
          </p:cNvPr>
          <p:cNvSpPr/>
          <p:nvPr userDrawn="1"/>
        </p:nvSpPr>
        <p:spPr>
          <a:xfrm flipV="1">
            <a:off x="10821344" y="-564779"/>
            <a:ext cx="1800000" cy="1800000"/>
          </a:xfrm>
          <a:prstGeom prst="ellipse">
            <a:avLst/>
          </a:prstGeom>
          <a:gradFill flip="none" rotWithShape="1">
            <a:gsLst>
              <a:gs pos="100000">
                <a:srgbClr val="A8049C"/>
              </a:gs>
              <a:gs pos="0">
                <a:srgbClr val="FF993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4485F9-578B-4ACE-F242-EA62B1389763}"/>
              </a:ext>
            </a:extLst>
          </p:cNvPr>
          <p:cNvSpPr/>
          <p:nvPr userDrawn="1"/>
        </p:nvSpPr>
        <p:spPr>
          <a:xfrm flipV="1">
            <a:off x="3293647" y="626647"/>
            <a:ext cx="5604706" cy="5604706"/>
          </a:xfrm>
          <a:prstGeom prst="ellipse">
            <a:avLst/>
          </a:prstGeom>
          <a:gradFill flip="none" rotWithShape="1">
            <a:gsLst>
              <a:gs pos="100000">
                <a:srgbClr val="A8049C">
                  <a:alpha val="50000"/>
                </a:srgbClr>
              </a:gs>
              <a:gs pos="0">
                <a:srgbClr val="FF9933">
                  <a:alpha val="50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3B9D90-F044-5599-32C8-690329BCC0AA}"/>
              </a:ext>
            </a:extLst>
          </p:cNvPr>
          <p:cNvGrpSpPr/>
          <p:nvPr userDrawn="1"/>
        </p:nvGrpSpPr>
        <p:grpSpPr>
          <a:xfrm>
            <a:off x="11608334" y="6276174"/>
            <a:ext cx="410468" cy="410468"/>
            <a:chOff x="11500757" y="6231353"/>
            <a:chExt cx="410468" cy="41046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CAE432B-11B8-D054-B024-C5F78D142AF3}"/>
                </a:ext>
              </a:extLst>
            </p:cNvPr>
            <p:cNvSpPr/>
            <p:nvPr userDrawn="1"/>
          </p:nvSpPr>
          <p:spPr>
            <a:xfrm flipH="1" flipV="1">
              <a:off x="11500757" y="6231353"/>
              <a:ext cx="105668" cy="105668"/>
            </a:xfrm>
            <a:prstGeom prst="ellipse">
              <a:avLst/>
            </a:prstGeom>
            <a:gradFill flip="none" rotWithShape="1">
              <a:gsLst>
                <a:gs pos="100000">
                  <a:srgbClr val="A8049C"/>
                </a:gs>
                <a:gs pos="0">
                  <a:srgbClr val="FF9933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1B05126-36B6-8749-1874-E3D6A3FF7D08}"/>
                </a:ext>
              </a:extLst>
            </p:cNvPr>
            <p:cNvSpPr/>
            <p:nvPr userDrawn="1"/>
          </p:nvSpPr>
          <p:spPr>
            <a:xfrm flipH="1" flipV="1">
              <a:off x="11653157" y="6383753"/>
              <a:ext cx="105668" cy="105668"/>
            </a:xfrm>
            <a:prstGeom prst="ellipse">
              <a:avLst/>
            </a:prstGeom>
            <a:gradFill flip="none" rotWithShape="1">
              <a:gsLst>
                <a:gs pos="100000">
                  <a:srgbClr val="A8049C"/>
                </a:gs>
                <a:gs pos="0">
                  <a:srgbClr val="FF9933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3916699-B78A-89D3-4E60-21C389C49BCA}"/>
                </a:ext>
              </a:extLst>
            </p:cNvPr>
            <p:cNvSpPr/>
            <p:nvPr userDrawn="1"/>
          </p:nvSpPr>
          <p:spPr>
            <a:xfrm flipH="1" flipV="1">
              <a:off x="11805557" y="6536153"/>
              <a:ext cx="105668" cy="105668"/>
            </a:xfrm>
            <a:prstGeom prst="ellipse">
              <a:avLst/>
            </a:prstGeom>
            <a:gradFill flip="none" rotWithShape="1">
              <a:gsLst>
                <a:gs pos="100000">
                  <a:srgbClr val="A8049C"/>
                </a:gs>
                <a:gs pos="0">
                  <a:srgbClr val="FF9933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55D36F1-E44F-3870-021B-973703BF08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1764" y="2102457"/>
            <a:ext cx="11848472" cy="2653086"/>
          </a:xfrm>
        </p:spPr>
        <p:txBody>
          <a:bodyPr>
            <a:normAutofit/>
          </a:bodyPr>
          <a:lstStyle>
            <a:lvl1pPr marL="0" indent="0" algn="ctr">
              <a:buNone/>
              <a:defRPr sz="6600">
                <a:latin typeface="Potra" pitchFamily="2" charset="0"/>
                <a:cs typeface="Potra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Enter the next objective title</a:t>
            </a:r>
            <a:endParaRPr lang="en-GB"/>
          </a:p>
        </p:txBody>
      </p:sp>
    </p:spTree>
    <p:extLst>
      <p:ext uri="{BB962C8B-B14F-4D97-AF65-F5344CB8AC3E}">
        <p14:creationId val="2539967293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quiz_next_objectiv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60F6A2-B5A7-C9AD-C44E-5707F241ABE4}"/>
              </a:ext>
            </a:extLst>
          </p:cNvPr>
          <p:cNvSpPr/>
          <p:nvPr userDrawn="1"/>
        </p:nvSpPr>
        <p:spPr>
          <a:xfrm flipV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A8049C">
                  <a:alpha val="50000"/>
                </a:srgbClr>
              </a:gs>
              <a:gs pos="0">
                <a:srgbClr val="FF9933">
                  <a:alpha val="50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4F813063-F05C-7FF3-09B8-464058A20E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2354" y="1965395"/>
            <a:ext cx="10847293" cy="2927210"/>
          </a:xfrm>
        </p:spPr>
        <p:txBody>
          <a:bodyPr>
            <a:norm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Bungee Inline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Quiz next objective</a:t>
            </a:r>
            <a:endParaRPr lang="en-GB"/>
          </a:p>
        </p:txBody>
      </p:sp>
    </p:spTree>
    <p:extLst>
      <p:ext uri="{BB962C8B-B14F-4D97-AF65-F5344CB8AC3E}">
        <p14:creationId val="719018855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dialogu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Dialogue">
            <a:extLst>
              <a:ext uri="{FF2B5EF4-FFF2-40B4-BE49-F238E27FC236}">
                <a16:creationId xmlns:a16="http://schemas.microsoft.com/office/drawing/2014/main" id="{C26B862A-D39B-F137-5E2D-AE69F01333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2242" y="667327"/>
            <a:ext cx="11327514" cy="5523345"/>
          </a:xfrm>
          <a:prstGeom prst="roundRect">
            <a:avLst>
              <a:gd name="adj" fmla="val 4169"/>
            </a:avLst>
          </a:prstGeom>
          <a:gradFill flip="none" rotWithShape="1">
            <a:gsLst>
              <a:gs pos="0">
                <a:srgbClr val="FF9933">
                  <a:alpha val="60000"/>
                </a:srgbClr>
              </a:gs>
              <a:gs pos="100000">
                <a:srgbClr val="A8049C">
                  <a:alpha val="40000"/>
                </a:srgbClr>
              </a:gs>
            </a:gsLst>
            <a:lin ang="2700000" scaled="1"/>
          </a:gradFill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/>
              <a:t>Dialogue goes here …</a:t>
            </a:r>
            <a:endParaRPr lang="en-GB"/>
          </a:p>
        </p:txBody>
      </p:sp>
    </p:spTree>
    <p:extLst>
      <p:ext uri="{BB962C8B-B14F-4D97-AF65-F5344CB8AC3E}">
        <p14:creationId val="790647249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mcq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3" name="question">
            <a:extLst>
              <a:ext uri="{FF2B5EF4-FFF2-40B4-BE49-F238E27FC236}">
                <a16:creationId xmlns:a16="http://schemas.microsoft.com/office/drawing/2014/main" id="{AA395FF1-857A-A8CA-5613-DFD681650F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031" y="492152"/>
            <a:ext cx="11185385" cy="1850928"/>
          </a:xfrm>
          <a:custGeom>
            <a:gdLst>
              <a:gd name="connsiteX0" fmla="*/ 8497286 w 11185385"/>
              <a:gd name="connsiteY0" fmla="*/ 1867 h 1850928"/>
              <a:gd name="connsiteX1" fmla="*/ 10864891 w 11185385"/>
              <a:gd name="connsiteY1" fmla="*/ 25433 h 1850928"/>
              <a:gd name="connsiteX2" fmla="*/ 11168259 w 11185385"/>
              <a:gd name="connsiteY2" fmla="*/ 328801 h 1850928"/>
              <a:gd name="connsiteX3" fmla="*/ 11179579 w 11185385"/>
              <a:gd name="connsiteY3" fmla="*/ 1382950 h 1850928"/>
              <a:gd name="connsiteX4" fmla="*/ 11176027 w 11185385"/>
              <a:gd name="connsiteY4" fmla="*/ 1432931 h 1850928"/>
              <a:gd name="connsiteX5" fmla="*/ 11176060 w 11185385"/>
              <a:gd name="connsiteY5" fmla="*/ 1452170 h 1850928"/>
              <a:gd name="connsiteX6" fmla="*/ 11168259 w 11185385"/>
              <a:gd name="connsiteY6" fmla="*/ 1542238 h 1850928"/>
              <a:gd name="connsiteX7" fmla="*/ 11144517 w 11185385"/>
              <a:gd name="connsiteY7" fmla="*/ 1650738 h 1850928"/>
              <a:gd name="connsiteX8" fmla="*/ 11141675 w 11185385"/>
              <a:gd name="connsiteY8" fmla="*/ 1654712 h 1850928"/>
              <a:gd name="connsiteX9" fmla="*/ 11140119 w 11185385"/>
              <a:gd name="connsiteY9" fmla="*/ 1661294 h 1850928"/>
              <a:gd name="connsiteX10" fmla="*/ 10864891 w 11185385"/>
              <a:gd name="connsiteY10" fmla="*/ 1845606 h 1850928"/>
              <a:gd name="connsiteX11" fmla="*/ 5662115 w 11185385"/>
              <a:gd name="connsiteY11" fmla="*/ 1827052 h 1850928"/>
              <a:gd name="connsiteX12" fmla="*/ 4166131 w 11185385"/>
              <a:gd name="connsiteY12" fmla="*/ 1819392 h 1850928"/>
              <a:gd name="connsiteX13" fmla="*/ 4088752 w 11185385"/>
              <a:gd name="connsiteY13" fmla="*/ 1820664 h 1850928"/>
              <a:gd name="connsiteX14" fmla="*/ 309046 w 11185385"/>
              <a:gd name="connsiteY14" fmla="*/ 1845606 h 1850928"/>
              <a:gd name="connsiteX15" fmla="*/ 5678 w 11185385"/>
              <a:gd name="connsiteY15" fmla="*/ 1542238 h 1850928"/>
              <a:gd name="connsiteX16" fmla="*/ 21423 w 11185385"/>
              <a:gd name="connsiteY16" fmla="*/ 914750 h 1850928"/>
              <a:gd name="connsiteX17" fmla="*/ 23952 w 11185385"/>
              <a:gd name="connsiteY17" fmla="*/ 876298 h 1850928"/>
              <a:gd name="connsiteX18" fmla="*/ 21456 w 11185385"/>
              <a:gd name="connsiteY18" fmla="*/ 846717 h 1850928"/>
              <a:gd name="connsiteX19" fmla="*/ 5678 w 11185385"/>
              <a:gd name="connsiteY19" fmla="*/ 328801 h 1850928"/>
              <a:gd name="connsiteX20" fmla="*/ 309046 w 11185385"/>
              <a:gd name="connsiteY20" fmla="*/ 25433 h 1850928"/>
              <a:gd name="connsiteX21" fmla="*/ 1760029 w 11185385"/>
              <a:gd name="connsiteY21" fmla="*/ 57591 h 1850928"/>
              <a:gd name="connsiteX22" fmla="*/ 1839838 w 11185385"/>
              <a:gd name="connsiteY22" fmla="*/ 58462 h 1850928"/>
              <a:gd name="connsiteX23" fmla="*/ 2847200 w 11185385"/>
              <a:gd name="connsiteY23" fmla="*/ 63703 h 1850928"/>
              <a:gd name="connsiteX24" fmla="*/ 8497286 w 11185385"/>
              <a:gd name="connsiteY24" fmla="*/ 1867 h 185092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185385" h="1850928">
                <a:moveTo>
                  <a:pt x="8497286" y="1867"/>
                </a:moveTo>
                <a:cubicBezTo>
                  <a:pt x="9378665" y="-3202"/>
                  <a:pt x="10188543" y="1218"/>
                  <a:pt x="10864891" y="25433"/>
                </a:cubicBezTo>
                <a:cubicBezTo>
                  <a:pt x="11013819" y="11243"/>
                  <a:pt x="11182819" y="131902"/>
                  <a:pt x="11168259" y="328801"/>
                </a:cubicBezTo>
                <a:cubicBezTo>
                  <a:pt x="11165994" y="775566"/>
                  <a:pt x="11198163" y="1027955"/>
                  <a:pt x="11179579" y="1382950"/>
                </a:cubicBezTo>
                <a:lnTo>
                  <a:pt x="11176027" y="1432931"/>
                </a:lnTo>
                <a:lnTo>
                  <a:pt x="11176060" y="1452170"/>
                </a:lnTo>
                <a:cubicBezTo>
                  <a:pt x="11175349" y="1489726"/>
                  <a:pt x="11172966" y="1520406"/>
                  <a:pt x="11168259" y="1542238"/>
                </a:cubicBezTo>
                <a:cubicBezTo>
                  <a:pt x="11169186" y="1579419"/>
                  <a:pt x="11160509" y="1616239"/>
                  <a:pt x="11144517" y="1650738"/>
                </a:cubicBezTo>
                <a:lnTo>
                  <a:pt x="11141675" y="1654712"/>
                </a:lnTo>
                <a:lnTo>
                  <a:pt x="11140119" y="1661294"/>
                </a:lnTo>
                <a:cubicBezTo>
                  <a:pt x="11091146" y="1770258"/>
                  <a:pt x="10984607" y="1844633"/>
                  <a:pt x="10864891" y="1845606"/>
                </a:cubicBezTo>
                <a:cubicBezTo>
                  <a:pt x="10073614" y="1860520"/>
                  <a:pt x="7880389" y="1840693"/>
                  <a:pt x="5662115" y="1827052"/>
                </a:cubicBezTo>
                <a:lnTo>
                  <a:pt x="4166131" y="1819392"/>
                </a:lnTo>
                <a:lnTo>
                  <a:pt x="4088752" y="1820664"/>
                </a:lnTo>
                <a:cubicBezTo>
                  <a:pt x="2852731" y="1841601"/>
                  <a:pt x="1628607" y="1860481"/>
                  <a:pt x="309046" y="1845606"/>
                </a:cubicBezTo>
                <a:cubicBezTo>
                  <a:pt x="136867" y="1844670"/>
                  <a:pt x="-5430" y="1704752"/>
                  <a:pt x="5678" y="1542238"/>
                </a:cubicBezTo>
                <a:cubicBezTo>
                  <a:pt x="-9307" y="1243361"/>
                  <a:pt x="8682" y="1075594"/>
                  <a:pt x="21423" y="914750"/>
                </a:cubicBezTo>
                <a:lnTo>
                  <a:pt x="23952" y="876298"/>
                </a:lnTo>
                <a:lnTo>
                  <a:pt x="21456" y="846717"/>
                </a:lnTo>
                <a:cubicBezTo>
                  <a:pt x="9108" y="699667"/>
                  <a:pt x="-2298" y="534836"/>
                  <a:pt x="5678" y="328801"/>
                </a:cubicBezTo>
                <a:cubicBezTo>
                  <a:pt x="7756" y="161821"/>
                  <a:pt x="150286" y="43738"/>
                  <a:pt x="309046" y="25433"/>
                </a:cubicBezTo>
                <a:cubicBezTo>
                  <a:pt x="645465" y="39013"/>
                  <a:pt x="1149114" y="49660"/>
                  <a:pt x="1760029" y="57591"/>
                </a:cubicBezTo>
                <a:lnTo>
                  <a:pt x="1839838" y="58462"/>
                </a:lnTo>
                <a:lnTo>
                  <a:pt x="2847200" y="63703"/>
                </a:lnTo>
                <a:cubicBezTo>
                  <a:pt x="4685758" y="60100"/>
                  <a:pt x="6734526" y="12005"/>
                  <a:pt x="8497286" y="1867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chemeClr val="tx1"/>
            </a:solidFill>
            <a:prstDash val="dash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2000">
                <a:latin typeface="Baloo" panose="03080902040302020200" pitchFamily="66" charset="0"/>
                <a:cs typeface="Baloo" panose="03080902040302020200" pitchFamily="66" charset="0"/>
              </a:defRPr>
            </a:lvl1pPr>
          </a:lstStyle>
          <a:p>
            <a:pPr lvl="0"/>
            <a:r>
              <a:rPr lang="en-US"/>
              <a:t>Insert your question here …</a:t>
            </a:r>
            <a:endParaRPr lang="en-GB"/>
          </a:p>
        </p:txBody>
      </p:sp>
      <p:sp>
        <p:nvSpPr>
          <p:cNvPr id="25" name="option_1">
            <a:extLst>
              <a:ext uri="{FF2B5EF4-FFF2-40B4-BE49-F238E27FC236}">
                <a16:creationId xmlns:a16="http://schemas.microsoft.com/office/drawing/2014/main" id="{49E2E422-C02B-E0E3-118C-1A933D223E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9031" y="2625440"/>
            <a:ext cx="10639260" cy="1004455"/>
          </a:xfrm>
        </p:spPr>
        <p:txBody>
          <a:bodyPr>
            <a:normAutofit/>
          </a:bodyPr>
          <a:lstStyle>
            <a:lvl1pPr>
              <a:defRPr sz="2000">
                <a:latin typeface="Doppio One" panose="02010603030000020804" pitchFamily="2" charset="0"/>
              </a:defRPr>
            </a:lvl1pPr>
          </a:lstStyle>
          <a:p>
            <a:pPr lvl="0"/>
            <a:r>
              <a:rPr lang="en-US"/>
              <a:t>Option 1</a:t>
            </a:r>
            <a:endParaRPr lang="en-GB"/>
          </a:p>
        </p:txBody>
      </p:sp>
      <p:sp>
        <p:nvSpPr>
          <p:cNvPr id="26" name="option_2">
            <a:extLst>
              <a:ext uri="{FF2B5EF4-FFF2-40B4-BE49-F238E27FC236}">
                <a16:creationId xmlns:a16="http://schemas.microsoft.com/office/drawing/2014/main" id="{DC051176-8E9F-5DCE-D685-802D017AD6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031" y="3769426"/>
            <a:ext cx="10639260" cy="1004455"/>
          </a:xfrm>
        </p:spPr>
        <p:txBody>
          <a:bodyPr>
            <a:normAutofit/>
          </a:bodyPr>
          <a:lstStyle>
            <a:lvl1pPr>
              <a:defRPr sz="2000">
                <a:latin typeface="Doppio One" panose="02010603030000020804" pitchFamily="2" charset="0"/>
              </a:defRPr>
            </a:lvl1pPr>
          </a:lstStyle>
          <a:p>
            <a:pPr lvl="0"/>
            <a:r>
              <a:rPr lang="en-US"/>
              <a:t>Option 2</a:t>
            </a:r>
            <a:endParaRPr lang="en-GB"/>
          </a:p>
        </p:txBody>
      </p:sp>
      <p:sp>
        <p:nvSpPr>
          <p:cNvPr id="27" name="option_3">
            <a:extLst>
              <a:ext uri="{FF2B5EF4-FFF2-40B4-BE49-F238E27FC236}">
                <a16:creationId xmlns:a16="http://schemas.microsoft.com/office/drawing/2014/main" id="{1D1A7C3B-5586-132D-B3B2-20C09B1811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9031" y="4913412"/>
            <a:ext cx="10639260" cy="1004455"/>
          </a:xfrm>
        </p:spPr>
        <p:txBody>
          <a:bodyPr>
            <a:normAutofit/>
          </a:bodyPr>
          <a:lstStyle>
            <a:lvl1pPr>
              <a:defRPr lang="en-GB" sz="2000" kern="1200">
                <a:solidFill>
                  <a:schemeClr val="tx1"/>
                </a:solidFill>
                <a:latin typeface="Doppio One" panose="02010603030000020804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Option </a:t>
            </a:r>
            <a:r>
              <a:rPr lang="ar-EG"/>
              <a:t>3</a:t>
            </a:r>
            <a:endParaRPr lang="en-GB"/>
          </a:p>
        </p:txBody>
      </p:sp>
      <p:sp>
        <p:nvSpPr>
          <p:cNvPr id="28" name="option_4">
            <a:extLst>
              <a:ext uri="{FF2B5EF4-FFF2-40B4-BE49-F238E27FC236}">
                <a16:creationId xmlns:a16="http://schemas.microsoft.com/office/drawing/2014/main" id="{5789475E-4F10-9FC9-7F81-C4CC26EA9C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9031" y="6057397"/>
            <a:ext cx="10639260" cy="1004455"/>
          </a:xfrm>
        </p:spPr>
        <p:txBody>
          <a:bodyPr>
            <a:normAutofit/>
          </a:bodyPr>
          <a:lstStyle>
            <a:lvl1pPr>
              <a:defRPr sz="2000">
                <a:latin typeface="Doppio One" panose="02010603030000020804" pitchFamily="2" charset="0"/>
              </a:defRPr>
            </a:lvl1pPr>
          </a:lstStyle>
          <a:p>
            <a:pPr lvl="0"/>
            <a:r>
              <a:rPr lang="en-US"/>
              <a:t>Option </a:t>
            </a:r>
            <a:r>
              <a:rPr lang="ar-EG"/>
              <a:t>4</a:t>
            </a:r>
            <a:endParaRPr lang="en-GB"/>
          </a:p>
        </p:txBody>
      </p:sp>
      <p:sp>
        <p:nvSpPr>
          <p:cNvPr id="31" name="question_number">
            <a:extLst>
              <a:ext uri="{FF2B5EF4-FFF2-40B4-BE49-F238E27FC236}">
                <a16:creationId xmlns:a16="http://schemas.microsoft.com/office/drawing/2014/main" id="{FFD0AD41-4DA9-9B5A-1110-67752D57B0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9570984">
            <a:off x="412001" y="375609"/>
            <a:ext cx="540000" cy="540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Castellar" panose="020a0402060406010301" pitchFamily="18" charset="0"/>
                <a:cs typeface="Cascadia Code" panose="020b0609020000020004" pitchFamily="49" charset="0"/>
              </a:defRPr>
            </a:lvl1pPr>
          </a:lstStyle>
          <a:p>
            <a:pPr lvl="0"/>
            <a:r>
              <a:rPr lang="en-US"/>
              <a:t>0</a:t>
            </a:r>
            <a:endParaRPr lang="en-GB"/>
          </a:p>
        </p:txBody>
      </p:sp>
    </p:spTree>
    <p:extLst>
      <p:ext uri="{BB962C8B-B14F-4D97-AF65-F5344CB8AC3E}">
        <p14:creationId val="515960053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open_ended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3" name="question">
            <a:extLst>
              <a:ext uri="{FF2B5EF4-FFF2-40B4-BE49-F238E27FC236}">
                <a16:creationId xmlns:a16="http://schemas.microsoft.com/office/drawing/2014/main" id="{AA395FF1-857A-A8CA-5613-DFD681650F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031" y="492152"/>
            <a:ext cx="11185385" cy="2528954"/>
          </a:xfrm>
          <a:custGeom>
            <a:gdLst>
              <a:gd name="connsiteX0" fmla="*/ 8497286 w 11185385"/>
              <a:gd name="connsiteY0" fmla="*/ 1867 h 1850928"/>
              <a:gd name="connsiteX1" fmla="*/ 10864891 w 11185385"/>
              <a:gd name="connsiteY1" fmla="*/ 25433 h 1850928"/>
              <a:gd name="connsiteX2" fmla="*/ 11168259 w 11185385"/>
              <a:gd name="connsiteY2" fmla="*/ 328801 h 1850928"/>
              <a:gd name="connsiteX3" fmla="*/ 11179579 w 11185385"/>
              <a:gd name="connsiteY3" fmla="*/ 1382950 h 1850928"/>
              <a:gd name="connsiteX4" fmla="*/ 11176027 w 11185385"/>
              <a:gd name="connsiteY4" fmla="*/ 1432931 h 1850928"/>
              <a:gd name="connsiteX5" fmla="*/ 11176060 w 11185385"/>
              <a:gd name="connsiteY5" fmla="*/ 1452170 h 1850928"/>
              <a:gd name="connsiteX6" fmla="*/ 11168259 w 11185385"/>
              <a:gd name="connsiteY6" fmla="*/ 1542238 h 1850928"/>
              <a:gd name="connsiteX7" fmla="*/ 11144517 w 11185385"/>
              <a:gd name="connsiteY7" fmla="*/ 1650738 h 1850928"/>
              <a:gd name="connsiteX8" fmla="*/ 11141675 w 11185385"/>
              <a:gd name="connsiteY8" fmla="*/ 1654712 h 1850928"/>
              <a:gd name="connsiteX9" fmla="*/ 11140119 w 11185385"/>
              <a:gd name="connsiteY9" fmla="*/ 1661294 h 1850928"/>
              <a:gd name="connsiteX10" fmla="*/ 10864891 w 11185385"/>
              <a:gd name="connsiteY10" fmla="*/ 1845606 h 1850928"/>
              <a:gd name="connsiteX11" fmla="*/ 5662115 w 11185385"/>
              <a:gd name="connsiteY11" fmla="*/ 1827052 h 1850928"/>
              <a:gd name="connsiteX12" fmla="*/ 4166131 w 11185385"/>
              <a:gd name="connsiteY12" fmla="*/ 1819392 h 1850928"/>
              <a:gd name="connsiteX13" fmla="*/ 4088752 w 11185385"/>
              <a:gd name="connsiteY13" fmla="*/ 1820664 h 1850928"/>
              <a:gd name="connsiteX14" fmla="*/ 309046 w 11185385"/>
              <a:gd name="connsiteY14" fmla="*/ 1845606 h 1850928"/>
              <a:gd name="connsiteX15" fmla="*/ 5678 w 11185385"/>
              <a:gd name="connsiteY15" fmla="*/ 1542238 h 1850928"/>
              <a:gd name="connsiteX16" fmla="*/ 21423 w 11185385"/>
              <a:gd name="connsiteY16" fmla="*/ 914750 h 1850928"/>
              <a:gd name="connsiteX17" fmla="*/ 23952 w 11185385"/>
              <a:gd name="connsiteY17" fmla="*/ 876298 h 1850928"/>
              <a:gd name="connsiteX18" fmla="*/ 21456 w 11185385"/>
              <a:gd name="connsiteY18" fmla="*/ 846717 h 1850928"/>
              <a:gd name="connsiteX19" fmla="*/ 5678 w 11185385"/>
              <a:gd name="connsiteY19" fmla="*/ 328801 h 1850928"/>
              <a:gd name="connsiteX20" fmla="*/ 309046 w 11185385"/>
              <a:gd name="connsiteY20" fmla="*/ 25433 h 1850928"/>
              <a:gd name="connsiteX21" fmla="*/ 1760029 w 11185385"/>
              <a:gd name="connsiteY21" fmla="*/ 57591 h 1850928"/>
              <a:gd name="connsiteX22" fmla="*/ 1839838 w 11185385"/>
              <a:gd name="connsiteY22" fmla="*/ 58462 h 1850928"/>
              <a:gd name="connsiteX23" fmla="*/ 2847200 w 11185385"/>
              <a:gd name="connsiteY23" fmla="*/ 63703 h 1850928"/>
              <a:gd name="connsiteX24" fmla="*/ 8497286 w 11185385"/>
              <a:gd name="connsiteY24" fmla="*/ 1867 h 185092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185385" h="1850928">
                <a:moveTo>
                  <a:pt x="8497286" y="1867"/>
                </a:moveTo>
                <a:cubicBezTo>
                  <a:pt x="9378665" y="-3202"/>
                  <a:pt x="10188543" y="1218"/>
                  <a:pt x="10864891" y="25433"/>
                </a:cubicBezTo>
                <a:cubicBezTo>
                  <a:pt x="11013819" y="11243"/>
                  <a:pt x="11182819" y="131902"/>
                  <a:pt x="11168259" y="328801"/>
                </a:cubicBezTo>
                <a:cubicBezTo>
                  <a:pt x="11165994" y="775566"/>
                  <a:pt x="11198163" y="1027955"/>
                  <a:pt x="11179579" y="1382950"/>
                </a:cubicBezTo>
                <a:lnTo>
                  <a:pt x="11176027" y="1432931"/>
                </a:lnTo>
                <a:lnTo>
                  <a:pt x="11176060" y="1452170"/>
                </a:lnTo>
                <a:cubicBezTo>
                  <a:pt x="11175349" y="1489726"/>
                  <a:pt x="11172966" y="1520406"/>
                  <a:pt x="11168259" y="1542238"/>
                </a:cubicBezTo>
                <a:cubicBezTo>
                  <a:pt x="11169186" y="1579419"/>
                  <a:pt x="11160509" y="1616239"/>
                  <a:pt x="11144517" y="1650738"/>
                </a:cubicBezTo>
                <a:lnTo>
                  <a:pt x="11141675" y="1654712"/>
                </a:lnTo>
                <a:lnTo>
                  <a:pt x="11140119" y="1661294"/>
                </a:lnTo>
                <a:cubicBezTo>
                  <a:pt x="11091146" y="1770258"/>
                  <a:pt x="10984607" y="1844633"/>
                  <a:pt x="10864891" y="1845606"/>
                </a:cubicBezTo>
                <a:cubicBezTo>
                  <a:pt x="10073614" y="1860520"/>
                  <a:pt x="7880389" y="1840693"/>
                  <a:pt x="5662115" y="1827052"/>
                </a:cubicBezTo>
                <a:lnTo>
                  <a:pt x="4166131" y="1819392"/>
                </a:lnTo>
                <a:lnTo>
                  <a:pt x="4088752" y="1820664"/>
                </a:lnTo>
                <a:cubicBezTo>
                  <a:pt x="2852731" y="1841601"/>
                  <a:pt x="1628607" y="1860481"/>
                  <a:pt x="309046" y="1845606"/>
                </a:cubicBezTo>
                <a:cubicBezTo>
                  <a:pt x="136867" y="1844670"/>
                  <a:pt x="-5430" y="1704752"/>
                  <a:pt x="5678" y="1542238"/>
                </a:cubicBezTo>
                <a:cubicBezTo>
                  <a:pt x="-9307" y="1243361"/>
                  <a:pt x="8682" y="1075594"/>
                  <a:pt x="21423" y="914750"/>
                </a:cubicBezTo>
                <a:lnTo>
                  <a:pt x="23952" y="876298"/>
                </a:lnTo>
                <a:lnTo>
                  <a:pt x="21456" y="846717"/>
                </a:lnTo>
                <a:cubicBezTo>
                  <a:pt x="9108" y="699667"/>
                  <a:pt x="-2298" y="534836"/>
                  <a:pt x="5678" y="328801"/>
                </a:cubicBezTo>
                <a:cubicBezTo>
                  <a:pt x="7756" y="161821"/>
                  <a:pt x="150286" y="43738"/>
                  <a:pt x="309046" y="25433"/>
                </a:cubicBezTo>
                <a:cubicBezTo>
                  <a:pt x="645465" y="39013"/>
                  <a:pt x="1149114" y="49660"/>
                  <a:pt x="1760029" y="57591"/>
                </a:cubicBezTo>
                <a:lnTo>
                  <a:pt x="1839838" y="58462"/>
                </a:lnTo>
                <a:lnTo>
                  <a:pt x="2847200" y="63703"/>
                </a:lnTo>
                <a:cubicBezTo>
                  <a:pt x="4685758" y="60100"/>
                  <a:pt x="6734526" y="12005"/>
                  <a:pt x="8497286" y="1867"/>
                </a:cubicBezTo>
                <a:close/>
              </a:path>
            </a:pathLst>
          </a:custGeom>
          <a:gradFill flip="none" rotWithShape="1">
            <a:gsLst>
              <a:gs pos="0">
                <a:srgbClr val="FF9933">
                  <a:alpha val="60000"/>
                </a:srgbClr>
              </a:gs>
              <a:gs pos="100000">
                <a:srgbClr val="A8049C">
                  <a:alpha val="40000"/>
                </a:srgbClr>
              </a:gs>
            </a:gsLst>
            <a:lin ang="2700000" scaled="1"/>
          </a:gradFill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>
                <a:ea typeface="Roboto" panose="02000000000000000000" pitchFamily="2" charset="0"/>
              </a:defRPr>
            </a:lvl1pPr>
          </a:lstStyle>
          <a:p>
            <a:pPr marL="228600" lvl="0" indent="-228600"/>
            <a:r>
              <a:rPr lang="en-US"/>
              <a:t>Insert your question here …</a:t>
            </a:r>
            <a:endParaRPr lang="en-GB"/>
          </a:p>
        </p:txBody>
      </p:sp>
      <p:sp>
        <p:nvSpPr>
          <p:cNvPr id="31" name="question_number">
            <a:extLst>
              <a:ext uri="{FF2B5EF4-FFF2-40B4-BE49-F238E27FC236}">
                <a16:creationId xmlns:a16="http://schemas.microsoft.com/office/drawing/2014/main" id="{FFD0AD41-4DA9-9B5A-1110-67752D57B0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9570984">
            <a:off x="11187577" y="2607822"/>
            <a:ext cx="540000" cy="540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Castellar" panose="020a0402060406010301" pitchFamily="18" charset="0"/>
                <a:cs typeface="Cascadia Code" panose="020b0609020000020004" pitchFamily="49" charset="0"/>
              </a:defRPr>
            </a:lvl1pPr>
          </a:lstStyle>
          <a:p>
            <a:pPr lvl="0"/>
            <a:r>
              <a:rPr lang="en-US"/>
              <a:t>0</a:t>
            </a:r>
            <a:endParaRPr lang="en-GB"/>
          </a:p>
        </p:txBody>
      </p:sp>
      <p:sp>
        <p:nvSpPr>
          <p:cNvPr id="2" name="answer">
            <a:extLst>
              <a:ext uri="{FF2B5EF4-FFF2-40B4-BE49-F238E27FC236}">
                <a16:creationId xmlns:a16="http://schemas.microsoft.com/office/drawing/2014/main" id="{1851CB86-FE36-3FC2-8630-372AAAA3AAA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307" y="3747249"/>
            <a:ext cx="11185385" cy="241150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t">
            <a:noAutofit/>
          </a:bodyPr>
          <a:lstStyle>
            <a:lvl1pPr marL="0" indent="0" algn="l">
              <a:buNone/>
              <a:defRPr sz="2000">
                <a:latin typeface="Baloo" panose="03080902040302020200" pitchFamily="66" charset="0"/>
                <a:cs typeface="Baloo" panose="03080902040302020200" pitchFamily="66" charset="0"/>
              </a:defRPr>
            </a:lvl1pPr>
          </a:lstStyle>
          <a:p>
            <a:pPr lvl="0"/>
            <a:r>
              <a:rPr lang="en-US"/>
              <a:t>Insert your answer here …</a:t>
            </a:r>
            <a:endParaRPr lang="en-GB"/>
          </a:p>
        </p:txBody>
      </p:sp>
    </p:spTree>
    <p:extLst>
      <p:ext uri="{BB962C8B-B14F-4D97-AF65-F5344CB8AC3E}">
        <p14:creationId val="1919312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8359A-AF4C-2C16-45FC-00FB34DA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CFD91-C5FF-ACE4-7BB3-5F364C235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392FE-3142-D40B-3401-9B986728B4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F4A85-5245-4ECA-A239-BF9E782B171E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B59D7-D563-C717-3FA0-9DEAEB3D3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9F938-5E03-2AE4-BF74-EA9023905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8C5E9-86F9-46C1-A507-94D2DF7EE924}" type="slidenum">
              <a:rPr lang="en-GB" smtClean="0"/>
              <a:t>‹#›</a:t>
            </a:fld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359E2A-F829-81A0-6E21-DB050B9F8B8D}"/>
              </a:ext>
            </a:extLst>
          </p:cNvPr>
          <p:cNvGrpSpPr/>
          <p:nvPr userDrawn="1"/>
        </p:nvGrpSpPr>
        <p:grpSpPr>
          <a:xfrm>
            <a:off x="11332235" y="286108"/>
            <a:ext cx="502919" cy="45719"/>
            <a:chOff x="376687" y="605285"/>
            <a:chExt cx="502919" cy="45719"/>
          </a:xfrm>
          <a:solidFill>
            <a:schemeClr val="tx1"/>
          </a:solidFill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4C5D255-663D-13AE-FFE7-AEBD665BC0F2}"/>
                </a:ext>
              </a:extLst>
            </p:cNvPr>
            <p:cNvSpPr/>
            <p:nvPr/>
          </p:nvSpPr>
          <p:spPr>
            <a:xfrm>
              <a:off x="376687" y="605285"/>
              <a:ext cx="45719" cy="4571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BC4FD24-5164-2C64-25CD-CFEC4C42618F}"/>
                </a:ext>
              </a:extLst>
            </p:cNvPr>
            <p:cNvSpPr/>
            <p:nvPr/>
          </p:nvSpPr>
          <p:spPr>
            <a:xfrm>
              <a:off x="529087" y="605285"/>
              <a:ext cx="45719" cy="4571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8C9E3F9-B6CF-FCC7-431B-327C46942F30}"/>
                </a:ext>
              </a:extLst>
            </p:cNvPr>
            <p:cNvSpPr/>
            <p:nvPr/>
          </p:nvSpPr>
          <p:spPr>
            <a:xfrm>
              <a:off x="681487" y="605285"/>
              <a:ext cx="45719" cy="4571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D1C3FCE-DCAB-1B2A-8147-E5FA7F3FDBFA}"/>
                </a:ext>
              </a:extLst>
            </p:cNvPr>
            <p:cNvSpPr/>
            <p:nvPr/>
          </p:nvSpPr>
          <p:spPr>
            <a:xfrm>
              <a:off x="833887" y="605285"/>
              <a:ext cx="45719" cy="4571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BAD2017-2A73-DA0C-B34E-B6A28A4997BA}"/>
              </a:ext>
            </a:extLst>
          </p:cNvPr>
          <p:cNvGrpSpPr/>
          <p:nvPr userDrawn="1"/>
        </p:nvGrpSpPr>
        <p:grpSpPr>
          <a:xfrm>
            <a:off x="471578" y="6531632"/>
            <a:ext cx="502919" cy="45719"/>
            <a:chOff x="376687" y="605285"/>
            <a:chExt cx="502919" cy="45719"/>
          </a:xfrm>
          <a:solidFill>
            <a:schemeClr val="tx1"/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2DE5F55-6C72-6A12-F3BD-6C7B722038E4}"/>
                </a:ext>
              </a:extLst>
            </p:cNvPr>
            <p:cNvSpPr/>
            <p:nvPr/>
          </p:nvSpPr>
          <p:spPr>
            <a:xfrm>
              <a:off x="376687" y="605285"/>
              <a:ext cx="45719" cy="4571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B504133-7E39-C0D4-EFFF-71705E440C68}"/>
                </a:ext>
              </a:extLst>
            </p:cNvPr>
            <p:cNvSpPr/>
            <p:nvPr/>
          </p:nvSpPr>
          <p:spPr>
            <a:xfrm>
              <a:off x="529087" y="605285"/>
              <a:ext cx="45719" cy="4571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F092D50-7343-74A9-4E1F-DEF50667FAC6}"/>
                </a:ext>
              </a:extLst>
            </p:cNvPr>
            <p:cNvSpPr/>
            <p:nvPr/>
          </p:nvSpPr>
          <p:spPr>
            <a:xfrm>
              <a:off x="681487" y="605285"/>
              <a:ext cx="45719" cy="4571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568DBDB-7AF3-11EF-B827-78D591CE9D1A}"/>
                </a:ext>
              </a:extLst>
            </p:cNvPr>
            <p:cNvSpPr/>
            <p:nvPr/>
          </p:nvSpPr>
          <p:spPr>
            <a:xfrm>
              <a:off x="833887" y="605285"/>
              <a:ext cx="45719" cy="4571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val="332127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7" r:id="rId4"/>
    <p:sldLayoutId id="2147483658" r:id="rId5"/>
    <p:sldLayoutId id="2147483659" r:id="rId6"/>
    <p:sldLayoutId id="2147483660" r:id="rId7"/>
    <p:sldLayoutId id="2147483656" r:id="rId8"/>
    <p:sldLayoutId id="2147483661" r:id="rId9"/>
    <p:sldLayoutId id="2147483662" r:id="rId10"/>
    <p:sldLayoutId id="2147483663" r:id="rId11"/>
    <p:sldLayoutId id="2147483664" r:id="rId12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" title=""/>
          <p:cNvSpPr txBox="1">
            <a:spLocks noGrp="1"/>
          </p:cNvSpPr>
          <p:nvPr>
            <p:ph type="body" sz="quarter" idx="10" hasCustomPrompt="1"/>
          </p:nvPr>
        </p:nvSpPr>
        <p:spPr/>
        <p:txBody>
          <a:bodyPr>
            <a:normAutofit/>
          </a:bodyPr>
          <a:lstStyle/>
          <a:p>
            <a:r>
              <a:t>Translation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question" title=""/>
          <p:cNvSpPr txBox="1">
            <a:spLocks noGrp="1"/>
          </p:cNvSpPr>
          <p:nvPr>
            <p:ph type="body" sz="quarter" idx="10" hasCustomPrompt="1"/>
          </p:nvPr>
        </p:nvSpPr>
        <p:spPr/>
        <p:txBody>
          <a:bodyPr/>
          <a:lstStyle/>
          <a:p>
            <a:r>
              <a:t>The importance of charitable organisations lies in helping poor and needy people. Charities do an excellent job as they work all over the world.</a:t>
            </a:r>
          </a:p>
        </p:txBody>
      </p:sp>
      <p:sp>
        <p:nvSpPr>
          <p:cNvPr id="3" name="options" title=""/>
          <p:cNvSpPr>
            <a:spLocks noGrp="1"/>
          </p:cNvSpPr>
          <p:nvPr>
            <p:ph type="body" sz="quarter" idx="11" hasCustomPrompt="1"/>
          </p:nvPr>
        </p:nvSpPr>
        <p:spPr/>
        <p:txBody>
          <a:bodyPr/>
          <a:lstStyle/>
          <a:p/>
          <a:p>
            <a:r>
              <a:t>ا) تكمن أهمية الجمعيات الخيرية في مساعدة الفقراء و المحتاجين. فتقوم الجمعيات الخيرية بعمل ممتاز لأنها تعمل في كل أنحاء العالم.</a:t>
            </a:r>
          </a:p>
          <a:p>
            <a:r>
              <a:t>ب) يكمن اهتمام الجمعيات الخيرية في مساعدة الفقراء و المحتاجين. فتقوم الجمعيات الخيرية بعمل ممتاز لأنها تعمل في كل أنحاء العالم.</a:t>
            </a:r>
          </a:p>
          <a:p>
            <a:r>
              <a:t>جـ) تكمن أهمية الجمعيات الخيرية في مساعدة الفقراء و المشردين. فتقوم الجمعيات الخيرية بعمل ممتاز لأنها تعمل في كل أنحاء العالم.</a:t>
            </a:r>
          </a:p>
          <a:p>
            <a:r>
              <a:t>د) يكمن اهتمام الجمعيات الخيرية في مساعدة الفقراء و المشردين. فتقوم الجمعيات الخيرية بعمل ممتاز لأنها تعمل في كل أنحاء العالم.</a:t>
            </a:r>
          </a:p>
        </p:txBody>
      </p:sp>
      <p:sp>
        <p:nvSpPr>
          <p:cNvPr id="4" name="question_number" title=""/>
          <p:cNvSpPr txBox="1">
            <a:spLocks noGrp="1"/>
          </p:cNvSpPr>
          <p:nvPr>
            <p:ph type="body" sz="quarter" idx="15" hasCustomPrompt="1"/>
          </p:nvPr>
        </p:nvSpPr>
        <p:spPr/>
        <p:txBody>
          <a:bodyPr/>
          <a:lstStyle/>
          <a:p>
            <a: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AS_NET" val="3.1.32"/>
  <p:tag name="AS_OS" val="Unix 23.2.0.0"/>
  <p:tag name="AS_RELEASE_DATE" val="2024.05.14"/>
  <p:tag name="AS_TITLE" val="Aspose.Slides for Python via .NET"/>
  <p:tag name="AS_VERSION" val="24.5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497C8DC4070A4EA5B1B6424BCD407F" ma:contentTypeVersion="3" ma:contentTypeDescription="Create a new document." ma:contentTypeScope="" ma:versionID="2662756735b2c1a5f669b2fcf76801b7">
  <xsd:schema xmlns:xsd="http://www.w3.org/2001/XMLSchema" xmlns:xs="http://www.w3.org/2001/XMLSchema" xmlns:p="http://schemas.microsoft.com/office/2006/metadata/properties" xmlns:ns3="af001780-dffa-42fe-ac0b-4f9fe37fff81" targetNamespace="http://schemas.microsoft.com/office/2006/metadata/properties" ma:root="true" ma:fieldsID="4d47c9d86af414ac84108e6ae7e03cee" ns3:_="">
    <xsd:import namespace="af001780-dffa-42fe-ac0b-4f9fe37fff8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001780-dffa-42fe-ac0b-4f9fe37fff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A092C3-41B5-453E-8AD8-960D1FAAC1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001780-dffa-42fe-ac0b-4f9fe37fff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184561-B060-4F9C-8E9D-444628958D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03F705-3436-4A31-AB58-18A381E24696}">
  <ds:schemaRefs>
    <ds:schemaRef ds:uri="af001780-dffa-42fe-ac0b-4f9fe37fff81"/>
    <ds:schemaRef ds:uri="http://purl.org/dc/dcmitype/"/>
    <ds:schemaRef ds:uri="http://purl.org/dc/terms/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Widescreen</PresentationFormat>
  <Paragraphs>7</Paragraphs>
  <Slides>2</Slides>
  <Notes>0</Notes>
  <TotalTime>677</TotalTime>
  <HiddenSlides>0</HiddenSlides>
  <MMClips>0</MMClips>
  <ScaleCrop>0</ScaleCrop>
  <HeadingPairs>
    <vt:vector baseType="variant" size="6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19">
      <vt:lpstr>Arial</vt:lpstr>
      <vt:lpstr>Calibri Light</vt:lpstr>
      <vt:lpstr>Calibri</vt:lpstr>
      <vt:lpstr>Montserrat Light</vt:lpstr>
      <vt:lpstr>Potra</vt:lpstr>
      <vt:lpstr>Bungee Inline</vt:lpstr>
      <vt:lpstr>Roboto</vt:lpstr>
      <vt:lpstr>Baloo</vt:lpstr>
      <vt:lpstr>Doppio One</vt:lpstr>
      <vt:lpstr>Castellar</vt:lpstr>
      <vt:lpstr>Cascadia Code</vt:lpstr>
      <vt:lpstr>Dubai Medium</vt:lpstr>
      <vt:lpstr>Almarai</vt:lpstr>
      <vt:lpstr>Forte</vt:lpstr>
      <vt:lpstr>Open Sans</vt:lpstr>
      <vt:lpstr>Britannic Bold</vt:lpstr>
      <vt:lpstr>Office Theme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Python via .NET</Application>
  <AppVersion>24.0500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Khalid Muhammad</dc:creator>
  <cp:lastModifiedBy>Khalid Muhammad</cp:lastModifiedBy>
  <cp:revision>84</cp:revision>
  <dcterms:created xsi:type="dcterms:W3CDTF">2024-01-24T11:44:37Z</dcterms:created>
  <dcterms:modified xsi:type="dcterms:W3CDTF">2024-05-27T22:26:11Z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ontentTypeId">
    <vt:lpwstr>0x01010011497C8DC4070A4EA5B1B6424BCD407F</vt:lpwstr>
  </property>
</Properties>
</file>