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sldIdLst>
    <p:sldId id="258" r:id="rId2"/>
    <p:sldId id="274" r:id="rId3"/>
    <p:sldId id="259" r:id="rId4"/>
    <p:sldId id="260" r:id="rId5"/>
    <p:sldId id="28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5" r:id="rId16"/>
    <p:sldId id="282" r:id="rId17"/>
    <p:sldId id="270" r:id="rId18"/>
    <p:sldId id="277" r:id="rId19"/>
    <p:sldId id="278" r:id="rId20"/>
    <p:sldId id="271" r:id="rId21"/>
    <p:sldId id="272" r:id="rId22"/>
    <p:sldId id="281" r:id="rId23"/>
    <p:sldId id="283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ed El-Dakhakhny" userId="63e4bf33-1e26-4c02-9a85-3623e3d67436" providerId="ADAL" clId="{4B2274EC-5D5E-4562-9C30-E323C9AD44DC}"/>
    <pc:docChg chg="modSld">
      <pc:chgData name="Khaled El-Dakhakhny" userId="63e4bf33-1e26-4c02-9a85-3623e3d67436" providerId="ADAL" clId="{4B2274EC-5D5E-4562-9C30-E323C9AD44DC}" dt="2025-03-22T15:16:04.808" v="9" actId="20577"/>
      <pc:docMkLst>
        <pc:docMk/>
      </pc:docMkLst>
      <pc:sldChg chg="modSp mod">
        <pc:chgData name="Khaled El-Dakhakhny" userId="63e4bf33-1e26-4c02-9a85-3623e3d67436" providerId="ADAL" clId="{4B2274EC-5D5E-4562-9C30-E323C9AD44DC}" dt="2025-03-22T14:36:25.600" v="6" actId="1076"/>
        <pc:sldMkLst>
          <pc:docMk/>
          <pc:sldMk cId="3226632904" sldId="265"/>
        </pc:sldMkLst>
        <pc:spChg chg="mod">
          <ac:chgData name="Khaled El-Dakhakhny" userId="63e4bf33-1e26-4c02-9a85-3623e3d67436" providerId="ADAL" clId="{4B2274EC-5D5E-4562-9C30-E323C9AD44DC}" dt="2025-03-22T14:36:25.600" v="6" actId="1076"/>
          <ac:spMkLst>
            <pc:docMk/>
            <pc:sldMk cId="3226632904" sldId="265"/>
            <ac:spMk id="2" creationId="{DC8F66BC-5635-171D-352A-2B53C5553326}"/>
          </ac:spMkLst>
        </pc:spChg>
      </pc:sldChg>
      <pc:sldChg chg="modSp modAnim">
        <pc:chgData name="Khaled El-Dakhakhny" userId="63e4bf33-1e26-4c02-9a85-3623e3d67436" providerId="ADAL" clId="{4B2274EC-5D5E-4562-9C30-E323C9AD44DC}" dt="2025-03-22T15:16:04.808" v="9" actId="20577"/>
        <pc:sldMkLst>
          <pc:docMk/>
          <pc:sldMk cId="1468505438" sldId="275"/>
        </pc:sldMkLst>
        <pc:spChg chg="mod">
          <ac:chgData name="Khaled El-Dakhakhny" userId="63e4bf33-1e26-4c02-9a85-3623e3d67436" providerId="ADAL" clId="{4B2274EC-5D5E-4562-9C30-E323C9AD44DC}" dt="2025-03-22T15:16:04.808" v="9" actId="20577"/>
          <ac:spMkLst>
            <pc:docMk/>
            <pc:sldMk cId="1468505438" sldId="275"/>
            <ac:spMk id="4" creationId="{0578E00E-CEFE-E290-4F75-D220EBF45AE9}"/>
          </ac:spMkLst>
        </pc:spChg>
      </pc:sldChg>
    </pc:docChg>
  </pc:docChgLst>
  <pc:docChgLst>
    <pc:chgData name="Khaled El-Dakhakhny" userId="63e4bf33-1e26-4c02-9a85-3623e3d67436" providerId="ADAL" clId="{5157B7C1-9AD5-4F21-90A7-DCC49BA057D2}"/>
    <pc:docChg chg="delSld">
      <pc:chgData name="Khaled El-Dakhakhny" userId="63e4bf33-1e26-4c02-9a85-3623e3d67436" providerId="ADAL" clId="{5157B7C1-9AD5-4F21-90A7-DCC49BA057D2}" dt="2025-05-04T19:28:18.679" v="0" actId="2696"/>
      <pc:docMkLst>
        <pc:docMk/>
      </pc:docMkLst>
      <pc:sldChg chg="del">
        <pc:chgData name="Khaled El-Dakhakhny" userId="63e4bf33-1e26-4c02-9a85-3623e3d67436" providerId="ADAL" clId="{5157B7C1-9AD5-4F21-90A7-DCC49BA057D2}" dt="2025-05-04T19:28:18.679" v="0" actId="2696"/>
        <pc:sldMkLst>
          <pc:docMk/>
          <pc:sldMk cId="3270913692" sldId="257"/>
        </pc:sldMkLst>
      </pc:sldChg>
    </pc:docChg>
  </pc:docChgLst>
  <pc:docChgLst>
    <pc:chgData name="Khaled El-Dakhakhny" userId="63e4bf33-1e26-4c02-9a85-3623e3d67436" providerId="ADAL" clId="{F69DB410-84E8-4041-8F78-1A8091DD06AD}"/>
    <pc:docChg chg="undo custSel addSld delSld modSld sldOrd">
      <pc:chgData name="Khaled El-Dakhakhny" userId="63e4bf33-1e26-4c02-9a85-3623e3d67436" providerId="ADAL" clId="{F69DB410-84E8-4041-8F78-1A8091DD06AD}" dt="2025-03-24T12:39:31.846" v="2900" actId="2711"/>
      <pc:docMkLst>
        <pc:docMk/>
      </pc:docMkLst>
      <pc:sldChg chg="new del">
        <pc:chgData name="Khaled El-Dakhakhny" userId="63e4bf33-1e26-4c02-9a85-3623e3d67436" providerId="ADAL" clId="{F69DB410-84E8-4041-8F78-1A8091DD06AD}" dt="2025-03-14T22:07:15.243" v="822" actId="2696"/>
        <pc:sldMkLst>
          <pc:docMk/>
          <pc:sldMk cId="2950960712" sldId="256"/>
        </pc:sldMkLst>
      </pc:sldChg>
      <pc:sldChg chg="addSp delSp modSp add mod setBg">
        <pc:chgData name="Khaled El-Dakhakhny" userId="63e4bf33-1e26-4c02-9a85-3623e3d67436" providerId="ADAL" clId="{F69DB410-84E8-4041-8F78-1A8091DD06AD}" dt="2025-03-18T09:55:21.284" v="1731" actId="21"/>
        <pc:sldMkLst>
          <pc:docMk/>
          <pc:sldMk cId="3270913692" sldId="257"/>
        </pc:sldMkLst>
      </pc:sldChg>
      <pc:sldChg chg="addSp delSp modSp add mod setBg">
        <pc:chgData name="Khaled El-Dakhakhny" userId="63e4bf33-1e26-4c02-9a85-3623e3d67436" providerId="ADAL" clId="{F69DB410-84E8-4041-8F78-1A8091DD06AD}" dt="2025-03-21T10:26:57.329" v="2525"/>
        <pc:sldMkLst>
          <pc:docMk/>
          <pc:sldMk cId="3129264684" sldId="258"/>
        </pc:sldMkLst>
        <pc:spChg chg="mod">
          <ac:chgData name="Khaled El-Dakhakhny" userId="63e4bf33-1e26-4c02-9a85-3623e3d67436" providerId="ADAL" clId="{F69DB410-84E8-4041-8F78-1A8091DD06AD}" dt="2025-03-17T15:28:50.675" v="1542" actId="26606"/>
          <ac:spMkLst>
            <pc:docMk/>
            <pc:sldMk cId="3129264684" sldId="258"/>
            <ac:spMk id="2" creationId="{B1D21AE0-EF15-8187-5E8C-501922C69D7F}"/>
          </ac:spMkLst>
        </pc:spChg>
        <pc:spChg chg="add">
          <ac:chgData name="Khaled El-Dakhakhny" userId="63e4bf33-1e26-4c02-9a85-3623e3d67436" providerId="ADAL" clId="{F69DB410-84E8-4041-8F78-1A8091DD06AD}" dt="2025-03-17T15:28:50.675" v="1542" actId="26606"/>
          <ac:spMkLst>
            <pc:docMk/>
            <pc:sldMk cId="3129264684" sldId="258"/>
            <ac:spMk id="46" creationId="{5298780A-33B9-4EA2-8F67-DE68AD62841B}"/>
          </ac:spMkLst>
        </pc:spChg>
        <pc:spChg chg="add">
          <ac:chgData name="Khaled El-Dakhakhny" userId="63e4bf33-1e26-4c02-9a85-3623e3d67436" providerId="ADAL" clId="{F69DB410-84E8-4041-8F78-1A8091DD06AD}" dt="2025-03-17T15:28:50.675" v="1542" actId="26606"/>
          <ac:spMkLst>
            <pc:docMk/>
            <pc:sldMk cId="3129264684" sldId="258"/>
            <ac:spMk id="48" creationId="{7F488E8B-4E1E-4402-8935-D4E6C02615C7}"/>
          </ac:spMkLst>
        </pc:spChg>
        <pc:spChg chg="add">
          <ac:chgData name="Khaled El-Dakhakhny" userId="63e4bf33-1e26-4c02-9a85-3623e3d67436" providerId="ADAL" clId="{F69DB410-84E8-4041-8F78-1A8091DD06AD}" dt="2025-03-17T15:28:50.675" v="1542" actId="26606"/>
          <ac:spMkLst>
            <pc:docMk/>
            <pc:sldMk cId="3129264684" sldId="258"/>
            <ac:spMk id="59" creationId="{081EA652-8C6A-4E69-BEB9-170809474553}"/>
          </ac:spMkLst>
        </pc:spChg>
        <pc:graphicFrameChg chg="add mod modGraphic">
          <ac:chgData name="Khaled El-Dakhakhny" userId="63e4bf33-1e26-4c02-9a85-3623e3d67436" providerId="ADAL" clId="{F69DB410-84E8-4041-8F78-1A8091DD06AD}" dt="2025-03-21T10:26:57.329" v="2525"/>
          <ac:graphicFrameMkLst>
            <pc:docMk/>
            <pc:sldMk cId="3129264684" sldId="258"/>
            <ac:graphicFrameMk id="37" creationId="{2F779B03-BEC0-A455-C31E-637CEA5BFBA2}"/>
          </ac:graphicFrameMkLst>
        </pc:graphicFrameChg>
      </pc:sldChg>
      <pc:sldChg chg="addSp delSp modSp add mod setBg">
        <pc:chgData name="Khaled El-Dakhakhny" userId="63e4bf33-1e26-4c02-9a85-3623e3d67436" providerId="ADAL" clId="{F69DB410-84E8-4041-8F78-1A8091DD06AD}" dt="2025-03-18T14:18:32.709" v="1888" actId="207"/>
        <pc:sldMkLst>
          <pc:docMk/>
          <pc:sldMk cId="2646125049" sldId="259"/>
        </pc:sldMkLst>
        <pc:spChg chg="mod">
          <ac:chgData name="Khaled El-Dakhakhny" userId="63e4bf33-1e26-4c02-9a85-3623e3d67436" providerId="ADAL" clId="{F69DB410-84E8-4041-8F78-1A8091DD06AD}" dt="2025-03-18T14:10:47.196" v="1850" actId="20577"/>
          <ac:spMkLst>
            <pc:docMk/>
            <pc:sldMk cId="2646125049" sldId="259"/>
            <ac:spMk id="2" creationId="{03FCE61C-979B-70AC-F47C-3B968023D36D}"/>
          </ac:spMkLst>
        </pc:spChg>
        <pc:spChg chg="add mod">
          <ac:chgData name="Khaled El-Dakhakhny" userId="63e4bf33-1e26-4c02-9a85-3623e3d67436" providerId="ADAL" clId="{F69DB410-84E8-4041-8F78-1A8091DD06AD}" dt="2025-03-18T14:18:32.709" v="1888" actId="207"/>
          <ac:spMkLst>
            <pc:docMk/>
            <pc:sldMk cId="2646125049" sldId="259"/>
            <ac:spMk id="7" creationId="{AB34389F-E1B8-6956-AC77-4AD2BB6A4B7A}"/>
          </ac:spMkLst>
        </pc:spChg>
        <pc:spChg chg="add">
          <ac:chgData name="Khaled El-Dakhakhny" userId="63e4bf33-1e26-4c02-9a85-3623e3d67436" providerId="ADAL" clId="{F69DB410-84E8-4041-8F78-1A8091DD06AD}" dt="2025-03-13T15:52:51.212" v="164" actId="26606"/>
          <ac:spMkLst>
            <pc:docMk/>
            <pc:sldMk cId="2646125049" sldId="259"/>
            <ac:spMk id="1123" creationId="{117AB3D3-3C9C-4DED-809A-78734805B895}"/>
          </ac:spMkLst>
        </pc:spChg>
        <pc:spChg chg="add">
          <ac:chgData name="Khaled El-Dakhakhny" userId="63e4bf33-1e26-4c02-9a85-3623e3d67436" providerId="ADAL" clId="{F69DB410-84E8-4041-8F78-1A8091DD06AD}" dt="2025-03-13T15:52:51.212" v="164" actId="26606"/>
          <ac:spMkLst>
            <pc:docMk/>
            <pc:sldMk cId="2646125049" sldId="259"/>
            <ac:spMk id="1125" creationId="{3A9A4357-BD1D-4622-A4FE-766E6AB8DE84}"/>
          </ac:spMkLst>
        </pc:spChg>
        <pc:spChg chg="add">
          <ac:chgData name="Khaled El-Dakhakhny" userId="63e4bf33-1e26-4c02-9a85-3623e3d67436" providerId="ADAL" clId="{F69DB410-84E8-4041-8F78-1A8091DD06AD}" dt="2025-03-13T15:52:51.212" v="164" actId="26606"/>
          <ac:spMkLst>
            <pc:docMk/>
            <pc:sldMk cId="2646125049" sldId="259"/>
            <ac:spMk id="1127" creationId="{E659831F-0D9A-4C63-9EBB-8435B85A440F}"/>
          </ac:spMkLst>
        </pc:spChg>
        <pc:spChg chg="add">
          <ac:chgData name="Khaled El-Dakhakhny" userId="63e4bf33-1e26-4c02-9a85-3623e3d67436" providerId="ADAL" clId="{F69DB410-84E8-4041-8F78-1A8091DD06AD}" dt="2025-03-13T15:52:51.212" v="164" actId="26606"/>
          <ac:spMkLst>
            <pc:docMk/>
            <pc:sldMk cId="2646125049" sldId="259"/>
            <ac:spMk id="1129" creationId="{E6995CE5-F890-4ABA-82A2-26507CE8D2A3}"/>
          </ac:spMkLst>
        </pc:spChg>
        <pc:picChg chg="add mod">
          <ac:chgData name="Khaled El-Dakhakhny" userId="63e4bf33-1e26-4c02-9a85-3623e3d67436" providerId="ADAL" clId="{F69DB410-84E8-4041-8F78-1A8091DD06AD}" dt="2025-03-18T11:12:44.507" v="1827" actId="14100"/>
          <ac:picMkLst>
            <pc:docMk/>
            <pc:sldMk cId="2646125049" sldId="259"/>
            <ac:picMk id="4" creationId="{000440BE-433C-5979-F84A-5AB233B1B79C}"/>
          </ac:picMkLst>
        </pc:picChg>
      </pc:sldChg>
      <pc:sldChg chg="addSp delSp modSp new del mod">
        <pc:chgData name="Khaled El-Dakhakhny" userId="63e4bf33-1e26-4c02-9a85-3623e3d67436" providerId="ADAL" clId="{F69DB410-84E8-4041-8F78-1A8091DD06AD}" dt="2025-03-13T15:43:55.175" v="131" actId="2696"/>
        <pc:sldMkLst>
          <pc:docMk/>
          <pc:sldMk cId="2433939963" sldId="260"/>
        </pc:sldMkLst>
      </pc:sldChg>
      <pc:sldChg chg="addSp delSp modSp new mod setBg">
        <pc:chgData name="Khaled El-Dakhakhny" userId="63e4bf33-1e26-4c02-9a85-3623e3d67436" providerId="ADAL" clId="{F69DB410-84E8-4041-8F78-1A8091DD06AD}" dt="2025-03-19T17:33:37.008" v="2230" actId="5793"/>
        <pc:sldMkLst>
          <pc:docMk/>
          <pc:sldMk cId="3147633757" sldId="260"/>
        </pc:sldMkLst>
        <pc:spChg chg="mod">
          <ac:chgData name="Khaled El-Dakhakhny" userId="63e4bf33-1e26-4c02-9a85-3623e3d67436" providerId="ADAL" clId="{F69DB410-84E8-4041-8F78-1A8091DD06AD}" dt="2025-03-13T15:44:07.486" v="134" actId="26606"/>
          <ac:spMkLst>
            <pc:docMk/>
            <pc:sldMk cId="3147633757" sldId="260"/>
            <ac:spMk id="2" creationId="{1049AAE4-DCAB-A10A-619B-38C0DD98D9CD}"/>
          </ac:spMkLst>
        </pc:spChg>
        <pc:spChg chg="mod">
          <ac:chgData name="Khaled El-Dakhakhny" userId="63e4bf33-1e26-4c02-9a85-3623e3d67436" providerId="ADAL" clId="{F69DB410-84E8-4041-8F78-1A8091DD06AD}" dt="2025-03-19T17:33:37.008" v="2230" actId="5793"/>
          <ac:spMkLst>
            <pc:docMk/>
            <pc:sldMk cId="3147633757" sldId="260"/>
            <ac:spMk id="3" creationId="{CF5277A3-EC5D-F0AE-05D9-CB68BAA0FB2D}"/>
          </ac:spMkLst>
        </pc:spChg>
        <pc:spChg chg="add">
          <ac:chgData name="Khaled El-Dakhakhny" userId="63e4bf33-1e26-4c02-9a85-3623e3d67436" providerId="ADAL" clId="{F69DB410-84E8-4041-8F78-1A8091DD06AD}" dt="2025-03-13T15:44:07.486" v="134" actId="26606"/>
          <ac:spMkLst>
            <pc:docMk/>
            <pc:sldMk cId="3147633757" sldId="260"/>
            <ac:spMk id="23" creationId="{117AB3D3-3C9C-4DED-809A-78734805B895}"/>
          </ac:spMkLst>
        </pc:spChg>
        <pc:spChg chg="add">
          <ac:chgData name="Khaled El-Dakhakhny" userId="63e4bf33-1e26-4c02-9a85-3623e3d67436" providerId="ADAL" clId="{F69DB410-84E8-4041-8F78-1A8091DD06AD}" dt="2025-03-13T15:44:07.486" v="134" actId="26606"/>
          <ac:spMkLst>
            <pc:docMk/>
            <pc:sldMk cId="3147633757" sldId="260"/>
            <ac:spMk id="25" creationId="{3A9A4357-BD1D-4622-A4FE-766E6AB8DE84}"/>
          </ac:spMkLst>
        </pc:spChg>
        <pc:spChg chg="add">
          <ac:chgData name="Khaled El-Dakhakhny" userId="63e4bf33-1e26-4c02-9a85-3623e3d67436" providerId="ADAL" clId="{F69DB410-84E8-4041-8F78-1A8091DD06AD}" dt="2025-03-13T15:44:07.486" v="134" actId="26606"/>
          <ac:spMkLst>
            <pc:docMk/>
            <pc:sldMk cId="3147633757" sldId="260"/>
            <ac:spMk id="27" creationId="{E659831F-0D9A-4C63-9EBB-8435B85A440F}"/>
          </ac:spMkLst>
        </pc:spChg>
        <pc:spChg chg="add">
          <ac:chgData name="Khaled El-Dakhakhny" userId="63e4bf33-1e26-4c02-9a85-3623e3d67436" providerId="ADAL" clId="{F69DB410-84E8-4041-8F78-1A8091DD06AD}" dt="2025-03-13T15:44:07.486" v="134" actId="26606"/>
          <ac:spMkLst>
            <pc:docMk/>
            <pc:sldMk cId="3147633757" sldId="260"/>
            <ac:spMk id="29" creationId="{E6995CE5-F890-4ABA-82A2-26507CE8D2A3}"/>
          </ac:spMkLst>
        </pc:spChg>
        <pc:picChg chg="add mod">
          <ac:chgData name="Khaled El-Dakhakhny" userId="63e4bf33-1e26-4c02-9a85-3623e3d67436" providerId="ADAL" clId="{F69DB410-84E8-4041-8F78-1A8091DD06AD}" dt="2025-03-13T15:44:07.486" v="134" actId="26606"/>
          <ac:picMkLst>
            <pc:docMk/>
            <pc:sldMk cId="3147633757" sldId="260"/>
            <ac:picMk id="18" creationId="{2C82620A-5CE6-BAD9-5F80-E0053032D54B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19T18:54:25.078" v="2260" actId="20577"/>
        <pc:sldMkLst>
          <pc:docMk/>
          <pc:sldMk cId="1347342138" sldId="261"/>
        </pc:sldMkLst>
        <pc:spChg chg="mod">
          <ac:chgData name="Khaled El-Dakhakhny" userId="63e4bf33-1e26-4c02-9a85-3623e3d67436" providerId="ADAL" clId="{F69DB410-84E8-4041-8F78-1A8091DD06AD}" dt="2025-03-18T14:11:06.813" v="1851" actId="108"/>
          <ac:spMkLst>
            <pc:docMk/>
            <pc:sldMk cId="1347342138" sldId="261"/>
            <ac:spMk id="2" creationId="{27399E5D-B4DE-C86E-3EBE-F2F2E330EC0F}"/>
          </ac:spMkLst>
        </pc:spChg>
        <pc:spChg chg="mod">
          <ac:chgData name="Khaled El-Dakhakhny" userId="63e4bf33-1e26-4c02-9a85-3623e3d67436" providerId="ADAL" clId="{F69DB410-84E8-4041-8F78-1A8091DD06AD}" dt="2025-03-19T18:54:25.078" v="2260" actId="20577"/>
          <ac:spMkLst>
            <pc:docMk/>
            <pc:sldMk cId="1347342138" sldId="261"/>
            <ac:spMk id="3" creationId="{C22C20ED-1039-6F43-1305-839293316949}"/>
          </ac:spMkLst>
        </pc:spChg>
        <pc:spChg chg="add">
          <ac:chgData name="Khaled El-Dakhakhny" userId="63e4bf33-1e26-4c02-9a85-3623e3d67436" providerId="ADAL" clId="{F69DB410-84E8-4041-8F78-1A8091DD06AD}" dt="2025-03-13T16:39:28.557" v="191" actId="26606"/>
          <ac:spMkLst>
            <pc:docMk/>
            <pc:sldMk cId="1347342138" sldId="261"/>
            <ac:spMk id="3080" creationId="{D009D6D5-DAC2-4A8B-A17A-E206B9012D09}"/>
          </ac:spMkLst>
        </pc:spChg>
        <pc:picChg chg="add mod">
          <ac:chgData name="Khaled El-Dakhakhny" userId="63e4bf33-1e26-4c02-9a85-3623e3d67436" providerId="ADAL" clId="{F69DB410-84E8-4041-8F78-1A8091DD06AD}" dt="2025-03-13T16:39:46.589" v="194" actId="14100"/>
          <ac:picMkLst>
            <pc:docMk/>
            <pc:sldMk cId="1347342138" sldId="261"/>
            <ac:picMk id="3075" creationId="{B13C8C56-9CEF-1CCF-823C-CE9B0D145C08}"/>
          </ac:picMkLst>
        </pc:picChg>
      </pc:sldChg>
      <pc:sldChg chg="addSp delSp modSp new mod ord setBg">
        <pc:chgData name="Khaled El-Dakhakhny" userId="63e4bf33-1e26-4c02-9a85-3623e3d67436" providerId="ADAL" clId="{F69DB410-84E8-4041-8F78-1A8091DD06AD}" dt="2025-03-19T21:24:00.579" v="2270" actId="255"/>
        <pc:sldMkLst>
          <pc:docMk/>
          <pc:sldMk cId="303062854" sldId="262"/>
        </pc:sldMkLst>
        <pc:spChg chg="mod">
          <ac:chgData name="Khaled El-Dakhakhny" userId="63e4bf33-1e26-4c02-9a85-3623e3d67436" providerId="ADAL" clId="{F69DB410-84E8-4041-8F78-1A8091DD06AD}" dt="2025-03-13T21:38:06.022" v="215" actId="26606"/>
          <ac:spMkLst>
            <pc:docMk/>
            <pc:sldMk cId="303062854" sldId="262"/>
            <ac:spMk id="2" creationId="{D6821FD2-0595-5F4E-D6B3-12AB9A3DB164}"/>
          </ac:spMkLst>
        </pc:spChg>
        <pc:spChg chg="mod ord">
          <ac:chgData name="Khaled El-Dakhakhny" userId="63e4bf33-1e26-4c02-9a85-3623e3d67436" providerId="ADAL" clId="{F69DB410-84E8-4041-8F78-1A8091DD06AD}" dt="2025-03-19T21:24:00.579" v="2270" actId="255"/>
          <ac:spMkLst>
            <pc:docMk/>
            <pc:sldMk cId="303062854" sldId="262"/>
            <ac:spMk id="3" creationId="{EC6335E1-3F4C-6DBC-7ED8-8408BA7176AF}"/>
          </ac:spMkLst>
        </pc:spChg>
        <pc:spChg chg="add">
          <ac:chgData name="Khaled El-Dakhakhny" userId="63e4bf33-1e26-4c02-9a85-3623e3d67436" providerId="ADAL" clId="{F69DB410-84E8-4041-8F78-1A8091DD06AD}" dt="2025-03-13T21:38:06.022" v="215" actId="26606"/>
          <ac:spMkLst>
            <pc:docMk/>
            <pc:sldMk cId="303062854" sldId="262"/>
            <ac:spMk id="35" creationId="{058A14AF-9FB5-4CC7-BA35-E8E85D3EDF0E}"/>
          </ac:spMkLst>
        </pc:spChg>
        <pc:spChg chg="add">
          <ac:chgData name="Khaled El-Dakhakhny" userId="63e4bf33-1e26-4c02-9a85-3623e3d67436" providerId="ADAL" clId="{F69DB410-84E8-4041-8F78-1A8091DD06AD}" dt="2025-03-13T21:38:06.022" v="215" actId="26606"/>
          <ac:spMkLst>
            <pc:docMk/>
            <pc:sldMk cId="303062854" sldId="262"/>
            <ac:spMk id="36" creationId="{3A9A4357-BD1D-4622-A4FE-766E6AB8DE84}"/>
          </ac:spMkLst>
        </pc:spChg>
        <pc:spChg chg="add">
          <ac:chgData name="Khaled El-Dakhakhny" userId="63e4bf33-1e26-4c02-9a85-3623e3d67436" providerId="ADAL" clId="{F69DB410-84E8-4041-8F78-1A8091DD06AD}" dt="2025-03-13T21:38:06.022" v="215" actId="26606"/>
          <ac:spMkLst>
            <pc:docMk/>
            <pc:sldMk cId="303062854" sldId="262"/>
            <ac:spMk id="37" creationId="{E659831F-0D9A-4C63-9EBB-8435B85A440F}"/>
          </ac:spMkLst>
        </pc:spChg>
        <pc:spChg chg="add">
          <ac:chgData name="Khaled El-Dakhakhny" userId="63e4bf33-1e26-4c02-9a85-3623e3d67436" providerId="ADAL" clId="{F69DB410-84E8-4041-8F78-1A8091DD06AD}" dt="2025-03-13T21:38:06.022" v="215" actId="26606"/>
          <ac:spMkLst>
            <pc:docMk/>
            <pc:sldMk cId="303062854" sldId="262"/>
            <ac:spMk id="38" creationId="{E6995CE5-F890-4ABA-82A2-26507CE8D2A3}"/>
          </ac:spMkLst>
        </pc:spChg>
        <pc:picChg chg="add mod">
          <ac:chgData name="Khaled El-Dakhakhny" userId="63e4bf33-1e26-4c02-9a85-3623e3d67436" providerId="ADAL" clId="{F69DB410-84E8-4041-8F78-1A8091DD06AD}" dt="2025-03-13T21:38:06.022" v="215" actId="26606"/>
          <ac:picMkLst>
            <pc:docMk/>
            <pc:sldMk cId="303062854" sldId="262"/>
            <ac:picMk id="7" creationId="{F368F569-96C5-ABE3-FE18-B88D5E078411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21T10:30:29.244" v="2538" actId="20577"/>
        <pc:sldMkLst>
          <pc:docMk/>
          <pc:sldMk cId="136383047" sldId="263"/>
        </pc:sldMkLst>
        <pc:spChg chg="add mod">
          <ac:chgData name="Khaled El-Dakhakhny" userId="63e4bf33-1e26-4c02-9a85-3623e3d67436" providerId="ADAL" clId="{F69DB410-84E8-4041-8F78-1A8091DD06AD}" dt="2025-03-17T16:02:27.276" v="1620" actId="21"/>
          <ac:spMkLst>
            <pc:docMk/>
            <pc:sldMk cId="136383047" sldId="263"/>
            <ac:spMk id="11" creationId="{D1830FF4-1DC2-C64F-D233-C786FE31692D}"/>
          </ac:spMkLst>
        </pc:spChg>
        <pc:spChg chg="add mod">
          <ac:chgData name="Khaled El-Dakhakhny" userId="63e4bf33-1e26-4c02-9a85-3623e3d67436" providerId="ADAL" clId="{F69DB410-84E8-4041-8F78-1A8091DD06AD}" dt="2025-03-17T16:02:27.276" v="1620" actId="21"/>
          <ac:spMkLst>
            <pc:docMk/>
            <pc:sldMk cId="136383047" sldId="263"/>
            <ac:spMk id="13" creationId="{E5204BEA-1EEA-A7B6-80A7-7D7C091AC9A5}"/>
          </ac:spMkLst>
        </pc:spChg>
        <pc:spChg chg="add mod">
          <ac:chgData name="Khaled El-Dakhakhny" userId="63e4bf33-1e26-4c02-9a85-3623e3d67436" providerId="ADAL" clId="{F69DB410-84E8-4041-8F78-1A8091DD06AD}" dt="2025-03-21T10:30:29.244" v="2538" actId="20577"/>
          <ac:spMkLst>
            <pc:docMk/>
            <pc:sldMk cId="136383047" sldId="263"/>
            <ac:spMk id="15" creationId="{E490DA15-94BE-619F-0CDC-8CA316D61512}"/>
          </ac:spMkLst>
        </pc:spChg>
        <pc:spChg chg="add mod">
          <ac:chgData name="Khaled El-Dakhakhny" userId="63e4bf33-1e26-4c02-9a85-3623e3d67436" providerId="ADAL" clId="{F69DB410-84E8-4041-8F78-1A8091DD06AD}" dt="2025-03-17T16:04:57.894" v="1639" actId="1076"/>
          <ac:spMkLst>
            <pc:docMk/>
            <pc:sldMk cId="136383047" sldId="263"/>
            <ac:spMk id="16" creationId="{D2BF0EB2-FEDD-F156-AC9B-5B5678072A17}"/>
          </ac:spMkLst>
        </pc:spChg>
        <pc:spChg chg="add">
          <ac:chgData name="Khaled El-Dakhakhny" userId="63e4bf33-1e26-4c02-9a85-3623e3d67436" providerId="ADAL" clId="{F69DB410-84E8-4041-8F78-1A8091DD06AD}" dt="2025-03-13T23:07:23.358" v="261" actId="26606"/>
          <ac:spMkLst>
            <pc:docMk/>
            <pc:sldMk cId="136383047" sldId="263"/>
            <ac:spMk id="20" creationId="{9D25F302-27C5-414F-97F8-6EA0A6C028BA}"/>
          </ac:spMkLst>
        </pc:spChg>
        <pc:spChg chg="add">
          <ac:chgData name="Khaled El-Dakhakhny" userId="63e4bf33-1e26-4c02-9a85-3623e3d67436" providerId="ADAL" clId="{F69DB410-84E8-4041-8F78-1A8091DD06AD}" dt="2025-03-13T23:07:23.358" v="261" actId="26606"/>
          <ac:spMkLst>
            <pc:docMk/>
            <pc:sldMk cId="136383047" sldId="263"/>
            <ac:spMk id="22" creationId="{830A36F8-48C2-4842-A87B-8CE8DF4E7FD2}"/>
          </ac:spMkLst>
        </pc:spChg>
        <pc:spChg chg="add">
          <ac:chgData name="Khaled El-Dakhakhny" userId="63e4bf33-1e26-4c02-9a85-3623e3d67436" providerId="ADAL" clId="{F69DB410-84E8-4041-8F78-1A8091DD06AD}" dt="2025-03-13T23:07:23.358" v="261" actId="26606"/>
          <ac:spMkLst>
            <pc:docMk/>
            <pc:sldMk cId="136383047" sldId="263"/>
            <ac:spMk id="24" creationId="{8F451A30-466B-4996-9BA5-CD6ABCC6D558}"/>
          </ac:spMkLst>
        </pc:spChg>
        <pc:picChg chg="add mod">
          <ac:chgData name="Khaled El-Dakhakhny" userId="63e4bf33-1e26-4c02-9a85-3623e3d67436" providerId="ADAL" clId="{F69DB410-84E8-4041-8F78-1A8091DD06AD}" dt="2025-03-17T16:04:49.216" v="1638" actId="1076"/>
          <ac:picMkLst>
            <pc:docMk/>
            <pc:sldMk cId="136383047" sldId="263"/>
            <ac:picMk id="14" creationId="{445E941B-8F36-A24D-A36A-232A96DBB532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21T17:08:34.949" v="2589" actId="20577"/>
        <pc:sldMkLst>
          <pc:docMk/>
          <pc:sldMk cId="215360350" sldId="264"/>
        </pc:sldMkLst>
        <pc:spChg chg="mod ord">
          <ac:chgData name="Khaled El-Dakhakhny" userId="63e4bf33-1e26-4c02-9a85-3623e3d67436" providerId="ADAL" clId="{F69DB410-84E8-4041-8F78-1A8091DD06AD}" dt="2025-03-17T08:45:11.183" v="924" actId="14100"/>
          <ac:spMkLst>
            <pc:docMk/>
            <pc:sldMk cId="215360350" sldId="264"/>
            <ac:spMk id="2" creationId="{9C107A06-0FF6-FE3C-029C-75F4C53C3810}"/>
          </ac:spMkLst>
        </pc:spChg>
        <pc:spChg chg="add mod ord">
          <ac:chgData name="Khaled El-Dakhakhny" userId="63e4bf33-1e26-4c02-9a85-3623e3d67436" providerId="ADAL" clId="{F69DB410-84E8-4041-8F78-1A8091DD06AD}" dt="2025-03-21T17:08:34.949" v="2589" actId="20577"/>
          <ac:spMkLst>
            <pc:docMk/>
            <pc:sldMk cId="215360350" sldId="264"/>
            <ac:spMk id="66" creationId="{AB4E6A5D-3ED9-D2B2-4265-AF3A440493B2}"/>
          </ac:spMkLst>
        </pc:spChg>
        <pc:spChg chg="add del">
          <ac:chgData name="Khaled El-Dakhakhny" userId="63e4bf33-1e26-4c02-9a85-3623e3d67436" providerId="ADAL" clId="{F69DB410-84E8-4041-8F78-1A8091DD06AD}" dt="2025-03-17T08:45:09.919" v="923" actId="26606"/>
          <ac:spMkLst>
            <pc:docMk/>
            <pc:sldMk cId="215360350" sldId="264"/>
            <ac:spMk id="76" creationId="{1B15ED52-F352-441B-82BF-E0EA34836D08}"/>
          </ac:spMkLst>
        </pc:spChg>
        <pc:spChg chg="add del">
          <ac:chgData name="Khaled El-Dakhakhny" userId="63e4bf33-1e26-4c02-9a85-3623e3d67436" providerId="ADAL" clId="{F69DB410-84E8-4041-8F78-1A8091DD06AD}" dt="2025-03-17T08:45:09.919" v="923" actId="26606"/>
          <ac:spMkLst>
            <pc:docMk/>
            <pc:sldMk cId="215360350" sldId="264"/>
            <ac:spMk id="78" creationId="{3B2E3793-BFE6-45A2-9B7B-E18844431C99}"/>
          </ac:spMkLst>
        </pc:spChg>
        <pc:spChg chg="add del">
          <ac:chgData name="Khaled El-Dakhakhny" userId="63e4bf33-1e26-4c02-9a85-3623e3d67436" providerId="ADAL" clId="{F69DB410-84E8-4041-8F78-1A8091DD06AD}" dt="2025-03-17T08:45:09.919" v="923" actId="26606"/>
          <ac:spMkLst>
            <pc:docMk/>
            <pc:sldMk cId="215360350" sldId="264"/>
            <ac:spMk id="80" creationId="{BC4C4868-CB8F-4AF9-9CDB-8108F2C19B67}"/>
          </ac:spMkLst>
        </pc:spChg>
        <pc:spChg chg="add del">
          <ac:chgData name="Khaled El-Dakhakhny" userId="63e4bf33-1e26-4c02-9a85-3623e3d67436" providerId="ADAL" clId="{F69DB410-84E8-4041-8F78-1A8091DD06AD}" dt="2025-03-17T08:45:09.919" v="923" actId="26606"/>
          <ac:spMkLst>
            <pc:docMk/>
            <pc:sldMk cId="215360350" sldId="264"/>
            <ac:spMk id="82" creationId="{375E0459-6403-40CD-989D-56A4407CA12E}"/>
          </ac:spMkLst>
        </pc:spChg>
        <pc:spChg chg="add del">
          <ac:chgData name="Khaled El-Dakhakhny" userId="63e4bf33-1e26-4c02-9a85-3623e3d67436" providerId="ADAL" clId="{F69DB410-84E8-4041-8F78-1A8091DD06AD}" dt="2025-03-17T08:45:09.919" v="923" actId="26606"/>
          <ac:spMkLst>
            <pc:docMk/>
            <pc:sldMk cId="215360350" sldId="264"/>
            <ac:spMk id="84" creationId="{53E5B1A8-3AC9-4BD1-9BBC-78CA94F2D1BA}"/>
          </ac:spMkLst>
        </pc:spChg>
        <pc:picChg chg="add mod ord">
          <ac:chgData name="Khaled El-Dakhakhny" userId="63e4bf33-1e26-4c02-9a85-3623e3d67436" providerId="ADAL" clId="{F69DB410-84E8-4041-8F78-1A8091DD06AD}" dt="2025-03-17T08:45:53.324" v="930" actId="14100"/>
          <ac:picMkLst>
            <pc:docMk/>
            <pc:sldMk cId="215360350" sldId="264"/>
            <ac:picMk id="3" creationId="{5A179756-7779-9359-928F-24616F67D99E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21T20:09:03.975" v="2590" actId="255"/>
        <pc:sldMkLst>
          <pc:docMk/>
          <pc:sldMk cId="3226632904" sldId="265"/>
        </pc:sldMkLst>
        <pc:spChg chg="mod">
          <ac:chgData name="Khaled El-Dakhakhny" userId="63e4bf33-1e26-4c02-9a85-3623e3d67436" providerId="ADAL" clId="{F69DB410-84E8-4041-8F78-1A8091DD06AD}" dt="2025-03-18T17:29:09.258" v="1930" actId="14100"/>
          <ac:spMkLst>
            <pc:docMk/>
            <pc:sldMk cId="3226632904" sldId="265"/>
            <ac:spMk id="2" creationId="{DC8F66BC-5635-171D-352A-2B53C5553326}"/>
          </ac:spMkLst>
        </pc:spChg>
        <pc:spChg chg="add mod">
          <ac:chgData name="Khaled El-Dakhakhny" userId="63e4bf33-1e26-4c02-9a85-3623e3d67436" providerId="ADAL" clId="{F69DB410-84E8-4041-8F78-1A8091DD06AD}" dt="2025-03-14T21:52:10.675" v="816" actId="20577"/>
          <ac:spMkLst>
            <pc:docMk/>
            <pc:sldMk cId="3226632904" sldId="265"/>
            <ac:spMk id="21" creationId="{96E44460-EE67-806C-847A-328674B50CE1}"/>
          </ac:spMkLst>
        </pc:spChg>
        <pc:spChg chg="add">
          <ac:chgData name="Khaled El-Dakhakhny" userId="63e4bf33-1e26-4c02-9a85-3623e3d67436" providerId="ADAL" clId="{F69DB410-84E8-4041-8F78-1A8091DD06AD}" dt="2025-03-14T21:33:47.564" v="694" actId="26606"/>
          <ac:spMkLst>
            <pc:docMk/>
            <pc:sldMk cId="3226632904" sldId="265"/>
            <ac:spMk id="2114" creationId="{922F19F4-FE70-43DC-856F-2CE5F521DC48}"/>
          </ac:spMkLst>
        </pc:spChg>
        <pc:spChg chg="add">
          <ac:chgData name="Khaled El-Dakhakhny" userId="63e4bf33-1e26-4c02-9a85-3623e3d67436" providerId="ADAL" clId="{F69DB410-84E8-4041-8F78-1A8091DD06AD}" dt="2025-03-14T21:33:47.564" v="694" actId="26606"/>
          <ac:spMkLst>
            <pc:docMk/>
            <pc:sldMk cId="3226632904" sldId="265"/>
            <ac:spMk id="2121" creationId="{D5B0017B-2ECA-49AF-B397-DC140825DF8D}"/>
          </ac:spMkLst>
        </pc:spChg>
        <pc:spChg chg="add">
          <ac:chgData name="Khaled El-Dakhakhny" userId="63e4bf33-1e26-4c02-9a85-3623e3d67436" providerId="ADAL" clId="{F69DB410-84E8-4041-8F78-1A8091DD06AD}" dt="2025-03-14T21:33:47.564" v="694" actId="26606"/>
          <ac:spMkLst>
            <pc:docMk/>
            <pc:sldMk cId="3226632904" sldId="265"/>
            <ac:spMk id="2123" creationId="{395ECC94-3D5E-46A7-A7A1-DE807E1563B4}"/>
          </ac:spMkLst>
        </pc:spChg>
        <pc:graphicFrameChg chg="add mod">
          <ac:chgData name="Khaled El-Dakhakhny" userId="63e4bf33-1e26-4c02-9a85-3623e3d67436" providerId="ADAL" clId="{F69DB410-84E8-4041-8F78-1A8091DD06AD}" dt="2025-03-21T20:09:03.975" v="2590" actId="255"/>
          <ac:graphicFrameMkLst>
            <pc:docMk/>
            <pc:sldMk cId="3226632904" sldId="265"/>
            <ac:graphicFrameMk id="2129" creationId="{6CEC59FD-4BF0-499D-4A94-2DDC78613222}"/>
          </ac:graphicFrameMkLst>
        </pc:graphicFrameChg>
        <pc:picChg chg="add mod">
          <ac:chgData name="Khaled El-Dakhakhny" userId="63e4bf33-1e26-4c02-9a85-3623e3d67436" providerId="ADAL" clId="{F69DB410-84E8-4041-8F78-1A8091DD06AD}" dt="2025-03-14T21:44:01.704" v="705"/>
          <ac:picMkLst>
            <pc:docMk/>
            <pc:sldMk cId="3226632904" sldId="265"/>
            <ac:picMk id="16" creationId="{54BF18BB-5B9D-F152-B441-8CDEEAA06C0D}"/>
          </ac:picMkLst>
        </pc:picChg>
        <pc:picChg chg="add mod">
          <ac:chgData name="Khaled El-Dakhakhny" userId="63e4bf33-1e26-4c02-9a85-3623e3d67436" providerId="ADAL" clId="{F69DB410-84E8-4041-8F78-1A8091DD06AD}" dt="2025-03-14T21:55:34.395" v="817" actId="14100"/>
          <ac:picMkLst>
            <pc:docMk/>
            <pc:sldMk cId="3226632904" sldId="265"/>
            <ac:picMk id="17" creationId="{8C5AC133-1C9F-7CDE-3F1C-5BE001D352CE}"/>
          </ac:picMkLst>
        </pc:picChg>
      </pc:sldChg>
      <pc:sldChg chg="addSp delSp modSp new mod setBg addAnim delAnim modAnim">
        <pc:chgData name="Khaled El-Dakhakhny" userId="63e4bf33-1e26-4c02-9a85-3623e3d67436" providerId="ADAL" clId="{F69DB410-84E8-4041-8F78-1A8091DD06AD}" dt="2025-03-19T22:15:25.077" v="2321" actId="1076"/>
        <pc:sldMkLst>
          <pc:docMk/>
          <pc:sldMk cId="2161103973" sldId="266"/>
        </pc:sldMkLst>
        <pc:spChg chg="mod ord">
          <ac:chgData name="Khaled El-Dakhakhny" userId="63e4bf33-1e26-4c02-9a85-3623e3d67436" providerId="ADAL" clId="{F69DB410-84E8-4041-8F78-1A8091DD06AD}" dt="2025-03-18T15:19:32.776" v="1911" actId="255"/>
          <ac:spMkLst>
            <pc:docMk/>
            <pc:sldMk cId="2161103973" sldId="266"/>
            <ac:spMk id="2" creationId="{8142EBA1-EFD9-0389-E697-9A842ADFB18A}"/>
          </ac:spMkLst>
        </pc:spChg>
        <pc:spChg chg="add mod">
          <ac:chgData name="Khaled El-Dakhakhny" userId="63e4bf33-1e26-4c02-9a85-3623e3d67436" providerId="ADAL" clId="{F69DB410-84E8-4041-8F78-1A8091DD06AD}" dt="2025-03-19T21:59:52.504" v="2310" actId="313"/>
          <ac:spMkLst>
            <pc:docMk/>
            <pc:sldMk cId="2161103973" sldId="266"/>
            <ac:spMk id="3" creationId="{F45C89F3-22AA-645F-07D1-68677AD02A60}"/>
          </ac:spMkLst>
        </pc:spChg>
        <pc:spChg chg="add mod ord">
          <ac:chgData name="Khaled El-Dakhakhny" userId="63e4bf33-1e26-4c02-9a85-3623e3d67436" providerId="ADAL" clId="{F69DB410-84E8-4041-8F78-1A8091DD06AD}" dt="2025-03-19T22:13:49.750" v="2320" actId="20577"/>
          <ac:spMkLst>
            <pc:docMk/>
            <pc:sldMk cId="2161103973" sldId="266"/>
            <ac:spMk id="7" creationId="{A1DFE00C-0A49-8E68-91D6-53DFA7A7D4A7}"/>
          </ac:spMkLst>
        </pc:spChg>
        <pc:spChg chg="add">
          <ac:chgData name="Khaled El-Dakhakhny" userId="63e4bf33-1e26-4c02-9a85-3623e3d67436" providerId="ADAL" clId="{F69DB410-84E8-4041-8F78-1A8091DD06AD}" dt="2025-03-17T09:33:23.026" v="999" actId="26606"/>
          <ac:spMkLst>
            <pc:docMk/>
            <pc:sldMk cId="2161103973" sldId="266"/>
            <ac:spMk id="70" creationId="{7FEAE179-C525-48F3-AD47-0E9E2B6F2E2E}"/>
          </ac:spMkLst>
        </pc:spChg>
        <pc:spChg chg="add">
          <ac:chgData name="Khaled El-Dakhakhny" userId="63e4bf33-1e26-4c02-9a85-3623e3d67436" providerId="ADAL" clId="{F69DB410-84E8-4041-8F78-1A8091DD06AD}" dt="2025-03-17T09:33:23.026" v="999" actId="26606"/>
          <ac:spMkLst>
            <pc:docMk/>
            <pc:sldMk cId="2161103973" sldId="266"/>
            <ac:spMk id="72" creationId="{95C8260E-968F-44E8-A823-ABB431311926}"/>
          </ac:spMkLst>
        </pc:spChg>
        <pc:spChg chg="add">
          <ac:chgData name="Khaled El-Dakhakhny" userId="63e4bf33-1e26-4c02-9a85-3623e3d67436" providerId="ADAL" clId="{F69DB410-84E8-4041-8F78-1A8091DD06AD}" dt="2025-03-17T09:33:23.026" v="999" actId="26606"/>
          <ac:spMkLst>
            <pc:docMk/>
            <pc:sldMk cId="2161103973" sldId="266"/>
            <ac:spMk id="74" creationId="{2C1BBA94-3F40-40AA-8BB9-E69E25E537C1}"/>
          </ac:spMkLst>
        </pc:spChg>
        <pc:spChg chg="add">
          <ac:chgData name="Khaled El-Dakhakhny" userId="63e4bf33-1e26-4c02-9a85-3623e3d67436" providerId="ADAL" clId="{F69DB410-84E8-4041-8F78-1A8091DD06AD}" dt="2025-03-17T09:33:23.026" v="999" actId="26606"/>
          <ac:spMkLst>
            <pc:docMk/>
            <pc:sldMk cId="2161103973" sldId="266"/>
            <ac:spMk id="76" creationId="{FE43805F-24A6-46A4-B19B-54F28347355C}"/>
          </ac:spMkLst>
        </pc:spChg>
        <pc:picChg chg="add mod ord">
          <ac:chgData name="Khaled El-Dakhakhny" userId="63e4bf33-1e26-4c02-9a85-3623e3d67436" providerId="ADAL" clId="{F69DB410-84E8-4041-8F78-1A8091DD06AD}" dt="2025-03-19T22:15:25.077" v="2321" actId="1076"/>
          <ac:picMkLst>
            <pc:docMk/>
            <pc:sldMk cId="2161103973" sldId="266"/>
            <ac:picMk id="5" creationId="{07700E68-414B-99B9-18C9-3BE963C347E2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21T21:01:01.069" v="2598" actId="20577"/>
        <pc:sldMkLst>
          <pc:docMk/>
          <pc:sldMk cId="2158630983" sldId="267"/>
        </pc:sldMkLst>
        <pc:spChg chg="mod">
          <ac:chgData name="Khaled El-Dakhakhny" userId="63e4bf33-1e26-4c02-9a85-3623e3d67436" providerId="ADAL" clId="{F69DB410-84E8-4041-8F78-1A8091DD06AD}" dt="2025-03-14T21:18:35.078" v="676" actId="1076"/>
          <ac:spMkLst>
            <pc:docMk/>
            <pc:sldMk cId="2158630983" sldId="267"/>
            <ac:spMk id="2" creationId="{D5794E4A-B2E0-70B4-D7D8-E0A6142B72B6}"/>
          </ac:spMkLst>
        </pc:spChg>
        <pc:spChg chg="add mod">
          <ac:chgData name="Khaled El-Dakhakhny" userId="63e4bf33-1e26-4c02-9a85-3623e3d67436" providerId="ADAL" clId="{F69DB410-84E8-4041-8F78-1A8091DD06AD}" dt="2025-03-21T21:01:01.069" v="2598" actId="20577"/>
          <ac:spMkLst>
            <pc:docMk/>
            <pc:sldMk cId="2158630983" sldId="267"/>
            <ac:spMk id="4" creationId="{0F432870-A304-F096-34CF-4E30153B4832}"/>
          </ac:spMkLst>
        </pc:spChg>
        <pc:spChg chg="add del mod">
          <ac:chgData name="Khaled El-Dakhakhny" userId="63e4bf33-1e26-4c02-9a85-3623e3d67436" providerId="ADAL" clId="{F69DB410-84E8-4041-8F78-1A8091DD06AD}" dt="2025-03-14T16:32:44.763" v="570" actId="21"/>
          <ac:spMkLst>
            <pc:docMk/>
            <pc:sldMk cId="2158630983" sldId="267"/>
            <ac:spMk id="13" creationId="{6E6D33BB-F71D-D15D-A6E0-D3A21CBB0801}"/>
          </ac:spMkLst>
        </pc:spChg>
        <pc:spChg chg="add del mod">
          <ac:chgData name="Khaled El-Dakhakhny" userId="63e4bf33-1e26-4c02-9a85-3623e3d67436" providerId="ADAL" clId="{F69DB410-84E8-4041-8F78-1A8091DD06AD}" dt="2025-03-14T16:32:44.763" v="570" actId="21"/>
          <ac:spMkLst>
            <pc:docMk/>
            <pc:sldMk cId="2158630983" sldId="267"/>
            <ac:spMk id="15" creationId="{05BD075A-3E78-11AD-0B3A-B72831C75B23}"/>
          </ac:spMkLst>
        </pc:spChg>
        <pc:spChg chg="add mod">
          <ac:chgData name="Khaled El-Dakhakhny" userId="63e4bf33-1e26-4c02-9a85-3623e3d67436" providerId="ADAL" clId="{F69DB410-84E8-4041-8F78-1A8091DD06AD}" dt="2025-03-21T20:22:19.171" v="2592" actId="1037"/>
          <ac:spMkLst>
            <pc:docMk/>
            <pc:sldMk cId="2158630983" sldId="267"/>
            <ac:spMk id="17" creationId="{58554F92-B022-99BE-4654-A3652252133D}"/>
          </ac:spMkLst>
        </pc:spChg>
        <pc:spChg chg="add del mod">
          <ac:chgData name="Khaled El-Dakhakhny" userId="63e4bf33-1e26-4c02-9a85-3623e3d67436" providerId="ADAL" clId="{F69DB410-84E8-4041-8F78-1A8091DD06AD}" dt="2025-03-14T16:32:44.763" v="570" actId="21"/>
          <ac:spMkLst>
            <pc:docMk/>
            <pc:sldMk cId="2158630983" sldId="267"/>
            <ac:spMk id="18" creationId="{D0447F60-4E5E-DD1A-D5AC-67466CA61B5F}"/>
          </ac:spMkLst>
        </pc:spChg>
        <pc:spChg chg="add">
          <ac:chgData name="Khaled El-Dakhakhny" userId="63e4bf33-1e26-4c02-9a85-3623e3d67436" providerId="ADAL" clId="{F69DB410-84E8-4041-8F78-1A8091DD06AD}" dt="2025-03-14T16:28:48.623" v="531" actId="26606"/>
          <ac:spMkLst>
            <pc:docMk/>
            <pc:sldMk cId="2158630983" sldId="267"/>
            <ac:spMk id="3107" creationId="{7FF47CB7-972F-479F-A36D-9E72D26EC8DA}"/>
          </ac:spMkLst>
        </pc:spChg>
        <pc:spChg chg="add">
          <ac:chgData name="Khaled El-Dakhakhny" userId="63e4bf33-1e26-4c02-9a85-3623e3d67436" providerId="ADAL" clId="{F69DB410-84E8-4041-8F78-1A8091DD06AD}" dt="2025-03-14T16:28:48.623" v="531" actId="26606"/>
          <ac:spMkLst>
            <pc:docMk/>
            <pc:sldMk cId="2158630983" sldId="267"/>
            <ac:spMk id="3109" creationId="{0D153B68-5844-490D-8E67-F616D6D721CA}"/>
          </ac:spMkLst>
        </pc:spChg>
        <pc:spChg chg="add">
          <ac:chgData name="Khaled El-Dakhakhny" userId="63e4bf33-1e26-4c02-9a85-3623e3d67436" providerId="ADAL" clId="{F69DB410-84E8-4041-8F78-1A8091DD06AD}" dt="2025-03-14T16:28:48.623" v="531" actId="26606"/>
          <ac:spMkLst>
            <pc:docMk/>
            <pc:sldMk cId="2158630983" sldId="267"/>
            <ac:spMk id="3111" creationId="{9A0D773F-7A7D-4DBB-9DEA-86BB8B8F4BC8}"/>
          </ac:spMkLst>
        </pc:spChg>
        <pc:picChg chg="add del mod">
          <ac:chgData name="Khaled El-Dakhakhny" userId="63e4bf33-1e26-4c02-9a85-3623e3d67436" providerId="ADAL" clId="{F69DB410-84E8-4041-8F78-1A8091DD06AD}" dt="2025-03-14T16:32:44.315" v="569" actId="21"/>
          <ac:picMkLst>
            <pc:docMk/>
            <pc:sldMk cId="2158630983" sldId="267"/>
            <ac:picMk id="19" creationId="{9318146F-5717-8AC2-1BE2-FFED6C9EB1F8}"/>
          </ac:picMkLst>
        </pc:picChg>
      </pc:sldChg>
      <pc:sldChg chg="addSp delSp modSp new mod setBg modAnim">
        <pc:chgData name="Khaled El-Dakhakhny" userId="63e4bf33-1e26-4c02-9a85-3623e3d67436" providerId="ADAL" clId="{F69DB410-84E8-4041-8F78-1A8091DD06AD}" dt="2025-03-21T21:25:48.803" v="2604" actId="255"/>
        <pc:sldMkLst>
          <pc:docMk/>
          <pc:sldMk cId="4035012707" sldId="268"/>
        </pc:sldMkLst>
        <pc:spChg chg="mod ord">
          <ac:chgData name="Khaled El-Dakhakhny" userId="63e4bf33-1e26-4c02-9a85-3623e3d67436" providerId="ADAL" clId="{F69DB410-84E8-4041-8F78-1A8091DD06AD}" dt="2025-03-19T14:58:41.270" v="2223" actId="255"/>
          <ac:spMkLst>
            <pc:docMk/>
            <pc:sldMk cId="4035012707" sldId="268"/>
            <ac:spMk id="2" creationId="{17A6348C-35A4-E408-23B9-2D46F152281E}"/>
          </ac:spMkLst>
        </pc:spChg>
        <pc:spChg chg="add mod ord">
          <ac:chgData name="Khaled El-Dakhakhny" userId="63e4bf33-1e26-4c02-9a85-3623e3d67436" providerId="ADAL" clId="{F69DB410-84E8-4041-8F78-1A8091DD06AD}" dt="2025-03-21T21:25:48.803" v="2604" actId="255"/>
          <ac:spMkLst>
            <pc:docMk/>
            <pc:sldMk cId="4035012707" sldId="268"/>
            <ac:spMk id="6" creationId="{1EE05121-1D7F-25C9-E100-A688F4761130}"/>
          </ac:spMkLst>
        </pc:spChg>
        <pc:spChg chg="add">
          <ac:chgData name="Khaled El-Dakhakhny" userId="63e4bf33-1e26-4c02-9a85-3623e3d67436" providerId="ADAL" clId="{F69DB410-84E8-4041-8F78-1A8091DD06AD}" dt="2025-03-17T11:31:06.728" v="1181" actId="26606"/>
          <ac:spMkLst>
            <pc:docMk/>
            <pc:sldMk cId="4035012707" sldId="268"/>
            <ac:spMk id="182" creationId="{4C90A199-6F08-4658-B835-27722E9B95FD}"/>
          </ac:spMkLst>
        </pc:spChg>
        <pc:spChg chg="add">
          <ac:chgData name="Khaled El-Dakhakhny" userId="63e4bf33-1e26-4c02-9a85-3623e3d67436" providerId="ADAL" clId="{F69DB410-84E8-4041-8F78-1A8091DD06AD}" dt="2025-03-17T11:31:06.728" v="1181" actId="26606"/>
          <ac:spMkLst>
            <pc:docMk/>
            <pc:sldMk cId="4035012707" sldId="268"/>
            <ac:spMk id="185" creationId="{5FC9E5C3-B8DC-4532-8C1F-4D5331C64C08}"/>
          </ac:spMkLst>
        </pc:spChg>
        <pc:grpChg chg="add">
          <ac:chgData name="Khaled El-Dakhakhny" userId="63e4bf33-1e26-4c02-9a85-3623e3d67436" providerId="ADAL" clId="{F69DB410-84E8-4041-8F78-1A8091DD06AD}" dt="2025-03-17T11:31:06.728" v="1181" actId="26606"/>
          <ac:grpSpMkLst>
            <pc:docMk/>
            <pc:sldMk cId="4035012707" sldId="268"/>
            <ac:grpSpMk id="183" creationId="{D2A542E6-1924-4FE2-89D1-3CB19468C1F6}"/>
          </ac:grpSpMkLst>
        </pc:grpChg>
        <pc:picChg chg="add del mod ord">
          <ac:chgData name="Khaled El-Dakhakhny" userId="63e4bf33-1e26-4c02-9a85-3623e3d67436" providerId="ADAL" clId="{F69DB410-84E8-4041-8F78-1A8091DD06AD}" dt="2025-03-17T11:31:06.728" v="1181" actId="26606"/>
          <ac:picMkLst>
            <pc:docMk/>
            <pc:sldMk cId="4035012707" sldId="268"/>
            <ac:picMk id="8" creationId="{09FA54A5-8A18-0B70-2EF5-89ABF64D3E71}"/>
          </ac:picMkLst>
        </pc:picChg>
        <pc:picChg chg="add mod">
          <ac:chgData name="Khaled El-Dakhakhny" userId="63e4bf33-1e26-4c02-9a85-3623e3d67436" providerId="ADAL" clId="{F69DB410-84E8-4041-8F78-1A8091DD06AD}" dt="2025-03-17T11:34:56.829" v="1189" actId="14100"/>
          <ac:picMkLst>
            <pc:docMk/>
            <pc:sldMk cId="4035012707" sldId="268"/>
            <ac:picMk id="16" creationId="{40B8AACB-8485-CD84-8C77-6E1B1835A394}"/>
          </ac:picMkLst>
        </pc:picChg>
      </pc:sldChg>
      <pc:sldChg chg="addSp delSp modSp new mod modAnim">
        <pc:chgData name="Khaled El-Dakhakhny" userId="63e4bf33-1e26-4c02-9a85-3623e3d67436" providerId="ADAL" clId="{F69DB410-84E8-4041-8F78-1A8091DD06AD}" dt="2025-03-19T22:30:59.997" v="2351" actId="14734"/>
        <pc:sldMkLst>
          <pc:docMk/>
          <pc:sldMk cId="1672635950" sldId="269"/>
        </pc:sldMkLst>
        <pc:spChg chg="mod">
          <ac:chgData name="Khaled El-Dakhakhny" userId="63e4bf33-1e26-4c02-9a85-3623e3d67436" providerId="ADAL" clId="{F69DB410-84E8-4041-8F78-1A8091DD06AD}" dt="2025-03-17T12:58:20.980" v="1291" actId="1076"/>
          <ac:spMkLst>
            <pc:docMk/>
            <pc:sldMk cId="1672635950" sldId="269"/>
            <ac:spMk id="2" creationId="{CFEAD58F-A499-3E9E-F6FE-766BB4033DAC}"/>
          </ac:spMkLst>
        </pc:spChg>
        <pc:spChg chg="add mod">
          <ac:chgData name="Khaled El-Dakhakhny" userId="63e4bf33-1e26-4c02-9a85-3623e3d67436" providerId="ADAL" clId="{F69DB410-84E8-4041-8F78-1A8091DD06AD}" dt="2025-03-17T13:06:36.644" v="1330" actId="113"/>
          <ac:spMkLst>
            <pc:docMk/>
            <pc:sldMk cId="1672635950" sldId="269"/>
            <ac:spMk id="9" creationId="{2DE60667-C15C-F97B-2DE1-DA70F292D3E4}"/>
          </ac:spMkLst>
        </pc:spChg>
        <pc:spChg chg="add mod">
          <ac:chgData name="Khaled El-Dakhakhny" userId="63e4bf33-1e26-4c02-9a85-3623e3d67436" providerId="ADAL" clId="{F69DB410-84E8-4041-8F78-1A8091DD06AD}" dt="2025-03-17T13:04:08.925" v="1319" actId="1076"/>
          <ac:spMkLst>
            <pc:docMk/>
            <pc:sldMk cId="1672635950" sldId="269"/>
            <ac:spMk id="10" creationId="{4E526266-3214-4888-2983-6418803E8251}"/>
          </ac:spMkLst>
        </pc:spChg>
        <pc:spChg chg="add mod">
          <ac:chgData name="Khaled El-Dakhakhny" userId="63e4bf33-1e26-4c02-9a85-3623e3d67436" providerId="ADAL" clId="{F69DB410-84E8-4041-8F78-1A8091DD06AD}" dt="2025-03-17T13:04:29.519" v="1321" actId="13822"/>
          <ac:spMkLst>
            <pc:docMk/>
            <pc:sldMk cId="1672635950" sldId="269"/>
            <ac:spMk id="11" creationId="{AAC074DD-AE44-A42A-9ED5-E44ECC6F5AC8}"/>
          </ac:spMkLst>
        </pc:spChg>
        <pc:spChg chg="add mod">
          <ac:chgData name="Khaled El-Dakhakhny" userId="63e4bf33-1e26-4c02-9a85-3623e3d67436" providerId="ADAL" clId="{F69DB410-84E8-4041-8F78-1A8091DD06AD}" dt="2025-03-17T13:09:41.134" v="1360" actId="113"/>
          <ac:spMkLst>
            <pc:docMk/>
            <pc:sldMk cId="1672635950" sldId="269"/>
            <ac:spMk id="12" creationId="{BC6142EF-0BD3-B7C7-1F0D-40145AAF673F}"/>
          </ac:spMkLst>
        </pc:spChg>
        <pc:spChg chg="add mod">
          <ac:chgData name="Khaled El-Dakhakhny" userId="63e4bf33-1e26-4c02-9a85-3623e3d67436" providerId="ADAL" clId="{F69DB410-84E8-4041-8F78-1A8091DD06AD}" dt="2025-03-17T13:06:03.230" v="1327" actId="14100"/>
          <ac:spMkLst>
            <pc:docMk/>
            <pc:sldMk cId="1672635950" sldId="269"/>
            <ac:spMk id="13" creationId="{DAE84758-E34E-E874-9C3A-5C1CED029DAC}"/>
          </ac:spMkLst>
        </pc:spChg>
        <pc:spChg chg="add mod">
          <ac:chgData name="Khaled El-Dakhakhny" userId="63e4bf33-1e26-4c02-9a85-3623e3d67436" providerId="ADAL" clId="{F69DB410-84E8-4041-8F78-1A8091DD06AD}" dt="2025-03-17T13:07:43.083" v="1338" actId="1076"/>
          <ac:spMkLst>
            <pc:docMk/>
            <pc:sldMk cId="1672635950" sldId="269"/>
            <ac:spMk id="15" creationId="{81E8B9D8-5BFD-5473-24A9-223BA792489D}"/>
          </ac:spMkLst>
        </pc:spChg>
        <pc:spChg chg="add mod">
          <ac:chgData name="Khaled El-Dakhakhny" userId="63e4bf33-1e26-4c02-9a85-3623e3d67436" providerId="ADAL" clId="{F69DB410-84E8-4041-8F78-1A8091DD06AD}" dt="2025-03-17T13:08:34.194" v="1347" actId="20577"/>
          <ac:spMkLst>
            <pc:docMk/>
            <pc:sldMk cId="1672635950" sldId="269"/>
            <ac:spMk id="16" creationId="{5AC08FC3-E99A-773D-B05F-2D34A8DB4052}"/>
          </ac:spMkLst>
        </pc:spChg>
        <pc:spChg chg="add mod">
          <ac:chgData name="Khaled El-Dakhakhny" userId="63e4bf33-1e26-4c02-9a85-3623e3d67436" providerId="ADAL" clId="{F69DB410-84E8-4041-8F78-1A8091DD06AD}" dt="2025-03-17T13:09:33.152" v="1358" actId="113"/>
          <ac:spMkLst>
            <pc:docMk/>
            <pc:sldMk cId="1672635950" sldId="269"/>
            <ac:spMk id="17" creationId="{C8C330EE-C629-629A-AB50-5925DC7E6D8B}"/>
          </ac:spMkLst>
        </pc:spChg>
        <pc:spChg chg="add mod">
          <ac:chgData name="Khaled El-Dakhakhny" userId="63e4bf33-1e26-4c02-9a85-3623e3d67436" providerId="ADAL" clId="{F69DB410-84E8-4041-8F78-1A8091DD06AD}" dt="2025-03-17T13:09:08.246" v="1355" actId="1076"/>
          <ac:spMkLst>
            <pc:docMk/>
            <pc:sldMk cId="1672635950" sldId="269"/>
            <ac:spMk id="18" creationId="{36BFD286-E6D7-5213-ACA6-00996EC1F606}"/>
          </ac:spMkLst>
        </pc:spChg>
        <pc:spChg chg="add mod">
          <ac:chgData name="Khaled El-Dakhakhny" userId="63e4bf33-1e26-4c02-9a85-3623e3d67436" providerId="ADAL" clId="{F69DB410-84E8-4041-8F78-1A8091DD06AD}" dt="2025-03-17T13:10:49.240" v="1368" actId="14100"/>
          <ac:spMkLst>
            <pc:docMk/>
            <pc:sldMk cId="1672635950" sldId="269"/>
            <ac:spMk id="19" creationId="{11B71B7B-181B-01C1-3839-5DB7AF3D8488}"/>
          </ac:spMkLst>
        </pc:spChg>
        <pc:spChg chg="add mod">
          <ac:chgData name="Khaled El-Dakhakhny" userId="63e4bf33-1e26-4c02-9a85-3623e3d67436" providerId="ADAL" clId="{F69DB410-84E8-4041-8F78-1A8091DD06AD}" dt="2025-03-17T13:11:10.257" v="1373" actId="20577"/>
          <ac:spMkLst>
            <pc:docMk/>
            <pc:sldMk cId="1672635950" sldId="269"/>
            <ac:spMk id="22" creationId="{9E629B07-A2D7-1A43-FEA6-5E0400F9B552}"/>
          </ac:spMkLst>
        </pc:spChg>
        <pc:spChg chg="add mod">
          <ac:chgData name="Khaled El-Dakhakhny" userId="63e4bf33-1e26-4c02-9a85-3623e3d67436" providerId="ADAL" clId="{F69DB410-84E8-4041-8F78-1A8091DD06AD}" dt="2025-03-17T13:11:24.049" v="1376" actId="20577"/>
          <ac:spMkLst>
            <pc:docMk/>
            <pc:sldMk cId="1672635950" sldId="269"/>
            <ac:spMk id="23" creationId="{66A58AA5-CC95-C328-2A4A-0EBD96A1FDDF}"/>
          </ac:spMkLst>
        </pc:spChg>
        <pc:spChg chg="add mod">
          <ac:chgData name="Khaled El-Dakhakhny" userId="63e4bf33-1e26-4c02-9a85-3623e3d67436" providerId="ADAL" clId="{F69DB410-84E8-4041-8F78-1A8091DD06AD}" dt="2025-03-17T13:14:07.535" v="1382" actId="20577"/>
          <ac:spMkLst>
            <pc:docMk/>
            <pc:sldMk cId="1672635950" sldId="269"/>
            <ac:spMk id="24" creationId="{C39C7F4B-5871-8189-0EDF-BBD60FFF4DCA}"/>
          </ac:spMkLst>
        </pc:spChg>
        <pc:spChg chg="add mod">
          <ac:chgData name="Khaled El-Dakhakhny" userId="63e4bf33-1e26-4c02-9a85-3623e3d67436" providerId="ADAL" clId="{F69DB410-84E8-4041-8F78-1A8091DD06AD}" dt="2025-03-17T13:14:11.560" v="1384" actId="20577"/>
          <ac:spMkLst>
            <pc:docMk/>
            <pc:sldMk cId="1672635950" sldId="269"/>
            <ac:spMk id="25" creationId="{72182FE2-5485-6321-B4AA-C85739402BF8}"/>
          </ac:spMkLst>
        </pc:spChg>
        <pc:graphicFrameChg chg="add mod modGraphic">
          <ac:chgData name="Khaled El-Dakhakhny" userId="63e4bf33-1e26-4c02-9a85-3623e3d67436" providerId="ADAL" clId="{F69DB410-84E8-4041-8F78-1A8091DD06AD}" dt="2025-03-19T22:30:59.997" v="2351" actId="14734"/>
          <ac:graphicFrameMkLst>
            <pc:docMk/>
            <pc:sldMk cId="1672635950" sldId="269"/>
            <ac:graphicFrameMk id="8" creationId="{A64426F2-A582-5D80-E47E-6627A35365A4}"/>
          </ac:graphicFrameMkLst>
        </pc:graphicFrameChg>
        <pc:picChg chg="add mod">
          <ac:chgData name="Khaled El-Dakhakhny" userId="63e4bf33-1e26-4c02-9a85-3623e3d67436" providerId="ADAL" clId="{F69DB410-84E8-4041-8F78-1A8091DD06AD}" dt="2025-03-17T13:08:56.255" v="1353" actId="1076"/>
          <ac:picMkLst>
            <pc:docMk/>
            <pc:sldMk cId="1672635950" sldId="269"/>
            <ac:picMk id="4" creationId="{4270CB23-11C9-23DB-64D7-EB8715D57D53}"/>
          </ac:picMkLst>
        </pc:picChg>
      </pc:sldChg>
      <pc:sldChg chg="addSp delSp modSp new del mod">
        <pc:chgData name="Khaled El-Dakhakhny" userId="63e4bf33-1e26-4c02-9a85-3623e3d67436" providerId="ADAL" clId="{F69DB410-84E8-4041-8F78-1A8091DD06AD}" dt="2025-03-17T12:48:27.806" v="1247" actId="2696"/>
        <pc:sldMkLst>
          <pc:docMk/>
          <pc:sldMk cId="2950929162" sldId="269"/>
        </pc:sldMkLst>
      </pc:sldChg>
      <pc:sldChg chg="new del">
        <pc:chgData name="Khaled El-Dakhakhny" userId="63e4bf33-1e26-4c02-9a85-3623e3d67436" providerId="ADAL" clId="{F69DB410-84E8-4041-8F78-1A8091DD06AD}" dt="2025-03-17T13:17:53.715" v="1392" actId="2696"/>
        <pc:sldMkLst>
          <pc:docMk/>
          <pc:sldMk cId="3166917620" sldId="270"/>
        </pc:sldMkLst>
      </pc:sldChg>
      <pc:sldChg chg="addSp delSp modSp new mod setBg">
        <pc:chgData name="Khaled El-Dakhakhny" userId="63e4bf33-1e26-4c02-9a85-3623e3d67436" providerId="ADAL" clId="{F69DB410-84E8-4041-8F78-1A8091DD06AD}" dt="2025-03-24T12:39:31.846" v="2900" actId="2711"/>
        <pc:sldMkLst>
          <pc:docMk/>
          <pc:sldMk cId="3914086069" sldId="270"/>
        </pc:sldMkLst>
        <pc:spChg chg="mod">
          <ac:chgData name="Khaled El-Dakhakhny" userId="63e4bf33-1e26-4c02-9a85-3623e3d67436" providerId="ADAL" clId="{F69DB410-84E8-4041-8F78-1A8091DD06AD}" dt="2025-03-17T14:17:47.603" v="1450" actId="26606"/>
          <ac:spMkLst>
            <pc:docMk/>
            <pc:sldMk cId="3914086069" sldId="270"/>
            <ac:spMk id="2" creationId="{B77E6672-49F7-0BB7-272A-61D2C5E82224}"/>
          </ac:spMkLst>
        </pc:spChg>
        <pc:spChg chg="add mod">
          <ac:chgData name="Khaled El-Dakhakhny" userId="63e4bf33-1e26-4c02-9a85-3623e3d67436" providerId="ADAL" clId="{F69DB410-84E8-4041-8F78-1A8091DD06AD}" dt="2025-03-24T12:39:31.846" v="2900" actId="2711"/>
          <ac:spMkLst>
            <pc:docMk/>
            <pc:sldMk cId="3914086069" sldId="270"/>
            <ac:spMk id="4" creationId="{233D3546-B501-AE6B-9D74-54975C2C86B2}"/>
          </ac:spMkLst>
        </pc:spChg>
        <pc:spChg chg="add mod">
          <ac:chgData name="Khaled El-Dakhakhny" userId="63e4bf33-1e26-4c02-9a85-3623e3d67436" providerId="ADAL" clId="{F69DB410-84E8-4041-8F78-1A8091DD06AD}" dt="2025-03-24T12:39:08.440" v="2896" actId="20578"/>
          <ac:spMkLst>
            <pc:docMk/>
            <pc:sldMk cId="3914086069" sldId="270"/>
            <ac:spMk id="6" creationId="{DAE805C4-D8A5-D303-415C-2629C2D63E1C}"/>
          </ac:spMkLst>
        </pc:spChg>
        <pc:spChg chg="add mod">
          <ac:chgData name="Khaled El-Dakhakhny" userId="63e4bf33-1e26-4c02-9a85-3623e3d67436" providerId="ADAL" clId="{F69DB410-84E8-4041-8F78-1A8091DD06AD}" dt="2025-03-17T14:17:30.458" v="1448" actId="1076"/>
          <ac:spMkLst>
            <pc:docMk/>
            <pc:sldMk cId="3914086069" sldId="270"/>
            <ac:spMk id="8" creationId="{81DEF3B7-E282-8699-1CE2-0F4D22F5344D}"/>
          </ac:spMkLst>
        </pc:spChg>
        <pc:spChg chg="add">
          <ac:chgData name="Khaled El-Dakhakhny" userId="63e4bf33-1e26-4c02-9a85-3623e3d67436" providerId="ADAL" clId="{F69DB410-84E8-4041-8F78-1A8091DD06AD}" dt="2025-03-17T14:17:47.603" v="1450" actId="26606"/>
          <ac:spMkLst>
            <pc:docMk/>
            <pc:sldMk cId="3914086069" sldId="270"/>
            <ac:spMk id="24" creationId="{B6CDA21F-E7AF-4C75-8395-33F58D5B0E45}"/>
          </ac:spMkLst>
        </pc:spChg>
        <pc:spChg chg="add">
          <ac:chgData name="Khaled El-Dakhakhny" userId="63e4bf33-1e26-4c02-9a85-3623e3d67436" providerId="ADAL" clId="{F69DB410-84E8-4041-8F78-1A8091DD06AD}" dt="2025-03-17T14:17:47.603" v="1450" actId="26606"/>
          <ac:spMkLst>
            <pc:docMk/>
            <pc:sldMk cId="3914086069" sldId="270"/>
            <ac:spMk id="31" creationId="{D5B0017B-2ECA-49AF-B397-DC140825DF8D}"/>
          </ac:spMkLst>
        </pc:spChg>
        <pc:grpChg chg="add">
          <ac:chgData name="Khaled El-Dakhakhny" userId="63e4bf33-1e26-4c02-9a85-3623e3d67436" providerId="ADAL" clId="{F69DB410-84E8-4041-8F78-1A8091DD06AD}" dt="2025-03-17T14:17:47.603" v="1450" actId="26606"/>
          <ac:grpSpMkLst>
            <pc:docMk/>
            <pc:sldMk cId="3914086069" sldId="270"/>
            <ac:grpSpMk id="26" creationId="{AE1C45F0-260A-458C-96ED-C1F6D2151219}"/>
          </ac:grpSpMkLst>
        </pc:grpChg>
        <pc:cxnChg chg="add">
          <ac:chgData name="Khaled El-Dakhakhny" userId="63e4bf33-1e26-4c02-9a85-3623e3d67436" providerId="ADAL" clId="{F69DB410-84E8-4041-8F78-1A8091DD06AD}" dt="2025-03-17T14:17:47.603" v="1450" actId="26606"/>
          <ac:cxnSpMkLst>
            <pc:docMk/>
            <pc:sldMk cId="3914086069" sldId="270"/>
            <ac:cxnSpMk id="33" creationId="{6CF1BAF6-AD41-4082-B212-8A1F9A2E8779}"/>
          </ac:cxnSpMkLst>
        </pc:cxnChg>
      </pc:sldChg>
      <pc:sldChg chg="addSp delSp modSp new mod setBg">
        <pc:chgData name="Khaled El-Dakhakhny" userId="63e4bf33-1e26-4c02-9a85-3623e3d67436" providerId="ADAL" clId="{F69DB410-84E8-4041-8F78-1A8091DD06AD}" dt="2025-03-20T15:54:07.737" v="2490" actId="20577"/>
        <pc:sldMkLst>
          <pc:docMk/>
          <pc:sldMk cId="946129909" sldId="271"/>
        </pc:sldMkLst>
        <pc:spChg chg="add del mod">
          <ac:chgData name="Khaled El-Dakhakhny" userId="63e4bf33-1e26-4c02-9a85-3623e3d67436" providerId="ADAL" clId="{F69DB410-84E8-4041-8F78-1A8091DD06AD}" dt="2025-03-17T15:16:03.347" v="1495" actId="26606"/>
          <ac:spMkLst>
            <pc:docMk/>
            <pc:sldMk cId="946129909" sldId="271"/>
            <ac:spMk id="2" creationId="{F5BF260E-F375-4D66-777B-E86DC29AB7EF}"/>
          </ac:spMkLst>
        </pc:spChg>
        <pc:spChg chg="mod ord">
          <ac:chgData name="Khaled El-Dakhakhny" userId="63e4bf33-1e26-4c02-9a85-3623e3d67436" providerId="ADAL" clId="{F69DB410-84E8-4041-8F78-1A8091DD06AD}" dt="2025-03-20T15:54:07.737" v="2490" actId="20577"/>
          <ac:spMkLst>
            <pc:docMk/>
            <pc:sldMk cId="946129909" sldId="271"/>
            <ac:spMk id="3" creationId="{87F54311-9FAA-6FE0-9821-F9866045889B}"/>
          </ac:spMkLst>
        </pc:spChg>
        <pc:spChg chg="add">
          <ac:chgData name="Khaled El-Dakhakhny" userId="63e4bf33-1e26-4c02-9a85-3623e3d67436" providerId="ADAL" clId="{F69DB410-84E8-4041-8F78-1A8091DD06AD}" dt="2025-03-17T15:16:03.347" v="1495" actId="26606"/>
          <ac:spMkLst>
            <pc:docMk/>
            <pc:sldMk cId="946129909" sldId="271"/>
            <ac:spMk id="22" creationId="{4C90A199-6F08-4658-B835-27722E9B95FD}"/>
          </ac:spMkLst>
        </pc:spChg>
        <pc:spChg chg="add">
          <ac:chgData name="Khaled El-Dakhakhny" userId="63e4bf33-1e26-4c02-9a85-3623e3d67436" providerId="ADAL" clId="{F69DB410-84E8-4041-8F78-1A8091DD06AD}" dt="2025-03-17T15:16:03.347" v="1495" actId="26606"/>
          <ac:spMkLst>
            <pc:docMk/>
            <pc:sldMk cId="946129909" sldId="271"/>
            <ac:spMk id="28" creationId="{5FC9E5C3-B8DC-4532-8C1F-4D5331C64C08}"/>
          </ac:spMkLst>
        </pc:spChg>
        <pc:picChg chg="add mod ord">
          <ac:chgData name="Khaled El-Dakhakhny" userId="63e4bf33-1e26-4c02-9a85-3623e3d67436" providerId="ADAL" clId="{F69DB410-84E8-4041-8F78-1A8091DD06AD}" dt="2025-03-17T15:16:03.347" v="1495" actId="26606"/>
          <ac:picMkLst>
            <pc:docMk/>
            <pc:sldMk cId="946129909" sldId="271"/>
            <ac:picMk id="4" creationId="{90611AC0-9022-F9DD-5C77-47A29675906C}"/>
          </ac:picMkLst>
        </pc:picChg>
        <pc:picChg chg="add mod">
          <ac:chgData name="Khaled El-Dakhakhny" userId="63e4bf33-1e26-4c02-9a85-3623e3d67436" providerId="ADAL" clId="{F69DB410-84E8-4041-8F78-1A8091DD06AD}" dt="2025-03-17T15:01:35.453" v="1475" actId="14100"/>
          <ac:picMkLst>
            <pc:docMk/>
            <pc:sldMk cId="946129909" sldId="271"/>
            <ac:picMk id="6" creationId="{0630A7D1-8B0B-296D-EEEB-4796C2D6F527}"/>
          </ac:picMkLst>
        </pc:picChg>
      </pc:sldChg>
      <pc:sldChg chg="addSp delSp modSp new mod setBg modAnim">
        <pc:chgData name="Khaled El-Dakhakhny" userId="63e4bf33-1e26-4c02-9a85-3623e3d67436" providerId="ADAL" clId="{F69DB410-84E8-4041-8F78-1A8091DD06AD}" dt="2025-03-21T23:07:33.123" v="2866"/>
        <pc:sldMkLst>
          <pc:docMk/>
          <pc:sldMk cId="3131537257" sldId="272"/>
        </pc:sldMkLst>
        <pc:spChg chg="mod">
          <ac:chgData name="Khaled El-Dakhakhny" userId="63e4bf33-1e26-4c02-9a85-3623e3d67436" providerId="ADAL" clId="{F69DB410-84E8-4041-8F78-1A8091DD06AD}" dt="2025-03-21T22:52:13.679" v="2849" actId="14100"/>
          <ac:spMkLst>
            <pc:docMk/>
            <pc:sldMk cId="3131537257" sldId="272"/>
            <ac:spMk id="2" creationId="{275137DC-E79D-0ED6-2216-CB83B07C5D58}"/>
          </ac:spMkLst>
        </pc:spChg>
        <pc:spChg chg="add mod ord">
          <ac:chgData name="Khaled El-Dakhakhny" userId="63e4bf33-1e26-4c02-9a85-3623e3d67436" providerId="ADAL" clId="{F69DB410-84E8-4041-8F78-1A8091DD06AD}" dt="2025-03-21T22:52:45.284" v="2850" actId="1076"/>
          <ac:spMkLst>
            <pc:docMk/>
            <pc:sldMk cId="3131537257" sldId="272"/>
            <ac:spMk id="5" creationId="{5E2FE21D-9AF4-A1F2-CE0B-EC74F768551F}"/>
          </ac:spMkLst>
        </pc:spChg>
        <pc:spChg chg="add del">
          <ac:chgData name="Khaled El-Dakhakhny" userId="63e4bf33-1e26-4c02-9a85-3623e3d67436" providerId="ADAL" clId="{F69DB410-84E8-4041-8F78-1A8091DD06AD}" dt="2025-03-21T22:51:32.782" v="2842" actId="26606"/>
          <ac:spMkLst>
            <pc:docMk/>
            <pc:sldMk cId="3131537257" sldId="272"/>
            <ac:spMk id="80" creationId="{3EA6610E-CA2F-474D-B2BD-8DD699923336}"/>
          </ac:spMkLst>
        </pc:spChg>
        <pc:spChg chg="add del">
          <ac:chgData name="Khaled El-Dakhakhny" userId="63e4bf33-1e26-4c02-9a85-3623e3d67436" providerId="ADAL" clId="{F69DB410-84E8-4041-8F78-1A8091DD06AD}" dt="2025-03-21T22:51:32.782" v="2842" actId="26606"/>
          <ac:spMkLst>
            <pc:docMk/>
            <pc:sldMk cId="3131537257" sldId="272"/>
            <ac:spMk id="81" creationId="{90464369-70FA-42AF-948F-80664CA7BFE5}"/>
          </ac:spMkLst>
        </pc:spChg>
        <pc:spChg chg="add del">
          <ac:chgData name="Khaled El-Dakhakhny" userId="63e4bf33-1e26-4c02-9a85-3623e3d67436" providerId="ADAL" clId="{F69DB410-84E8-4041-8F78-1A8091DD06AD}" dt="2025-03-21T22:51:32.782" v="2842" actId="26606"/>
          <ac:spMkLst>
            <pc:docMk/>
            <pc:sldMk cId="3131537257" sldId="272"/>
            <ac:spMk id="82" creationId="{CC552A98-EF7D-4D42-AB69-066B786AB55B}"/>
          </ac:spMkLst>
        </pc:spChg>
        <pc:spChg chg="add del">
          <ac:chgData name="Khaled El-Dakhakhny" userId="63e4bf33-1e26-4c02-9a85-3623e3d67436" providerId="ADAL" clId="{F69DB410-84E8-4041-8F78-1A8091DD06AD}" dt="2025-03-21T22:51:32.782" v="2842" actId="26606"/>
          <ac:spMkLst>
            <pc:docMk/>
            <pc:sldMk cId="3131537257" sldId="272"/>
            <ac:spMk id="83" creationId="{A648176E-454C-437C-B0FC-9B82FCF32B24}"/>
          </ac:spMkLst>
        </pc:spChg>
        <pc:spChg chg="add del">
          <ac:chgData name="Khaled El-Dakhakhny" userId="63e4bf33-1e26-4c02-9a85-3623e3d67436" providerId="ADAL" clId="{F69DB410-84E8-4041-8F78-1A8091DD06AD}" dt="2025-03-21T22:51:32.782" v="2842" actId="26606"/>
          <ac:spMkLst>
            <pc:docMk/>
            <pc:sldMk cId="3131537257" sldId="272"/>
            <ac:spMk id="84" creationId="{A6604B49-AD5C-4590-B051-06C8222ECD99}"/>
          </ac:spMkLst>
        </pc:spChg>
        <pc:spChg chg="add del">
          <ac:chgData name="Khaled El-Dakhakhny" userId="63e4bf33-1e26-4c02-9a85-3623e3d67436" providerId="ADAL" clId="{F69DB410-84E8-4041-8F78-1A8091DD06AD}" dt="2025-03-21T22:51:32.782" v="2842" actId="26606"/>
          <ac:spMkLst>
            <pc:docMk/>
            <pc:sldMk cId="3131537257" sldId="272"/>
            <ac:spMk id="85" creationId="{CD6F001B-9B1B-4EC4-9A93-3773EBC951C5}"/>
          </ac:spMkLst>
        </pc:spChg>
        <pc:picChg chg="add del mod ord">
          <ac:chgData name="Khaled El-Dakhakhny" userId="63e4bf33-1e26-4c02-9a85-3623e3d67436" providerId="ADAL" clId="{F69DB410-84E8-4041-8F78-1A8091DD06AD}" dt="2025-03-21T22:51:31.863" v="2841" actId="478"/>
          <ac:picMkLst>
            <pc:docMk/>
            <pc:sldMk cId="3131537257" sldId="272"/>
            <ac:picMk id="6" creationId="{F7AE4563-3929-FBF4-D191-C8A3F218E533}"/>
          </ac:picMkLst>
        </pc:picChg>
        <pc:picChg chg="add del mod">
          <ac:chgData name="Khaled El-Dakhakhny" userId="63e4bf33-1e26-4c02-9a85-3623e3d67436" providerId="ADAL" clId="{F69DB410-84E8-4041-8F78-1A8091DD06AD}" dt="2025-03-21T22:51:31.863" v="2841" actId="478"/>
          <ac:picMkLst>
            <pc:docMk/>
            <pc:sldMk cId="3131537257" sldId="272"/>
            <ac:picMk id="10" creationId="{8F04E346-E323-9D9F-91DD-926CE236D5B0}"/>
          </ac:picMkLst>
        </pc:picChg>
      </pc:sldChg>
      <pc:sldChg chg="addSp delSp modSp new del mod">
        <pc:chgData name="Khaled El-Dakhakhny" userId="63e4bf33-1e26-4c02-9a85-3623e3d67436" providerId="ADAL" clId="{F69DB410-84E8-4041-8F78-1A8091DD06AD}" dt="2025-03-17T16:12:37.252" v="1689" actId="2696"/>
        <pc:sldMkLst>
          <pc:docMk/>
          <pc:sldMk cId="3691280316" sldId="273"/>
        </pc:sldMkLst>
      </pc:sldChg>
      <pc:sldChg chg="addSp delSp modSp new mod setBg">
        <pc:chgData name="Khaled El-Dakhakhny" userId="63e4bf33-1e26-4c02-9a85-3623e3d67436" providerId="ADAL" clId="{F69DB410-84E8-4041-8F78-1A8091DD06AD}" dt="2025-03-17T16:11:49.941" v="1688" actId="26606"/>
        <pc:sldMkLst>
          <pc:docMk/>
          <pc:sldMk cId="1962586487" sldId="274"/>
        </pc:sldMkLst>
        <pc:spChg chg="add">
          <ac:chgData name="Khaled El-Dakhakhny" userId="63e4bf33-1e26-4c02-9a85-3623e3d67436" providerId="ADAL" clId="{F69DB410-84E8-4041-8F78-1A8091DD06AD}" dt="2025-03-17T16:11:49.941" v="1688" actId="26606"/>
          <ac:spMkLst>
            <pc:docMk/>
            <pc:sldMk cId="1962586487" sldId="274"/>
            <ac:spMk id="6179" creationId="{3DAD86CA-8235-409B-982B-5E7A033E2392}"/>
          </ac:spMkLst>
        </pc:spChg>
        <pc:spChg chg="add">
          <ac:chgData name="Khaled El-Dakhakhny" userId="63e4bf33-1e26-4c02-9a85-3623e3d67436" providerId="ADAL" clId="{F69DB410-84E8-4041-8F78-1A8091DD06AD}" dt="2025-03-17T16:11:49.941" v="1688" actId="26606"/>
          <ac:spMkLst>
            <pc:docMk/>
            <pc:sldMk cId="1962586487" sldId="274"/>
            <ac:spMk id="6180" creationId="{9F234FBA-3501-47B4-AE0C-AA4AFBC8F603}"/>
          </ac:spMkLst>
        </pc:spChg>
        <pc:spChg chg="add">
          <ac:chgData name="Khaled El-Dakhakhny" userId="63e4bf33-1e26-4c02-9a85-3623e3d67436" providerId="ADAL" clId="{F69DB410-84E8-4041-8F78-1A8091DD06AD}" dt="2025-03-17T16:11:49.941" v="1688" actId="26606"/>
          <ac:spMkLst>
            <pc:docMk/>
            <pc:sldMk cId="1962586487" sldId="274"/>
            <ac:spMk id="6181" creationId="{B5EF893B-0491-416E-9D33-BADE9600792A}"/>
          </ac:spMkLst>
        </pc:spChg>
        <pc:picChg chg="add del mod">
          <ac:chgData name="Khaled El-Dakhakhny" userId="63e4bf33-1e26-4c02-9a85-3623e3d67436" providerId="ADAL" clId="{F69DB410-84E8-4041-8F78-1A8091DD06AD}" dt="2025-03-17T16:11:49.941" v="1688" actId="26606"/>
          <ac:picMkLst>
            <pc:docMk/>
            <pc:sldMk cId="1962586487" sldId="274"/>
            <ac:picMk id="6148" creationId="{18AABB80-AC8A-929E-6DF0-C674770BE784}"/>
          </ac:picMkLst>
        </pc:picChg>
        <pc:cxnChg chg="add">
          <ac:chgData name="Khaled El-Dakhakhny" userId="63e4bf33-1e26-4c02-9a85-3623e3d67436" providerId="ADAL" clId="{F69DB410-84E8-4041-8F78-1A8091DD06AD}" dt="2025-03-17T16:11:49.941" v="1688" actId="26606"/>
          <ac:cxnSpMkLst>
            <pc:docMk/>
            <pc:sldMk cId="1962586487" sldId="274"/>
            <ac:cxnSpMk id="6182" creationId="{469F4FF8-F8B0-4630-BA1B-0D8B324CD5FF}"/>
          </ac:cxnSpMkLst>
        </pc:cxnChg>
      </pc:sldChg>
      <pc:sldChg chg="addSp delSp modSp new mod delAnim modAnim">
        <pc:chgData name="Khaled El-Dakhakhny" userId="63e4bf33-1e26-4c02-9a85-3623e3d67436" providerId="ADAL" clId="{F69DB410-84E8-4041-8F78-1A8091DD06AD}" dt="2025-03-24T12:26:21.902" v="2895" actId="20577"/>
        <pc:sldMkLst>
          <pc:docMk/>
          <pc:sldMk cId="1468505438" sldId="275"/>
        </pc:sldMkLst>
        <pc:spChg chg="mod">
          <ac:chgData name="Khaled El-Dakhakhny" userId="63e4bf33-1e26-4c02-9a85-3623e3d67436" providerId="ADAL" clId="{F69DB410-84E8-4041-8F78-1A8091DD06AD}" dt="2025-03-21T21:46:01.988" v="2639" actId="20577"/>
          <ac:spMkLst>
            <pc:docMk/>
            <pc:sldMk cId="1468505438" sldId="275"/>
            <ac:spMk id="2" creationId="{9C822602-EB7E-B1D2-0363-33061382DA3B}"/>
          </ac:spMkLst>
        </pc:spChg>
        <pc:spChg chg="add mod">
          <ac:chgData name="Khaled El-Dakhakhny" userId="63e4bf33-1e26-4c02-9a85-3623e3d67436" providerId="ADAL" clId="{F69DB410-84E8-4041-8F78-1A8091DD06AD}" dt="2025-03-24T12:26:21.902" v="2895" actId="20577"/>
          <ac:spMkLst>
            <pc:docMk/>
            <pc:sldMk cId="1468505438" sldId="275"/>
            <ac:spMk id="4" creationId="{0578E00E-CEFE-E290-4F75-D220EBF45AE9}"/>
          </ac:spMkLst>
        </pc:spChg>
        <pc:graphicFrameChg chg="add mod modGraphic">
          <ac:chgData name="Khaled El-Dakhakhny" userId="63e4bf33-1e26-4c02-9a85-3623e3d67436" providerId="ADAL" clId="{F69DB410-84E8-4041-8F78-1A8091DD06AD}" dt="2025-03-19T11:44:36.125" v="2056" actId="14100"/>
          <ac:graphicFrameMkLst>
            <pc:docMk/>
            <pc:sldMk cId="1468505438" sldId="275"/>
            <ac:graphicFrameMk id="8" creationId="{DE3F271B-F8CC-05D7-EF97-4E63EF753660}"/>
          </ac:graphicFrameMkLst>
        </pc:graphicFrameChg>
        <pc:picChg chg="add mod">
          <ac:chgData name="Khaled El-Dakhakhny" userId="63e4bf33-1e26-4c02-9a85-3623e3d67436" providerId="ADAL" clId="{F69DB410-84E8-4041-8F78-1A8091DD06AD}" dt="2025-03-21T21:46:07.618" v="2640" actId="1076"/>
          <ac:picMkLst>
            <pc:docMk/>
            <pc:sldMk cId="1468505438" sldId="275"/>
            <ac:picMk id="6" creationId="{8AD6A6E4-81D7-A263-018A-74A0893B78F3}"/>
          </ac:picMkLst>
        </pc:picChg>
      </pc:sldChg>
      <pc:sldChg chg="addSp delSp modSp new del mod modMedia setBg delAnim">
        <pc:chgData name="Khaled El-Dakhakhny" userId="63e4bf33-1e26-4c02-9a85-3623e3d67436" providerId="ADAL" clId="{F69DB410-84E8-4041-8F78-1A8091DD06AD}" dt="2025-03-18T09:58:21.798" v="1756" actId="2696"/>
        <pc:sldMkLst>
          <pc:docMk/>
          <pc:sldMk cId="2286389214" sldId="275"/>
        </pc:sldMkLst>
      </pc:sldChg>
      <pc:sldChg chg="addSp delSp modSp new del mod">
        <pc:chgData name="Khaled El-Dakhakhny" userId="63e4bf33-1e26-4c02-9a85-3623e3d67436" providerId="ADAL" clId="{F69DB410-84E8-4041-8F78-1A8091DD06AD}" dt="2025-03-21T21:43:29.016" v="2626" actId="2696"/>
        <pc:sldMkLst>
          <pc:docMk/>
          <pc:sldMk cId="4281286566" sldId="276"/>
        </pc:sldMkLst>
      </pc:sldChg>
      <pc:sldChg chg="modSp new mod ord">
        <pc:chgData name="Khaled El-Dakhakhny" userId="63e4bf33-1e26-4c02-9a85-3623e3d67436" providerId="ADAL" clId="{F69DB410-84E8-4041-8F78-1A8091DD06AD}" dt="2025-03-21T22:46:51.907" v="2826" actId="20577"/>
        <pc:sldMkLst>
          <pc:docMk/>
          <pc:sldMk cId="1229471327" sldId="277"/>
        </pc:sldMkLst>
        <pc:spChg chg="mod">
          <ac:chgData name="Khaled El-Dakhakhny" userId="63e4bf33-1e26-4c02-9a85-3623e3d67436" providerId="ADAL" clId="{F69DB410-84E8-4041-8F78-1A8091DD06AD}" dt="2025-03-19T13:25:03.912" v="2190" actId="20577"/>
          <ac:spMkLst>
            <pc:docMk/>
            <pc:sldMk cId="1229471327" sldId="277"/>
            <ac:spMk id="2" creationId="{DCAD6EDC-08BA-A877-00B7-0BE41AF7F7D0}"/>
          </ac:spMkLst>
        </pc:spChg>
        <pc:spChg chg="mod">
          <ac:chgData name="Khaled El-Dakhakhny" userId="63e4bf33-1e26-4c02-9a85-3623e3d67436" providerId="ADAL" clId="{F69DB410-84E8-4041-8F78-1A8091DD06AD}" dt="2025-03-21T22:46:51.907" v="2826" actId="20577"/>
          <ac:spMkLst>
            <pc:docMk/>
            <pc:sldMk cId="1229471327" sldId="277"/>
            <ac:spMk id="3" creationId="{06491BE7-3F4C-133C-F688-2F059D2B66C1}"/>
          </ac:spMkLst>
        </pc:spChg>
      </pc:sldChg>
      <pc:sldChg chg="addSp delSp modSp new mod ord">
        <pc:chgData name="Khaled El-Dakhakhny" userId="63e4bf33-1e26-4c02-9a85-3623e3d67436" providerId="ADAL" clId="{F69DB410-84E8-4041-8F78-1A8091DD06AD}" dt="2025-03-19T13:36:00.694" v="2221"/>
        <pc:sldMkLst>
          <pc:docMk/>
          <pc:sldMk cId="3085577808" sldId="278"/>
        </pc:sldMkLst>
        <pc:spChg chg="mod">
          <ac:chgData name="Khaled El-Dakhakhny" userId="63e4bf33-1e26-4c02-9a85-3623e3d67436" providerId="ADAL" clId="{F69DB410-84E8-4041-8F78-1A8091DD06AD}" dt="2025-03-19T13:28:30.253" v="2197"/>
          <ac:spMkLst>
            <pc:docMk/>
            <pc:sldMk cId="3085577808" sldId="278"/>
            <ac:spMk id="2" creationId="{4AC76F8B-9D74-EB42-FDFC-DBF93EA1B714}"/>
          </ac:spMkLst>
        </pc:spChg>
        <pc:spChg chg="add mod">
          <ac:chgData name="Khaled El-Dakhakhny" userId="63e4bf33-1e26-4c02-9a85-3623e3d67436" providerId="ADAL" clId="{F69DB410-84E8-4041-8F78-1A8091DD06AD}" dt="2025-03-19T13:30:44.100" v="2216" actId="113"/>
          <ac:spMkLst>
            <pc:docMk/>
            <pc:sldMk cId="3085577808" sldId="278"/>
            <ac:spMk id="10" creationId="{2D5908E6-CCE9-737E-3B53-2AC710943A70}"/>
          </ac:spMkLst>
        </pc:spChg>
        <pc:spChg chg="add mod">
          <ac:chgData name="Khaled El-Dakhakhny" userId="63e4bf33-1e26-4c02-9a85-3623e3d67436" providerId="ADAL" clId="{F69DB410-84E8-4041-8F78-1A8091DD06AD}" dt="2025-03-19T13:30:12.063" v="2209" actId="1076"/>
          <ac:spMkLst>
            <pc:docMk/>
            <pc:sldMk cId="3085577808" sldId="278"/>
            <ac:spMk id="12" creationId="{F708D767-EFB0-AEC9-EA71-C5A6D8ABE545}"/>
          </ac:spMkLst>
        </pc:spChg>
        <pc:graphicFrameChg chg="add mod modGraphic">
          <ac:chgData name="Khaled El-Dakhakhny" userId="63e4bf33-1e26-4c02-9a85-3623e3d67436" providerId="ADAL" clId="{F69DB410-84E8-4041-8F78-1A8091DD06AD}" dt="2025-03-19T13:29:56.102" v="2207" actId="14734"/>
          <ac:graphicFrameMkLst>
            <pc:docMk/>
            <pc:sldMk cId="3085577808" sldId="278"/>
            <ac:graphicFrameMk id="8" creationId="{82AB6EB8-EFFC-7BAC-3CEF-291142856846}"/>
          </ac:graphicFrameMkLst>
        </pc:graphicFrameChg>
        <pc:graphicFrameChg chg="add mod">
          <ac:chgData name="Khaled El-Dakhakhny" userId="63e4bf33-1e26-4c02-9a85-3623e3d67436" providerId="ADAL" clId="{F69DB410-84E8-4041-8F78-1A8091DD06AD}" dt="2025-03-19T13:30:28.884" v="2211" actId="1076"/>
          <ac:graphicFrameMkLst>
            <pc:docMk/>
            <pc:sldMk cId="3085577808" sldId="278"/>
            <ac:graphicFrameMk id="9" creationId="{DF9C339E-911A-8F11-3C87-5AB530C2ED18}"/>
          </ac:graphicFrameMkLst>
        </pc:graphicFrameChg>
      </pc:sldChg>
      <pc:sldChg chg="addSp delSp modSp new del mod setBg">
        <pc:chgData name="Khaled El-Dakhakhny" userId="63e4bf33-1e26-4c02-9a85-3623e3d67436" providerId="ADAL" clId="{F69DB410-84E8-4041-8F78-1A8091DD06AD}" dt="2025-03-24T10:02:00.635" v="2878" actId="2696"/>
        <pc:sldMkLst>
          <pc:docMk/>
          <pc:sldMk cId="2149481665" sldId="279"/>
        </pc:sldMkLst>
      </pc:sldChg>
      <pc:sldChg chg="new del">
        <pc:chgData name="Khaled El-Dakhakhny" userId="63e4bf33-1e26-4c02-9a85-3623e3d67436" providerId="ADAL" clId="{F69DB410-84E8-4041-8F78-1A8091DD06AD}" dt="2025-03-19T22:01:08.271" v="2313" actId="2696"/>
        <pc:sldMkLst>
          <pc:docMk/>
          <pc:sldMk cId="3186106935" sldId="279"/>
        </pc:sldMkLst>
      </pc:sldChg>
      <pc:sldChg chg="modSp new del mod">
        <pc:chgData name="Khaled El-Dakhakhny" userId="63e4bf33-1e26-4c02-9a85-3623e3d67436" providerId="ADAL" clId="{F69DB410-84E8-4041-8F78-1A8091DD06AD}" dt="2025-03-20T14:03:44.828" v="2442" actId="2696"/>
        <pc:sldMkLst>
          <pc:docMk/>
          <pc:sldMk cId="4133984225" sldId="279"/>
        </pc:sldMkLst>
      </pc:sldChg>
      <pc:sldChg chg="addSp delSp modSp new mod setBg addAnim modAnim">
        <pc:chgData name="Khaled El-Dakhakhny" userId="63e4bf33-1e26-4c02-9a85-3623e3d67436" providerId="ADAL" clId="{F69DB410-84E8-4041-8F78-1A8091DD06AD}" dt="2025-03-24T11:18:04.043" v="2892"/>
        <pc:sldMkLst>
          <pc:docMk/>
          <pc:sldMk cId="4232598249" sldId="280"/>
        </pc:sldMkLst>
        <pc:spChg chg="add del mod">
          <ac:chgData name="Khaled El-Dakhakhny" userId="63e4bf33-1e26-4c02-9a85-3623e3d67436" providerId="ADAL" clId="{F69DB410-84E8-4041-8F78-1A8091DD06AD}" dt="2025-03-21T10:35:20.901" v="2562" actId="1076"/>
          <ac:spMkLst>
            <pc:docMk/>
            <pc:sldMk cId="4232598249" sldId="280"/>
            <ac:spMk id="2" creationId="{DCAC31B3-2030-240A-429E-9E9DA2E69BB6}"/>
          </ac:spMkLst>
        </pc:spChg>
        <pc:spChg chg="add">
          <ac:chgData name="Khaled El-Dakhakhny" userId="63e4bf33-1e26-4c02-9a85-3623e3d67436" providerId="ADAL" clId="{F69DB410-84E8-4041-8F78-1A8091DD06AD}" dt="2025-03-21T10:35:15.172" v="2560" actId="26606"/>
          <ac:spMkLst>
            <pc:docMk/>
            <pc:sldMk cId="4232598249" sldId="280"/>
            <ac:spMk id="2109" creationId="{BA79A7CF-01AF-4178-9369-94E0C90EB046}"/>
          </ac:spMkLst>
        </pc:spChg>
        <pc:spChg chg="add">
          <ac:chgData name="Khaled El-Dakhakhny" userId="63e4bf33-1e26-4c02-9a85-3623e3d67436" providerId="ADAL" clId="{F69DB410-84E8-4041-8F78-1A8091DD06AD}" dt="2025-03-21T10:35:15.172" v="2560" actId="26606"/>
          <ac:spMkLst>
            <pc:docMk/>
            <pc:sldMk cId="4232598249" sldId="280"/>
            <ac:spMk id="2111" creationId="{99413ED5-9ED4-4772-BCE4-2BCAE6B12E35}"/>
          </ac:spMkLst>
        </pc:spChg>
        <pc:spChg chg="add">
          <ac:chgData name="Khaled El-Dakhakhny" userId="63e4bf33-1e26-4c02-9a85-3623e3d67436" providerId="ADAL" clId="{F69DB410-84E8-4041-8F78-1A8091DD06AD}" dt="2025-03-21T10:35:15.172" v="2560" actId="26606"/>
          <ac:spMkLst>
            <pc:docMk/>
            <pc:sldMk cId="4232598249" sldId="280"/>
            <ac:spMk id="2113" creationId="{04357C93-F0CB-4A1C-8F77-4E9063789819}"/>
          </ac:spMkLst>
        </pc:spChg>
        <pc:spChg chg="add">
          <ac:chgData name="Khaled El-Dakhakhny" userId="63e4bf33-1e26-4c02-9a85-3623e3d67436" providerId="ADAL" clId="{F69DB410-84E8-4041-8F78-1A8091DD06AD}" dt="2025-03-21T10:35:15.172" v="2560" actId="26606"/>
          <ac:spMkLst>
            <pc:docMk/>
            <pc:sldMk cId="4232598249" sldId="280"/>
            <ac:spMk id="2115" creationId="{90F533E9-6690-41A8-A372-4C6C622D028D}"/>
          </ac:spMkLst>
        </pc:spChg>
        <pc:picChg chg="add mod">
          <ac:chgData name="Khaled El-Dakhakhny" userId="63e4bf33-1e26-4c02-9a85-3623e3d67436" providerId="ADAL" clId="{F69DB410-84E8-4041-8F78-1A8091DD06AD}" dt="2025-03-21T10:35:15.172" v="2560" actId="26606"/>
          <ac:picMkLst>
            <pc:docMk/>
            <pc:sldMk cId="4232598249" sldId="280"/>
            <ac:picMk id="2054" creationId="{15190CD8-9ABC-B54B-7425-C6596933D1BA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21T16:44:39.660" v="2584" actId="26606"/>
        <pc:sldMkLst>
          <pc:docMk/>
          <pc:sldMk cId="386567807" sldId="281"/>
        </pc:sldMkLst>
        <pc:spChg chg="add mod">
          <ac:chgData name="Khaled El-Dakhakhny" userId="63e4bf33-1e26-4c02-9a85-3623e3d67436" providerId="ADAL" clId="{F69DB410-84E8-4041-8F78-1A8091DD06AD}" dt="2025-03-21T16:44:39.660" v="2584" actId="26606"/>
          <ac:spMkLst>
            <pc:docMk/>
            <pc:sldMk cId="386567807" sldId="281"/>
            <ac:spMk id="5" creationId="{AC6D0850-0DDB-1958-1F8E-A422CDC6ECAF}"/>
          </ac:spMkLst>
        </pc:spChg>
        <pc:spChg chg="add">
          <ac:chgData name="Khaled El-Dakhakhny" userId="63e4bf33-1e26-4c02-9a85-3623e3d67436" providerId="ADAL" clId="{F69DB410-84E8-4041-8F78-1A8091DD06AD}" dt="2025-03-21T16:44:39.660" v="2584" actId="26606"/>
          <ac:spMkLst>
            <pc:docMk/>
            <pc:sldMk cId="386567807" sldId="281"/>
            <ac:spMk id="36" creationId="{19C9EAEA-39D0-4B0E-A0EB-51E7B26740B1}"/>
          </ac:spMkLst>
        </pc:spChg>
        <pc:spChg chg="add">
          <ac:chgData name="Khaled El-Dakhakhny" userId="63e4bf33-1e26-4c02-9a85-3623e3d67436" providerId="ADAL" clId="{F69DB410-84E8-4041-8F78-1A8091DD06AD}" dt="2025-03-21T16:44:39.660" v="2584" actId="26606"/>
          <ac:spMkLst>
            <pc:docMk/>
            <pc:sldMk cId="386567807" sldId="281"/>
            <ac:spMk id="45" creationId="{F0AED851-54B9-4765-92D2-F0BE443BEC91}"/>
          </ac:spMkLst>
        </pc:spChg>
        <pc:spChg chg="add">
          <ac:chgData name="Khaled El-Dakhakhny" userId="63e4bf33-1e26-4c02-9a85-3623e3d67436" providerId="ADAL" clId="{F69DB410-84E8-4041-8F78-1A8091DD06AD}" dt="2025-03-21T16:44:39.660" v="2584" actId="26606"/>
          <ac:spMkLst>
            <pc:docMk/>
            <pc:sldMk cId="386567807" sldId="281"/>
            <ac:spMk id="46" creationId="{B81933D1-5615-42C7-9C0B-4EB7105CCE2D}"/>
          </ac:spMkLst>
        </pc:spChg>
        <pc:grpChg chg="add">
          <ac:chgData name="Khaled El-Dakhakhny" userId="63e4bf33-1e26-4c02-9a85-3623e3d67436" providerId="ADAL" clId="{F69DB410-84E8-4041-8F78-1A8091DD06AD}" dt="2025-03-21T16:44:39.660" v="2584" actId="26606"/>
          <ac:grpSpMkLst>
            <pc:docMk/>
            <pc:sldMk cId="386567807" sldId="281"/>
            <ac:grpSpMk id="47" creationId="{032D8612-31EB-44CF-A1D0-14FD4C705424}"/>
          </ac:grpSpMkLst>
        </pc:grpChg>
        <pc:graphicFrameChg chg="add mod ord modGraphic">
          <ac:chgData name="Khaled El-Dakhakhny" userId="63e4bf33-1e26-4c02-9a85-3623e3d67436" providerId="ADAL" clId="{F69DB410-84E8-4041-8F78-1A8091DD06AD}" dt="2025-03-21T16:44:39.660" v="2584" actId="26606"/>
          <ac:graphicFrameMkLst>
            <pc:docMk/>
            <pc:sldMk cId="386567807" sldId="281"/>
            <ac:graphicFrameMk id="4" creationId="{36D97135-D8C1-AEFA-C85C-78250196CEB9}"/>
          </ac:graphicFrameMkLst>
        </pc:graphicFrameChg>
      </pc:sldChg>
      <pc:sldChg chg="addSp delSp modSp new del mod modAnim">
        <pc:chgData name="Khaled El-Dakhakhny" userId="63e4bf33-1e26-4c02-9a85-3623e3d67436" providerId="ADAL" clId="{F69DB410-84E8-4041-8F78-1A8091DD06AD}" dt="2025-03-21T21:46:14.172" v="2641" actId="2696"/>
        <pc:sldMkLst>
          <pc:docMk/>
          <pc:sldMk cId="1439103457" sldId="282"/>
        </pc:sldMkLst>
      </pc:sldChg>
      <pc:sldChg chg="addSp delSp modSp new mod setBg delAnim modAnim">
        <pc:chgData name="Khaled El-Dakhakhny" userId="63e4bf33-1e26-4c02-9a85-3623e3d67436" providerId="ADAL" clId="{F69DB410-84E8-4041-8F78-1A8091DD06AD}" dt="2025-03-24T10:13:54.840" v="2891"/>
        <pc:sldMkLst>
          <pc:docMk/>
          <pc:sldMk cId="1704718865" sldId="282"/>
        </pc:sldMkLst>
        <pc:spChg chg="mod">
          <ac:chgData name="Khaled El-Dakhakhny" userId="63e4bf33-1e26-4c02-9a85-3623e3d67436" providerId="ADAL" clId="{F69DB410-84E8-4041-8F78-1A8091DD06AD}" dt="2025-03-21T22:30:44.120" v="2790" actId="1076"/>
          <ac:spMkLst>
            <pc:docMk/>
            <pc:sldMk cId="1704718865" sldId="282"/>
            <ac:spMk id="2" creationId="{D5530AD3-1E25-F6B6-67D0-C6E480041065}"/>
          </ac:spMkLst>
        </pc:spChg>
        <pc:spChg chg="add del mod">
          <ac:chgData name="Khaled El-Dakhakhny" userId="63e4bf33-1e26-4c02-9a85-3623e3d67436" providerId="ADAL" clId="{F69DB410-84E8-4041-8F78-1A8091DD06AD}" dt="2025-03-24T10:12:43.185" v="2880" actId="478"/>
          <ac:spMkLst>
            <pc:docMk/>
            <pc:sldMk cId="1704718865" sldId="282"/>
            <ac:spMk id="5201" creationId="{2FEB1661-C41C-4FBA-B45A-C66208C6B481}"/>
          </ac:spMkLst>
        </pc:spChg>
        <pc:spChg chg="add">
          <ac:chgData name="Khaled El-Dakhakhny" userId="63e4bf33-1e26-4c02-9a85-3623e3d67436" providerId="ADAL" clId="{F69DB410-84E8-4041-8F78-1A8091DD06AD}" dt="2025-03-21T22:30:01.663" v="2780" actId="26606"/>
          <ac:spMkLst>
            <pc:docMk/>
            <pc:sldMk cId="1704718865" sldId="282"/>
            <ac:spMk id="5213" creationId="{F35DB090-93B5-4581-8D71-BB3839684BFF}"/>
          </ac:spMkLst>
        </pc:spChg>
        <pc:spChg chg="add">
          <ac:chgData name="Khaled El-Dakhakhny" userId="63e4bf33-1e26-4c02-9a85-3623e3d67436" providerId="ADAL" clId="{F69DB410-84E8-4041-8F78-1A8091DD06AD}" dt="2025-03-21T22:30:01.663" v="2780" actId="26606"/>
          <ac:spMkLst>
            <pc:docMk/>
            <pc:sldMk cId="1704718865" sldId="282"/>
            <ac:spMk id="5215" creationId="{A0DE92DF-4769-4DE9-93FD-EE31271850CA}"/>
          </ac:spMkLst>
        </pc:spChg>
        <pc:picChg chg="add mod">
          <ac:chgData name="Khaled El-Dakhakhny" userId="63e4bf33-1e26-4c02-9a85-3623e3d67436" providerId="ADAL" clId="{F69DB410-84E8-4041-8F78-1A8091DD06AD}" dt="2025-03-24T10:13:06.450" v="2888" actId="14100"/>
          <ac:picMkLst>
            <pc:docMk/>
            <pc:sldMk cId="1704718865" sldId="282"/>
            <ac:picMk id="2050" creationId="{F267B402-8FCE-A5B1-1C14-5A78CB593371}"/>
          </ac:picMkLst>
        </pc:picChg>
        <pc:picChg chg="add mod">
          <ac:chgData name="Khaled El-Dakhakhny" userId="63e4bf33-1e26-4c02-9a85-3623e3d67436" providerId="ADAL" clId="{F69DB410-84E8-4041-8F78-1A8091DD06AD}" dt="2025-03-21T22:30:22.184" v="2786" actId="1076"/>
          <ac:picMkLst>
            <pc:docMk/>
            <pc:sldMk cId="1704718865" sldId="282"/>
            <ac:picMk id="5128" creationId="{FE2A3E53-C77A-A820-D577-B78123C749C9}"/>
          </ac:picMkLst>
        </pc:picChg>
      </pc:sldChg>
      <pc:sldChg chg="addSp delSp modSp new mod setBg">
        <pc:chgData name="Khaled El-Dakhakhny" userId="63e4bf33-1e26-4c02-9a85-3623e3d67436" providerId="ADAL" clId="{F69DB410-84E8-4041-8F78-1A8091DD06AD}" dt="2025-03-24T09:18:46.739" v="2877" actId="26606"/>
        <pc:sldMkLst>
          <pc:docMk/>
          <pc:sldMk cId="253524390" sldId="283"/>
        </pc:sldMkLst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39" creationId="{9A97C86A-04D6-40F7-AE84-31AB43E6A846}"/>
          </ac:spMkLst>
        </pc:spChg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40" creationId="{F3060C83-F051-4F0E-ABAD-AA0DFC48B218}"/>
          </ac:spMkLst>
        </pc:spChg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41" creationId="{FF9F2414-84E8-453E-B1F3-389FDE8192D9}"/>
          </ac:spMkLst>
        </pc:spChg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42" creationId="{83C98ABE-055B-441F-B07E-44F97F083C39}"/>
          </ac:spMkLst>
        </pc:spChg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43" creationId="{3ECA69A1-7536-43AC-85EF-C7106179F5ED}"/>
          </ac:spMkLst>
        </pc:spChg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44" creationId="{29FDB030-9B49-4CED-8CCD-4D99382388AC}"/>
          </ac:spMkLst>
        </pc:spChg>
        <pc:spChg chg="add">
          <ac:chgData name="Khaled El-Dakhakhny" userId="63e4bf33-1e26-4c02-9a85-3623e3d67436" providerId="ADAL" clId="{F69DB410-84E8-4041-8F78-1A8091DD06AD}" dt="2025-03-24T09:18:46.739" v="2877" actId="26606"/>
          <ac:spMkLst>
            <pc:docMk/>
            <pc:sldMk cId="253524390" sldId="283"/>
            <ac:spMk id="1045" creationId="{3783CA14-24A1-485C-8B30-D6A5D87987AD}"/>
          </ac:spMkLst>
        </pc:spChg>
        <pc:picChg chg="add mod">
          <ac:chgData name="Khaled El-Dakhakhny" userId="63e4bf33-1e26-4c02-9a85-3623e3d67436" providerId="ADAL" clId="{F69DB410-84E8-4041-8F78-1A8091DD06AD}" dt="2025-03-24T09:18:46.739" v="2877" actId="26606"/>
          <ac:picMkLst>
            <pc:docMk/>
            <pc:sldMk cId="253524390" sldId="283"/>
            <ac:picMk id="1026" creationId="{EB6A07D6-1366-BC17-1744-AF00C82F4188}"/>
          </ac:picMkLst>
        </pc:picChg>
      </pc:sldChg>
      <pc:sldMasterChg chg="addSldLayout">
        <pc:chgData name="Khaled El-Dakhakhny" userId="63e4bf33-1e26-4c02-9a85-3623e3d67436" providerId="ADAL" clId="{F69DB410-84E8-4041-8F78-1A8091DD06AD}" dt="2025-03-13T13:58:49.245" v="0" actId="680"/>
        <pc:sldMasterMkLst>
          <pc:docMk/>
          <pc:sldMasterMk cId="2786530192" sldId="2147483648"/>
        </pc:sldMasterMkLst>
        <pc:sldLayoutChg chg="add">
          <pc:chgData name="Khaled El-Dakhakhny" userId="63e4bf33-1e26-4c02-9a85-3623e3d67436" providerId="ADAL" clId="{F69DB410-84E8-4041-8F78-1A8091DD06AD}" dt="2025-03-13T13:58:49.245" v="0" actId="680"/>
          <pc:sldLayoutMkLst>
            <pc:docMk/>
            <pc:sldMasterMk cId="2786530192" sldId="2147483648"/>
            <pc:sldLayoutMk cId="3557977430" sldId="21474836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7B6867-8DEE-4520-8EA9-70942CEB6C73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5F6A3CF-885B-4E23-8CAC-3794E7B7AD7D}">
      <dgm:prSet/>
      <dgm:spPr/>
      <dgm:t>
        <a:bodyPr/>
        <a:lstStyle/>
        <a:p>
          <a:r>
            <a:rPr lang="de-DE" dirty="0"/>
            <a:t>1. </a:t>
          </a:r>
          <a:r>
            <a:rPr lang="en-US" b="1" dirty="0" err="1"/>
            <a:t>Problemstellung</a:t>
          </a:r>
          <a:endParaRPr lang="en-US" dirty="0"/>
        </a:p>
      </dgm:t>
    </dgm:pt>
    <dgm:pt modelId="{ADAE071B-86C4-461E-921D-51FD9EA0EDFB}" type="parTrans" cxnId="{0E8F224C-F8EC-4D86-A503-74287CED0A50}">
      <dgm:prSet/>
      <dgm:spPr/>
      <dgm:t>
        <a:bodyPr/>
        <a:lstStyle/>
        <a:p>
          <a:endParaRPr lang="en-US"/>
        </a:p>
      </dgm:t>
    </dgm:pt>
    <dgm:pt modelId="{F3DFBDA5-DE88-475C-A023-705965889DA7}" type="sibTrans" cxnId="{0E8F224C-F8EC-4D86-A503-74287CED0A50}">
      <dgm:prSet/>
      <dgm:spPr/>
      <dgm:t>
        <a:bodyPr/>
        <a:lstStyle/>
        <a:p>
          <a:endParaRPr lang="en-US"/>
        </a:p>
      </dgm:t>
    </dgm:pt>
    <dgm:pt modelId="{5ACA7D5B-4095-4544-A908-AD914C0B541D}">
      <dgm:prSet/>
      <dgm:spPr/>
      <dgm:t>
        <a:bodyPr/>
        <a:lstStyle/>
        <a:p>
          <a:r>
            <a:rPr lang="de-DE" dirty="0"/>
            <a:t>2. </a:t>
          </a:r>
          <a:r>
            <a:rPr lang="en-US" dirty="0"/>
            <a:t>Ziel der Arbeit</a:t>
          </a:r>
        </a:p>
      </dgm:t>
    </dgm:pt>
    <dgm:pt modelId="{41D44B5C-52FB-47DA-A0B1-5531D3E0B836}" type="parTrans" cxnId="{67A11DBF-C01C-4302-8BB8-39051FBA1FDB}">
      <dgm:prSet/>
      <dgm:spPr/>
      <dgm:t>
        <a:bodyPr/>
        <a:lstStyle/>
        <a:p>
          <a:endParaRPr lang="en-US"/>
        </a:p>
      </dgm:t>
    </dgm:pt>
    <dgm:pt modelId="{2C5D82C4-56A5-4E8D-80F4-E9D1B3A43D19}" type="sibTrans" cxnId="{67A11DBF-C01C-4302-8BB8-39051FBA1FDB}">
      <dgm:prSet/>
      <dgm:spPr/>
      <dgm:t>
        <a:bodyPr/>
        <a:lstStyle/>
        <a:p>
          <a:endParaRPr lang="en-US"/>
        </a:p>
      </dgm:t>
    </dgm:pt>
    <dgm:pt modelId="{000267E4-2AE7-4569-B719-D00542510301}">
      <dgm:prSet/>
      <dgm:spPr/>
      <dgm:t>
        <a:bodyPr/>
        <a:lstStyle/>
        <a:p>
          <a:r>
            <a:rPr lang="de-DE" dirty="0"/>
            <a:t>3. Methodik</a:t>
          </a:r>
          <a:endParaRPr lang="en-US" dirty="0"/>
        </a:p>
      </dgm:t>
    </dgm:pt>
    <dgm:pt modelId="{BBD86F03-3873-424C-BA8C-E77EACBDAD98}" type="parTrans" cxnId="{B40F598B-EDE0-4493-8702-CC09E9CC592D}">
      <dgm:prSet/>
      <dgm:spPr/>
      <dgm:t>
        <a:bodyPr/>
        <a:lstStyle/>
        <a:p>
          <a:endParaRPr lang="en-US"/>
        </a:p>
      </dgm:t>
    </dgm:pt>
    <dgm:pt modelId="{29372DFD-CCF3-4A8C-9EF0-AD87DF5F9A21}" type="sibTrans" cxnId="{B40F598B-EDE0-4493-8702-CC09E9CC592D}">
      <dgm:prSet/>
      <dgm:spPr/>
      <dgm:t>
        <a:bodyPr/>
        <a:lstStyle/>
        <a:p>
          <a:endParaRPr lang="en-US"/>
        </a:p>
      </dgm:t>
    </dgm:pt>
    <dgm:pt modelId="{6E03508B-8B04-4AF4-A826-6B04C8001888}">
      <dgm:prSet/>
      <dgm:spPr/>
      <dgm:t>
        <a:bodyPr/>
        <a:lstStyle/>
        <a:p>
          <a:r>
            <a:rPr lang="de-DE"/>
            <a:t>4. Ergebnisse</a:t>
          </a:r>
          <a:endParaRPr lang="en-US"/>
        </a:p>
      </dgm:t>
    </dgm:pt>
    <dgm:pt modelId="{60447DC0-2D97-42FC-88B1-E3FF05CD8637}" type="parTrans" cxnId="{A4BB6BAB-F40B-4999-9E72-ADE6D0043DEB}">
      <dgm:prSet/>
      <dgm:spPr/>
      <dgm:t>
        <a:bodyPr/>
        <a:lstStyle/>
        <a:p>
          <a:endParaRPr lang="en-US"/>
        </a:p>
      </dgm:t>
    </dgm:pt>
    <dgm:pt modelId="{20C1FC2A-80FC-4532-A6B2-9F6C1BCC20ED}" type="sibTrans" cxnId="{A4BB6BAB-F40B-4999-9E72-ADE6D0043DEB}">
      <dgm:prSet/>
      <dgm:spPr/>
      <dgm:t>
        <a:bodyPr/>
        <a:lstStyle/>
        <a:p>
          <a:endParaRPr lang="en-US"/>
        </a:p>
      </dgm:t>
    </dgm:pt>
    <dgm:pt modelId="{8898C3D0-6F4B-4EC7-B2BD-2180123712F2}" type="pres">
      <dgm:prSet presAssocID="{F17B6867-8DEE-4520-8EA9-70942CEB6C73}" presName="linear" presStyleCnt="0">
        <dgm:presLayoutVars>
          <dgm:dir/>
          <dgm:animLvl val="lvl"/>
          <dgm:resizeHandles val="exact"/>
        </dgm:presLayoutVars>
      </dgm:prSet>
      <dgm:spPr/>
    </dgm:pt>
    <dgm:pt modelId="{2274BA2F-4F92-487F-803F-DE13AB96DB0C}" type="pres">
      <dgm:prSet presAssocID="{D5F6A3CF-885B-4E23-8CAC-3794E7B7AD7D}" presName="parentLin" presStyleCnt="0"/>
      <dgm:spPr/>
    </dgm:pt>
    <dgm:pt modelId="{79F85E7B-B97E-4442-B732-0B6B678CE841}" type="pres">
      <dgm:prSet presAssocID="{D5F6A3CF-885B-4E23-8CAC-3794E7B7AD7D}" presName="parentLeftMargin" presStyleLbl="node1" presStyleIdx="0" presStyleCnt="4"/>
      <dgm:spPr/>
    </dgm:pt>
    <dgm:pt modelId="{E6B002B0-F403-42DA-8F1F-7082BD5E512B}" type="pres">
      <dgm:prSet presAssocID="{D5F6A3CF-885B-4E23-8CAC-3794E7B7AD7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EC3A99C-35ED-4E36-8915-BAFA105C892E}" type="pres">
      <dgm:prSet presAssocID="{D5F6A3CF-885B-4E23-8CAC-3794E7B7AD7D}" presName="negativeSpace" presStyleCnt="0"/>
      <dgm:spPr/>
    </dgm:pt>
    <dgm:pt modelId="{8F040E15-D883-405A-9900-F618CF63E39C}" type="pres">
      <dgm:prSet presAssocID="{D5F6A3CF-885B-4E23-8CAC-3794E7B7AD7D}" presName="childText" presStyleLbl="conFgAcc1" presStyleIdx="0" presStyleCnt="4">
        <dgm:presLayoutVars>
          <dgm:bulletEnabled val="1"/>
        </dgm:presLayoutVars>
      </dgm:prSet>
      <dgm:spPr/>
    </dgm:pt>
    <dgm:pt modelId="{CEE43BF6-B773-4963-9BF8-26A9332B2A4B}" type="pres">
      <dgm:prSet presAssocID="{F3DFBDA5-DE88-475C-A023-705965889DA7}" presName="spaceBetweenRectangles" presStyleCnt="0"/>
      <dgm:spPr/>
    </dgm:pt>
    <dgm:pt modelId="{7F1BF56B-E181-4EAC-AA9B-BA0A036D1E3D}" type="pres">
      <dgm:prSet presAssocID="{5ACA7D5B-4095-4544-A908-AD914C0B541D}" presName="parentLin" presStyleCnt="0"/>
      <dgm:spPr/>
    </dgm:pt>
    <dgm:pt modelId="{1E5C501F-A911-4095-B9E0-D3C3A3F674C5}" type="pres">
      <dgm:prSet presAssocID="{5ACA7D5B-4095-4544-A908-AD914C0B541D}" presName="parentLeftMargin" presStyleLbl="node1" presStyleIdx="0" presStyleCnt="4"/>
      <dgm:spPr/>
    </dgm:pt>
    <dgm:pt modelId="{16B33086-C0AF-45A7-BA8F-6699C033C327}" type="pres">
      <dgm:prSet presAssocID="{5ACA7D5B-4095-4544-A908-AD914C0B54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78DBECA-AD6C-4913-A370-A6EF7E58CED7}" type="pres">
      <dgm:prSet presAssocID="{5ACA7D5B-4095-4544-A908-AD914C0B541D}" presName="negativeSpace" presStyleCnt="0"/>
      <dgm:spPr/>
    </dgm:pt>
    <dgm:pt modelId="{57F879F7-AC2A-47B0-B0A6-8DFE647ACCB8}" type="pres">
      <dgm:prSet presAssocID="{5ACA7D5B-4095-4544-A908-AD914C0B541D}" presName="childText" presStyleLbl="conFgAcc1" presStyleIdx="1" presStyleCnt="4">
        <dgm:presLayoutVars>
          <dgm:bulletEnabled val="1"/>
        </dgm:presLayoutVars>
      </dgm:prSet>
      <dgm:spPr/>
    </dgm:pt>
    <dgm:pt modelId="{37145E73-A356-414C-9F9F-4DCD37B2A202}" type="pres">
      <dgm:prSet presAssocID="{2C5D82C4-56A5-4E8D-80F4-E9D1B3A43D19}" presName="spaceBetweenRectangles" presStyleCnt="0"/>
      <dgm:spPr/>
    </dgm:pt>
    <dgm:pt modelId="{9142A441-0CF4-474B-B854-1F756D6CE067}" type="pres">
      <dgm:prSet presAssocID="{000267E4-2AE7-4569-B719-D00542510301}" presName="parentLin" presStyleCnt="0"/>
      <dgm:spPr/>
    </dgm:pt>
    <dgm:pt modelId="{26E849F4-5320-40C9-9762-20753BB288F6}" type="pres">
      <dgm:prSet presAssocID="{000267E4-2AE7-4569-B719-D00542510301}" presName="parentLeftMargin" presStyleLbl="node1" presStyleIdx="1" presStyleCnt="4"/>
      <dgm:spPr/>
    </dgm:pt>
    <dgm:pt modelId="{C497606F-47EA-4EE6-926F-FBC155297762}" type="pres">
      <dgm:prSet presAssocID="{000267E4-2AE7-4569-B719-D00542510301}" presName="parentText" presStyleLbl="node1" presStyleIdx="2" presStyleCnt="4" custLinFactNeighborX="0">
        <dgm:presLayoutVars>
          <dgm:chMax val="0"/>
          <dgm:bulletEnabled val="1"/>
        </dgm:presLayoutVars>
      </dgm:prSet>
      <dgm:spPr/>
    </dgm:pt>
    <dgm:pt modelId="{0995C30B-57D4-46DA-AFF3-0A4B91B7592B}" type="pres">
      <dgm:prSet presAssocID="{000267E4-2AE7-4569-B719-D00542510301}" presName="negativeSpace" presStyleCnt="0"/>
      <dgm:spPr/>
    </dgm:pt>
    <dgm:pt modelId="{C707120C-A813-4E9F-A80B-AAF8DC4108A0}" type="pres">
      <dgm:prSet presAssocID="{000267E4-2AE7-4569-B719-D00542510301}" presName="childText" presStyleLbl="conFgAcc1" presStyleIdx="2" presStyleCnt="4">
        <dgm:presLayoutVars>
          <dgm:bulletEnabled val="1"/>
        </dgm:presLayoutVars>
      </dgm:prSet>
      <dgm:spPr/>
    </dgm:pt>
    <dgm:pt modelId="{5182C946-0C77-4C8B-AFF1-2BE2E8CB232F}" type="pres">
      <dgm:prSet presAssocID="{29372DFD-CCF3-4A8C-9EF0-AD87DF5F9A21}" presName="spaceBetweenRectangles" presStyleCnt="0"/>
      <dgm:spPr/>
    </dgm:pt>
    <dgm:pt modelId="{EB7DAD98-6C2D-457E-BF24-331A3A68FC73}" type="pres">
      <dgm:prSet presAssocID="{6E03508B-8B04-4AF4-A826-6B04C8001888}" presName="parentLin" presStyleCnt="0"/>
      <dgm:spPr/>
    </dgm:pt>
    <dgm:pt modelId="{DBF4B8F2-5D40-48FD-9092-B7A6FD8616FF}" type="pres">
      <dgm:prSet presAssocID="{6E03508B-8B04-4AF4-A826-6B04C8001888}" presName="parentLeftMargin" presStyleLbl="node1" presStyleIdx="2" presStyleCnt="4"/>
      <dgm:spPr/>
    </dgm:pt>
    <dgm:pt modelId="{3027F017-6A2F-4546-BBF8-200F044F26F5}" type="pres">
      <dgm:prSet presAssocID="{6E03508B-8B04-4AF4-A826-6B04C800188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A853350-4D23-400F-9DC4-FB4F3AF37308}" type="pres">
      <dgm:prSet presAssocID="{6E03508B-8B04-4AF4-A826-6B04C8001888}" presName="negativeSpace" presStyleCnt="0"/>
      <dgm:spPr/>
    </dgm:pt>
    <dgm:pt modelId="{6B31341B-A312-4FC1-8725-976C0F6D3FA4}" type="pres">
      <dgm:prSet presAssocID="{6E03508B-8B04-4AF4-A826-6B04C800188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BAA34933-54B4-4F19-8C9F-0BD325C8A9BC}" type="presOf" srcId="{6E03508B-8B04-4AF4-A826-6B04C8001888}" destId="{3027F017-6A2F-4546-BBF8-200F044F26F5}" srcOrd="1" destOrd="0" presId="urn:microsoft.com/office/officeart/2005/8/layout/list1"/>
    <dgm:cxn modelId="{3733995B-E12E-4C97-92F5-A17121949BF8}" type="presOf" srcId="{6E03508B-8B04-4AF4-A826-6B04C8001888}" destId="{DBF4B8F2-5D40-48FD-9092-B7A6FD8616FF}" srcOrd="0" destOrd="0" presId="urn:microsoft.com/office/officeart/2005/8/layout/list1"/>
    <dgm:cxn modelId="{0E8F224C-F8EC-4D86-A503-74287CED0A50}" srcId="{F17B6867-8DEE-4520-8EA9-70942CEB6C73}" destId="{D5F6A3CF-885B-4E23-8CAC-3794E7B7AD7D}" srcOrd="0" destOrd="0" parTransId="{ADAE071B-86C4-461E-921D-51FD9EA0EDFB}" sibTransId="{F3DFBDA5-DE88-475C-A023-705965889DA7}"/>
    <dgm:cxn modelId="{F7DC6C7A-090F-49FE-A4A3-01385AED0C8F}" type="presOf" srcId="{5ACA7D5B-4095-4544-A908-AD914C0B541D}" destId="{16B33086-C0AF-45A7-BA8F-6699C033C327}" srcOrd="1" destOrd="0" presId="urn:microsoft.com/office/officeart/2005/8/layout/list1"/>
    <dgm:cxn modelId="{B40F598B-EDE0-4493-8702-CC09E9CC592D}" srcId="{F17B6867-8DEE-4520-8EA9-70942CEB6C73}" destId="{000267E4-2AE7-4569-B719-D00542510301}" srcOrd="2" destOrd="0" parTransId="{BBD86F03-3873-424C-BA8C-E77EACBDAD98}" sibTransId="{29372DFD-CCF3-4A8C-9EF0-AD87DF5F9A21}"/>
    <dgm:cxn modelId="{A4BB6BAB-F40B-4999-9E72-ADE6D0043DEB}" srcId="{F17B6867-8DEE-4520-8EA9-70942CEB6C73}" destId="{6E03508B-8B04-4AF4-A826-6B04C8001888}" srcOrd="3" destOrd="0" parTransId="{60447DC0-2D97-42FC-88B1-E3FF05CD8637}" sibTransId="{20C1FC2A-80FC-4532-A6B2-9F6C1BCC20ED}"/>
    <dgm:cxn modelId="{6CAE81AD-D190-4276-8BAF-CBB255AF881B}" type="presOf" srcId="{D5F6A3CF-885B-4E23-8CAC-3794E7B7AD7D}" destId="{E6B002B0-F403-42DA-8F1F-7082BD5E512B}" srcOrd="1" destOrd="0" presId="urn:microsoft.com/office/officeart/2005/8/layout/list1"/>
    <dgm:cxn modelId="{080577B4-679F-4AAA-ADCE-EE786C45C065}" type="presOf" srcId="{5ACA7D5B-4095-4544-A908-AD914C0B541D}" destId="{1E5C501F-A911-4095-B9E0-D3C3A3F674C5}" srcOrd="0" destOrd="0" presId="urn:microsoft.com/office/officeart/2005/8/layout/list1"/>
    <dgm:cxn modelId="{67A11DBF-C01C-4302-8BB8-39051FBA1FDB}" srcId="{F17B6867-8DEE-4520-8EA9-70942CEB6C73}" destId="{5ACA7D5B-4095-4544-A908-AD914C0B541D}" srcOrd="1" destOrd="0" parTransId="{41D44B5C-52FB-47DA-A0B1-5531D3E0B836}" sibTransId="{2C5D82C4-56A5-4E8D-80F4-E9D1B3A43D19}"/>
    <dgm:cxn modelId="{282B7BC1-C744-4E21-8FDA-C53053FC0E6A}" type="presOf" srcId="{000267E4-2AE7-4569-B719-D00542510301}" destId="{C497606F-47EA-4EE6-926F-FBC155297762}" srcOrd="1" destOrd="0" presId="urn:microsoft.com/office/officeart/2005/8/layout/list1"/>
    <dgm:cxn modelId="{01A46FD5-760D-4CC5-82A3-68673698949C}" type="presOf" srcId="{000267E4-2AE7-4569-B719-D00542510301}" destId="{26E849F4-5320-40C9-9762-20753BB288F6}" srcOrd="0" destOrd="0" presId="urn:microsoft.com/office/officeart/2005/8/layout/list1"/>
    <dgm:cxn modelId="{200B87DB-0FE9-429C-8626-1C0F227CF5B1}" type="presOf" srcId="{F17B6867-8DEE-4520-8EA9-70942CEB6C73}" destId="{8898C3D0-6F4B-4EC7-B2BD-2180123712F2}" srcOrd="0" destOrd="0" presId="urn:microsoft.com/office/officeart/2005/8/layout/list1"/>
    <dgm:cxn modelId="{B0CB18EA-5421-46A5-AA21-73AC7BB7FF9F}" type="presOf" srcId="{D5F6A3CF-885B-4E23-8CAC-3794E7B7AD7D}" destId="{79F85E7B-B97E-4442-B732-0B6B678CE841}" srcOrd="0" destOrd="0" presId="urn:microsoft.com/office/officeart/2005/8/layout/list1"/>
    <dgm:cxn modelId="{AAD73129-1CD7-4EDF-A291-265304B978D8}" type="presParOf" srcId="{8898C3D0-6F4B-4EC7-B2BD-2180123712F2}" destId="{2274BA2F-4F92-487F-803F-DE13AB96DB0C}" srcOrd="0" destOrd="0" presId="urn:microsoft.com/office/officeart/2005/8/layout/list1"/>
    <dgm:cxn modelId="{37FF6958-4854-4424-98C4-A28B4B4979A0}" type="presParOf" srcId="{2274BA2F-4F92-487F-803F-DE13AB96DB0C}" destId="{79F85E7B-B97E-4442-B732-0B6B678CE841}" srcOrd="0" destOrd="0" presId="urn:microsoft.com/office/officeart/2005/8/layout/list1"/>
    <dgm:cxn modelId="{89C4D53B-7102-4293-B098-9148753248B1}" type="presParOf" srcId="{2274BA2F-4F92-487F-803F-DE13AB96DB0C}" destId="{E6B002B0-F403-42DA-8F1F-7082BD5E512B}" srcOrd="1" destOrd="0" presId="urn:microsoft.com/office/officeart/2005/8/layout/list1"/>
    <dgm:cxn modelId="{D708E4F3-04CA-481D-B694-0E0C8EC10145}" type="presParOf" srcId="{8898C3D0-6F4B-4EC7-B2BD-2180123712F2}" destId="{AEC3A99C-35ED-4E36-8915-BAFA105C892E}" srcOrd="1" destOrd="0" presId="urn:microsoft.com/office/officeart/2005/8/layout/list1"/>
    <dgm:cxn modelId="{95DD61E3-8255-4EBB-BDAE-31C1313C1D1D}" type="presParOf" srcId="{8898C3D0-6F4B-4EC7-B2BD-2180123712F2}" destId="{8F040E15-D883-405A-9900-F618CF63E39C}" srcOrd="2" destOrd="0" presId="urn:microsoft.com/office/officeart/2005/8/layout/list1"/>
    <dgm:cxn modelId="{B7560FC3-1532-4A34-AE0D-4D1D418C1223}" type="presParOf" srcId="{8898C3D0-6F4B-4EC7-B2BD-2180123712F2}" destId="{CEE43BF6-B773-4963-9BF8-26A9332B2A4B}" srcOrd="3" destOrd="0" presId="urn:microsoft.com/office/officeart/2005/8/layout/list1"/>
    <dgm:cxn modelId="{A6F730A1-CCB6-42FB-B535-0124CBA79ECC}" type="presParOf" srcId="{8898C3D0-6F4B-4EC7-B2BD-2180123712F2}" destId="{7F1BF56B-E181-4EAC-AA9B-BA0A036D1E3D}" srcOrd="4" destOrd="0" presId="urn:microsoft.com/office/officeart/2005/8/layout/list1"/>
    <dgm:cxn modelId="{A3BBFD4E-9757-4DC6-AE05-1D8C4D40BF4B}" type="presParOf" srcId="{7F1BF56B-E181-4EAC-AA9B-BA0A036D1E3D}" destId="{1E5C501F-A911-4095-B9E0-D3C3A3F674C5}" srcOrd="0" destOrd="0" presId="urn:microsoft.com/office/officeart/2005/8/layout/list1"/>
    <dgm:cxn modelId="{3494E754-AC15-421B-8001-0A53498F5E5A}" type="presParOf" srcId="{7F1BF56B-E181-4EAC-AA9B-BA0A036D1E3D}" destId="{16B33086-C0AF-45A7-BA8F-6699C033C327}" srcOrd="1" destOrd="0" presId="urn:microsoft.com/office/officeart/2005/8/layout/list1"/>
    <dgm:cxn modelId="{8EB8A87F-F43B-4D06-8BCA-EBAB1CC5DB55}" type="presParOf" srcId="{8898C3D0-6F4B-4EC7-B2BD-2180123712F2}" destId="{978DBECA-AD6C-4913-A370-A6EF7E58CED7}" srcOrd="5" destOrd="0" presId="urn:microsoft.com/office/officeart/2005/8/layout/list1"/>
    <dgm:cxn modelId="{A41E1A9C-4DC9-431B-9958-AF4AF796E312}" type="presParOf" srcId="{8898C3D0-6F4B-4EC7-B2BD-2180123712F2}" destId="{57F879F7-AC2A-47B0-B0A6-8DFE647ACCB8}" srcOrd="6" destOrd="0" presId="urn:microsoft.com/office/officeart/2005/8/layout/list1"/>
    <dgm:cxn modelId="{57B73060-5B13-4354-B23A-5465A15D471B}" type="presParOf" srcId="{8898C3D0-6F4B-4EC7-B2BD-2180123712F2}" destId="{37145E73-A356-414C-9F9F-4DCD37B2A202}" srcOrd="7" destOrd="0" presId="urn:microsoft.com/office/officeart/2005/8/layout/list1"/>
    <dgm:cxn modelId="{8696ADEC-268B-440C-A0FD-E9499E2F65D6}" type="presParOf" srcId="{8898C3D0-6F4B-4EC7-B2BD-2180123712F2}" destId="{9142A441-0CF4-474B-B854-1F756D6CE067}" srcOrd="8" destOrd="0" presId="urn:microsoft.com/office/officeart/2005/8/layout/list1"/>
    <dgm:cxn modelId="{C467D02E-31D5-4630-A67D-28FF5B0D21E2}" type="presParOf" srcId="{9142A441-0CF4-474B-B854-1F756D6CE067}" destId="{26E849F4-5320-40C9-9762-20753BB288F6}" srcOrd="0" destOrd="0" presId="urn:microsoft.com/office/officeart/2005/8/layout/list1"/>
    <dgm:cxn modelId="{FEB5F6CE-37DC-4ECC-AE92-F89B9587A1A3}" type="presParOf" srcId="{9142A441-0CF4-474B-B854-1F756D6CE067}" destId="{C497606F-47EA-4EE6-926F-FBC155297762}" srcOrd="1" destOrd="0" presId="urn:microsoft.com/office/officeart/2005/8/layout/list1"/>
    <dgm:cxn modelId="{6A8A2FE0-5552-433E-906A-23ACD3D7A4F8}" type="presParOf" srcId="{8898C3D0-6F4B-4EC7-B2BD-2180123712F2}" destId="{0995C30B-57D4-46DA-AFF3-0A4B91B7592B}" srcOrd="9" destOrd="0" presId="urn:microsoft.com/office/officeart/2005/8/layout/list1"/>
    <dgm:cxn modelId="{F8F1D9D6-F8D1-4BF5-9309-B6B37CB59DFC}" type="presParOf" srcId="{8898C3D0-6F4B-4EC7-B2BD-2180123712F2}" destId="{C707120C-A813-4E9F-A80B-AAF8DC4108A0}" srcOrd="10" destOrd="0" presId="urn:microsoft.com/office/officeart/2005/8/layout/list1"/>
    <dgm:cxn modelId="{CDDDA137-A32A-46BB-B5BE-02BE955E8999}" type="presParOf" srcId="{8898C3D0-6F4B-4EC7-B2BD-2180123712F2}" destId="{5182C946-0C77-4C8B-AFF1-2BE2E8CB232F}" srcOrd="11" destOrd="0" presId="urn:microsoft.com/office/officeart/2005/8/layout/list1"/>
    <dgm:cxn modelId="{17D27E10-31E2-4D11-B9EA-57277B9525C5}" type="presParOf" srcId="{8898C3D0-6F4B-4EC7-B2BD-2180123712F2}" destId="{EB7DAD98-6C2D-457E-BF24-331A3A68FC73}" srcOrd="12" destOrd="0" presId="urn:microsoft.com/office/officeart/2005/8/layout/list1"/>
    <dgm:cxn modelId="{86C7D734-AAD6-4FFF-9338-D99BC437474B}" type="presParOf" srcId="{EB7DAD98-6C2D-457E-BF24-331A3A68FC73}" destId="{DBF4B8F2-5D40-48FD-9092-B7A6FD8616FF}" srcOrd="0" destOrd="0" presId="urn:microsoft.com/office/officeart/2005/8/layout/list1"/>
    <dgm:cxn modelId="{EC4C66DE-D169-4134-8446-01B5CA2FEFB2}" type="presParOf" srcId="{EB7DAD98-6C2D-457E-BF24-331A3A68FC73}" destId="{3027F017-6A2F-4546-BBF8-200F044F26F5}" srcOrd="1" destOrd="0" presId="urn:microsoft.com/office/officeart/2005/8/layout/list1"/>
    <dgm:cxn modelId="{A835192C-0696-4949-8A21-E24198E9C048}" type="presParOf" srcId="{8898C3D0-6F4B-4EC7-B2BD-2180123712F2}" destId="{0A853350-4D23-400F-9DC4-FB4F3AF37308}" srcOrd="13" destOrd="0" presId="urn:microsoft.com/office/officeart/2005/8/layout/list1"/>
    <dgm:cxn modelId="{28703C47-D851-4C6F-8BC6-79321FB9548A}" type="presParOf" srcId="{8898C3D0-6F4B-4EC7-B2BD-2180123712F2}" destId="{6B31341B-A312-4FC1-8725-976C0F6D3FA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29A2F4-F059-4765-AAB0-342FCEB3046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EF88E2-E256-47B6-B0A0-8EC1C4353BC3}">
      <dgm:prSet/>
      <dgm:spPr/>
      <dgm:t>
        <a:bodyPr/>
        <a:lstStyle/>
        <a:p>
          <a:r>
            <a:rPr lang="en-US" dirty="0"/>
            <a:t>Der </a:t>
          </a:r>
          <a:r>
            <a:rPr lang="en-US" dirty="0" err="1"/>
            <a:t>Datensatz</a:t>
          </a:r>
          <a:r>
            <a:rPr lang="en-US" dirty="0"/>
            <a:t> </a:t>
          </a:r>
          <a:r>
            <a:rPr lang="en-US" dirty="0" err="1"/>
            <a:t>enthält</a:t>
          </a:r>
          <a:r>
            <a:rPr lang="en-US" dirty="0"/>
            <a:t> </a:t>
          </a:r>
          <a:r>
            <a:rPr lang="en-US" b="1" dirty="0"/>
            <a:t>Outlier</a:t>
          </a:r>
          <a:r>
            <a:rPr lang="en-US" dirty="0"/>
            <a:t> , </a:t>
          </a:r>
          <a:r>
            <a:rPr lang="en-US" b="1" dirty="0" err="1"/>
            <a:t>fehlende</a:t>
          </a:r>
          <a:r>
            <a:rPr lang="en-US" b="1" dirty="0"/>
            <a:t> </a:t>
          </a:r>
          <a:r>
            <a:rPr lang="en-US" b="1" dirty="0" err="1"/>
            <a:t>Werte</a:t>
          </a:r>
          <a:r>
            <a:rPr lang="en-US" b="1" dirty="0"/>
            <a:t>, </a:t>
          </a:r>
          <a:r>
            <a:rPr lang="en-US" b="1" dirty="0" err="1"/>
            <a:t>Rechtschreibfehler</a:t>
          </a:r>
          <a:r>
            <a:rPr lang="en-US" dirty="0"/>
            <a:t> </a:t>
          </a:r>
        </a:p>
      </dgm:t>
    </dgm:pt>
    <dgm:pt modelId="{4A1AAED3-6C02-4457-BB20-79B39B778858}" type="parTrans" cxnId="{7EDA0036-553A-4FC2-B11A-3FBB56A1037E}">
      <dgm:prSet/>
      <dgm:spPr/>
      <dgm:t>
        <a:bodyPr/>
        <a:lstStyle/>
        <a:p>
          <a:endParaRPr lang="en-US"/>
        </a:p>
      </dgm:t>
    </dgm:pt>
    <dgm:pt modelId="{F7BA112F-1F77-4392-8FB3-D163E928D279}" type="sibTrans" cxnId="{7EDA0036-553A-4FC2-B11A-3FBB56A1037E}">
      <dgm:prSet/>
      <dgm:spPr/>
      <dgm:t>
        <a:bodyPr/>
        <a:lstStyle/>
        <a:p>
          <a:endParaRPr lang="en-US"/>
        </a:p>
      </dgm:t>
    </dgm:pt>
    <dgm:pt modelId="{B60CD0C2-6975-4926-A46B-87F631D50DFC}">
      <dgm:prSet/>
      <dgm:spPr/>
      <dgm:t>
        <a:bodyPr/>
        <a:lstStyle/>
        <a:p>
          <a:r>
            <a:rPr lang="en-US" dirty="0"/>
            <a:t>🟡 </a:t>
          </a:r>
          <a:r>
            <a:rPr lang="en-US" b="1" dirty="0" err="1"/>
            <a:t>deliveryDate</a:t>
          </a:r>
          <a:r>
            <a:rPr lang="en-US" b="1" dirty="0"/>
            <a:t> </a:t>
          </a:r>
          <a:r>
            <a:rPr lang="de-DE" dirty="0"/>
            <a:t>📆</a:t>
          </a:r>
          <a:r>
            <a:rPr lang="en-US" b="1" dirty="0"/>
            <a:t>:</a:t>
          </a:r>
          <a:r>
            <a:rPr lang="en-US" dirty="0"/>
            <a:t> </a:t>
          </a:r>
        </a:p>
      </dgm:t>
    </dgm:pt>
    <dgm:pt modelId="{DF9246D6-5322-4A66-8284-859EF83C6BF9}" type="parTrans" cxnId="{46E040F0-F6F3-450B-BAB5-36FF1966C235}">
      <dgm:prSet/>
      <dgm:spPr/>
      <dgm:t>
        <a:bodyPr/>
        <a:lstStyle/>
        <a:p>
          <a:endParaRPr lang="en-US"/>
        </a:p>
      </dgm:t>
    </dgm:pt>
    <dgm:pt modelId="{E52B4BC4-9206-4624-B56C-3E369C6E1E1A}" type="sibTrans" cxnId="{46E040F0-F6F3-450B-BAB5-36FF1966C235}">
      <dgm:prSet/>
      <dgm:spPr/>
      <dgm:t>
        <a:bodyPr/>
        <a:lstStyle/>
        <a:p>
          <a:endParaRPr lang="en-US"/>
        </a:p>
      </dgm:t>
    </dgm:pt>
    <dgm:pt modelId="{CAE2703A-9615-4F92-A1C3-FAC38B4B970A}">
      <dgm:prSet custT="1"/>
      <dgm:spPr/>
      <dgm:t>
        <a:bodyPr/>
        <a:lstStyle/>
        <a:p>
          <a:r>
            <a:rPr lang="en-US" sz="1400" b="1" dirty="0"/>
            <a:t>39.419</a:t>
          </a:r>
          <a:r>
            <a:rPr lang="en-US" sz="1400" dirty="0"/>
            <a:t> </a:t>
          </a:r>
          <a:r>
            <a:rPr lang="en-US" sz="1400" dirty="0" err="1"/>
            <a:t>fehlende</a:t>
          </a:r>
          <a:r>
            <a:rPr lang="en-US" sz="1400" dirty="0"/>
            <a:t> </a:t>
          </a:r>
          <a:r>
            <a:rPr lang="en-US" sz="1400" dirty="0" err="1"/>
            <a:t>Werte</a:t>
          </a:r>
          <a:endParaRPr lang="en-US" sz="1400" dirty="0"/>
        </a:p>
      </dgm:t>
    </dgm:pt>
    <dgm:pt modelId="{438C216B-3537-4026-B191-B0A08DCD8B22}" type="parTrans" cxnId="{656D9703-F704-445F-B3A7-4C2E6F709874}">
      <dgm:prSet/>
      <dgm:spPr/>
      <dgm:t>
        <a:bodyPr/>
        <a:lstStyle/>
        <a:p>
          <a:endParaRPr lang="en-US"/>
        </a:p>
      </dgm:t>
    </dgm:pt>
    <dgm:pt modelId="{CFAA62C2-CD5E-450C-AD1E-2AA25C530B8B}" type="sibTrans" cxnId="{656D9703-F704-445F-B3A7-4C2E6F709874}">
      <dgm:prSet/>
      <dgm:spPr/>
      <dgm:t>
        <a:bodyPr/>
        <a:lstStyle/>
        <a:p>
          <a:endParaRPr lang="en-US"/>
        </a:p>
      </dgm:t>
    </dgm:pt>
    <dgm:pt modelId="{A60FDE88-63D4-4741-80B7-AC989EBF5ADF}">
      <dgm:prSet custT="1"/>
      <dgm:spPr/>
      <dgm:t>
        <a:bodyPr/>
        <a:lstStyle/>
        <a:p>
          <a:r>
            <a:rPr lang="en-US" sz="1400" b="1" dirty="0"/>
            <a:t>1.349</a:t>
          </a:r>
          <a:r>
            <a:rPr lang="en-US" sz="1400" dirty="0"/>
            <a:t> </a:t>
          </a:r>
          <a:r>
            <a:rPr lang="en-US" sz="1400" dirty="0" err="1"/>
            <a:t>Einträge</a:t>
          </a:r>
          <a:r>
            <a:rPr lang="en-US" sz="1400" dirty="0"/>
            <a:t> </a:t>
          </a:r>
          <a:r>
            <a:rPr lang="en-US" sz="1400" dirty="0" err="1"/>
            <a:t>dasselbe</a:t>
          </a:r>
          <a:r>
            <a:rPr lang="en-US" sz="1400" dirty="0"/>
            <a:t> Datum </a:t>
          </a:r>
          <a:r>
            <a:rPr lang="en-US" sz="1400" dirty="0" err="1"/>
            <a:t>wie</a:t>
          </a:r>
          <a:r>
            <a:rPr lang="en-US" sz="1400" dirty="0"/>
            <a:t> die </a:t>
          </a:r>
          <a:r>
            <a:rPr lang="en-US" sz="1400" dirty="0" err="1"/>
            <a:t>Spalte</a:t>
          </a:r>
          <a:r>
            <a:rPr lang="en-US" sz="1400" dirty="0"/>
            <a:t> </a:t>
          </a:r>
          <a:r>
            <a:rPr lang="en-US" sz="1400" dirty="0" err="1"/>
            <a:t>orderDate</a:t>
          </a:r>
          <a:r>
            <a:rPr lang="en-US" sz="1400" dirty="0"/>
            <a:t> </a:t>
          </a:r>
        </a:p>
      </dgm:t>
    </dgm:pt>
    <dgm:pt modelId="{E70F1A2F-D102-491C-9F4E-38FBF5C94CE3}" type="parTrans" cxnId="{4EBB5FC2-FAB9-46B0-9208-7E837281B8CB}">
      <dgm:prSet/>
      <dgm:spPr/>
      <dgm:t>
        <a:bodyPr/>
        <a:lstStyle/>
        <a:p>
          <a:endParaRPr lang="en-US"/>
        </a:p>
      </dgm:t>
    </dgm:pt>
    <dgm:pt modelId="{4CC5EED6-4092-4E1B-9893-DBB36C6C0384}" type="sibTrans" cxnId="{4EBB5FC2-FAB9-46B0-9208-7E837281B8CB}">
      <dgm:prSet/>
      <dgm:spPr/>
      <dgm:t>
        <a:bodyPr/>
        <a:lstStyle/>
        <a:p>
          <a:endParaRPr lang="en-US"/>
        </a:p>
      </dgm:t>
    </dgm:pt>
    <dgm:pt modelId="{D30FBA9C-1D54-43B1-9829-30EE33EC7E66}">
      <dgm:prSet custT="1"/>
      <dgm:spPr/>
      <dgm:t>
        <a:bodyPr/>
        <a:lstStyle/>
        <a:p>
          <a:r>
            <a:rPr lang="en-US" sz="1400" b="1" dirty="0"/>
            <a:t>4.660</a:t>
          </a:r>
          <a:r>
            <a:rPr lang="en-US" sz="1400" dirty="0"/>
            <a:t> </a:t>
          </a:r>
          <a:r>
            <a:rPr lang="de-DE" sz="1400" dirty="0"/>
            <a:t>Platzhalterwerte </a:t>
          </a:r>
          <a:r>
            <a:rPr lang="en-US" sz="1400" b="1" dirty="0"/>
            <a:t>31.12.1990</a:t>
          </a:r>
          <a:endParaRPr lang="en-US" sz="1400" dirty="0"/>
        </a:p>
      </dgm:t>
    </dgm:pt>
    <dgm:pt modelId="{A04C4185-606F-4560-8DCE-6DD01B722986}" type="parTrans" cxnId="{BE3B3C35-5C15-4291-9B20-F81D8E0B2108}">
      <dgm:prSet/>
      <dgm:spPr/>
      <dgm:t>
        <a:bodyPr/>
        <a:lstStyle/>
        <a:p>
          <a:endParaRPr lang="en-US"/>
        </a:p>
      </dgm:t>
    </dgm:pt>
    <dgm:pt modelId="{BF802A6F-2DB6-48D1-BF77-164459486402}" type="sibTrans" cxnId="{BE3B3C35-5C15-4291-9B20-F81D8E0B2108}">
      <dgm:prSet/>
      <dgm:spPr/>
      <dgm:t>
        <a:bodyPr/>
        <a:lstStyle/>
        <a:p>
          <a:endParaRPr lang="en-US"/>
        </a:p>
      </dgm:t>
    </dgm:pt>
    <dgm:pt modelId="{21078A8C-CA4C-4F53-A79D-5764F503939A}">
      <dgm:prSet/>
      <dgm:spPr/>
      <dgm:t>
        <a:bodyPr/>
        <a:lstStyle/>
        <a:p>
          <a:r>
            <a:rPr lang="en-US" dirty="0"/>
            <a:t>🟡 </a:t>
          </a:r>
          <a:r>
            <a:rPr lang="en-US" b="1" dirty="0"/>
            <a:t>Color </a:t>
          </a:r>
          <a:r>
            <a:rPr lang="de-DE" dirty="0"/>
            <a:t>🎨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b="1" dirty="0"/>
            <a:t>149 </a:t>
          </a:r>
          <a:r>
            <a:rPr lang="en-US" dirty="0" err="1"/>
            <a:t>fehlende</a:t>
          </a:r>
          <a:r>
            <a:rPr lang="en-US" dirty="0"/>
            <a:t> </a:t>
          </a:r>
          <a:r>
            <a:rPr lang="en-US" dirty="0" err="1"/>
            <a:t>Werte</a:t>
          </a:r>
          <a:r>
            <a:rPr lang="en-US" dirty="0"/>
            <a:t> + </a:t>
          </a:r>
          <a:r>
            <a:rPr lang="en-US" dirty="0" err="1"/>
            <a:t>Rechtschreibfehler</a:t>
          </a:r>
          <a:r>
            <a:rPr lang="en-US" dirty="0"/>
            <a:t> </a:t>
          </a:r>
        </a:p>
      </dgm:t>
    </dgm:pt>
    <dgm:pt modelId="{B8725A88-1876-4472-A820-865E1FF47576}" type="parTrans" cxnId="{8E92D0A4-8F4A-47DA-B9F4-A3CC8EB27F1A}">
      <dgm:prSet/>
      <dgm:spPr/>
      <dgm:t>
        <a:bodyPr/>
        <a:lstStyle/>
        <a:p>
          <a:endParaRPr lang="en-US"/>
        </a:p>
      </dgm:t>
    </dgm:pt>
    <dgm:pt modelId="{A6F74141-75A4-4B9E-832C-FC9A41497DE0}" type="sibTrans" cxnId="{8E92D0A4-8F4A-47DA-B9F4-A3CC8EB27F1A}">
      <dgm:prSet/>
      <dgm:spPr/>
      <dgm:t>
        <a:bodyPr/>
        <a:lstStyle/>
        <a:p>
          <a:endParaRPr lang="en-US"/>
        </a:p>
      </dgm:t>
    </dgm:pt>
    <dgm:pt modelId="{AE2E198A-C2B2-45FF-AFE6-004ABB592D7D}">
      <dgm:prSet/>
      <dgm:spPr/>
      <dgm:t>
        <a:bodyPr/>
        <a:lstStyle/>
        <a:p>
          <a:r>
            <a:rPr lang="en-US" dirty="0"/>
            <a:t>🟡 </a:t>
          </a:r>
          <a:r>
            <a:rPr lang="en-US" b="1" dirty="0"/>
            <a:t>Price </a:t>
          </a:r>
          <a:r>
            <a:rPr lang="de-DE" dirty="0"/>
            <a:t>💰</a:t>
          </a:r>
          <a:r>
            <a:rPr lang="en-US" b="1" dirty="0"/>
            <a:t>: </a:t>
          </a:r>
          <a:r>
            <a:rPr lang="en-US" dirty="0"/>
            <a:t>Artikel </a:t>
          </a:r>
          <a:r>
            <a:rPr lang="en-US" dirty="0" err="1"/>
            <a:t>mit</a:t>
          </a:r>
          <a:r>
            <a:rPr lang="en-US" dirty="0"/>
            <a:t> </a:t>
          </a:r>
          <a:r>
            <a:rPr lang="de-DE" dirty="0"/>
            <a:t>einem Preis von </a:t>
          </a:r>
          <a:r>
            <a:rPr lang="en-US" b="1" dirty="0"/>
            <a:t>0 € </a:t>
          </a:r>
          <a:r>
            <a:rPr lang="en-US" b="0" dirty="0"/>
            <a:t>+ Outlier</a:t>
          </a:r>
        </a:p>
      </dgm:t>
    </dgm:pt>
    <dgm:pt modelId="{B437C2D4-5B65-45F0-A638-85BFAD83AA1F}" type="parTrans" cxnId="{3E257B83-9F36-4148-9987-3E2C2CE2C881}">
      <dgm:prSet/>
      <dgm:spPr/>
      <dgm:t>
        <a:bodyPr/>
        <a:lstStyle/>
        <a:p>
          <a:endParaRPr lang="en-US"/>
        </a:p>
      </dgm:t>
    </dgm:pt>
    <dgm:pt modelId="{468A6BA6-3DF0-4595-8F94-2E77E708294E}" type="sibTrans" cxnId="{3E257B83-9F36-4148-9987-3E2C2CE2C881}">
      <dgm:prSet/>
      <dgm:spPr/>
      <dgm:t>
        <a:bodyPr/>
        <a:lstStyle/>
        <a:p>
          <a:endParaRPr lang="en-US"/>
        </a:p>
      </dgm:t>
    </dgm:pt>
    <dgm:pt modelId="{B5C27D0A-61F6-45D1-A265-C3F235BDDE05}">
      <dgm:prSet/>
      <dgm:spPr/>
      <dgm:t>
        <a:bodyPr/>
        <a:lstStyle/>
        <a:p>
          <a:r>
            <a:rPr lang="en-US" dirty="0"/>
            <a:t>🟡 </a:t>
          </a:r>
          <a:r>
            <a:rPr lang="en-US" b="1" dirty="0"/>
            <a:t>Size </a:t>
          </a:r>
          <a:r>
            <a:rPr lang="de-DE" dirty="0"/>
            <a:t>👕</a:t>
          </a:r>
          <a:r>
            <a:rPr lang="en-US" b="1" dirty="0"/>
            <a:t>:  </a:t>
          </a:r>
          <a:r>
            <a:rPr lang="en-US" dirty="0" err="1"/>
            <a:t>Werte</a:t>
          </a:r>
          <a:r>
            <a:rPr lang="en-US" dirty="0"/>
            <a:t> in Klein und </a:t>
          </a:r>
          <a:r>
            <a:rPr lang="en-US" dirty="0" err="1"/>
            <a:t>Groß</a:t>
          </a:r>
          <a:r>
            <a:rPr lang="en-US" dirty="0"/>
            <a:t> </a:t>
          </a:r>
          <a:r>
            <a:rPr lang="en-US" dirty="0" err="1"/>
            <a:t>buchstaben</a:t>
          </a:r>
          <a:r>
            <a:rPr lang="en-US" dirty="0"/>
            <a:t> </a:t>
          </a:r>
          <a:r>
            <a:rPr lang="en-US" b="1" dirty="0"/>
            <a:t>(m, M)</a:t>
          </a:r>
          <a:r>
            <a:rPr lang="en-US" dirty="0"/>
            <a:t> + </a:t>
          </a:r>
          <a:r>
            <a:rPr lang="en-US" b="1" dirty="0" err="1"/>
            <a:t>Unsize</a:t>
          </a:r>
          <a:endParaRPr lang="en-US" dirty="0"/>
        </a:p>
      </dgm:t>
    </dgm:pt>
    <dgm:pt modelId="{D0D05CA7-B8B9-4E78-83A8-410E7709FFA6}" type="parTrans" cxnId="{83ED6307-C173-4602-817C-811BFB8022A8}">
      <dgm:prSet/>
      <dgm:spPr/>
      <dgm:t>
        <a:bodyPr/>
        <a:lstStyle/>
        <a:p>
          <a:endParaRPr lang="en-US"/>
        </a:p>
      </dgm:t>
    </dgm:pt>
    <dgm:pt modelId="{B6553ED4-92E5-42FB-B93F-93AC31961DE0}" type="sibTrans" cxnId="{83ED6307-C173-4602-817C-811BFB8022A8}">
      <dgm:prSet/>
      <dgm:spPr/>
      <dgm:t>
        <a:bodyPr/>
        <a:lstStyle/>
        <a:p>
          <a:endParaRPr lang="en-US"/>
        </a:p>
      </dgm:t>
    </dgm:pt>
    <dgm:pt modelId="{2A53B326-9A7B-4E4F-BD7F-7084A8DE9A90}">
      <dgm:prSet/>
      <dgm:spPr/>
      <dgm:t>
        <a:bodyPr/>
        <a:lstStyle/>
        <a:p>
          <a:r>
            <a:rPr lang="en-US" dirty="0"/>
            <a:t>🟡 </a:t>
          </a:r>
          <a:r>
            <a:rPr lang="en-US" b="1" dirty="0" err="1"/>
            <a:t>dateOfBirth</a:t>
          </a:r>
          <a:r>
            <a:rPr lang="en-US" b="1" dirty="0"/>
            <a:t> : 48.889 </a:t>
          </a:r>
          <a:r>
            <a:rPr lang="en-US" dirty="0" err="1"/>
            <a:t>fehlende</a:t>
          </a:r>
          <a:r>
            <a:rPr lang="en-US" dirty="0"/>
            <a:t> </a:t>
          </a:r>
          <a:r>
            <a:rPr lang="en-US" dirty="0" err="1"/>
            <a:t>Werte</a:t>
          </a:r>
          <a:r>
            <a:rPr lang="en-US" dirty="0"/>
            <a:t> + Outlier</a:t>
          </a:r>
        </a:p>
      </dgm:t>
    </dgm:pt>
    <dgm:pt modelId="{42306025-44B7-4750-A281-917359C8791D}" type="parTrans" cxnId="{D9DE0B3A-895F-4DBB-8EB8-11EE281F81D8}">
      <dgm:prSet/>
      <dgm:spPr/>
      <dgm:t>
        <a:bodyPr/>
        <a:lstStyle/>
        <a:p>
          <a:endParaRPr lang="en-US"/>
        </a:p>
      </dgm:t>
    </dgm:pt>
    <dgm:pt modelId="{2BC1BB20-88EA-435C-B523-6E3C5604E9A9}" type="sibTrans" cxnId="{D9DE0B3A-895F-4DBB-8EB8-11EE281F81D8}">
      <dgm:prSet/>
      <dgm:spPr/>
      <dgm:t>
        <a:bodyPr/>
        <a:lstStyle/>
        <a:p>
          <a:endParaRPr lang="en-US"/>
        </a:p>
      </dgm:t>
    </dgm:pt>
    <dgm:pt modelId="{CD234B2C-76E8-4B17-A86A-85C9CFDF3ABA}">
      <dgm:prSet custT="1"/>
      <dgm:spPr/>
      <dgm:t>
        <a:bodyPr/>
        <a:lstStyle/>
        <a:p>
          <a:r>
            <a:rPr lang="en-US" sz="1400" dirty="0"/>
            <a:t>Outlier </a:t>
          </a:r>
        </a:p>
      </dgm:t>
    </dgm:pt>
    <dgm:pt modelId="{238626B3-9357-4F2B-BCE8-977CB5D917BA}" type="parTrans" cxnId="{3B03FFF6-E1AE-4233-A5E2-F03E08578F85}">
      <dgm:prSet/>
      <dgm:spPr/>
      <dgm:t>
        <a:bodyPr/>
        <a:lstStyle/>
        <a:p>
          <a:endParaRPr lang="de-DE"/>
        </a:p>
      </dgm:t>
    </dgm:pt>
    <dgm:pt modelId="{867B6E32-4FF1-4F27-9409-099337043C6D}" type="sibTrans" cxnId="{3B03FFF6-E1AE-4233-A5E2-F03E08578F85}">
      <dgm:prSet/>
      <dgm:spPr/>
      <dgm:t>
        <a:bodyPr/>
        <a:lstStyle/>
        <a:p>
          <a:endParaRPr lang="de-DE"/>
        </a:p>
      </dgm:t>
    </dgm:pt>
    <dgm:pt modelId="{6892159B-0143-4C33-8EB8-777EBA4AE590}" type="pres">
      <dgm:prSet presAssocID="{EA29A2F4-F059-4765-AAB0-342FCEB30467}" presName="linear" presStyleCnt="0">
        <dgm:presLayoutVars>
          <dgm:animLvl val="lvl"/>
          <dgm:resizeHandles val="exact"/>
        </dgm:presLayoutVars>
      </dgm:prSet>
      <dgm:spPr/>
    </dgm:pt>
    <dgm:pt modelId="{60C19711-5CA7-4781-ABC2-B472B22942EC}" type="pres">
      <dgm:prSet presAssocID="{37EF88E2-E256-47B6-B0A0-8EC1C4353BC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55F5BCF-F3D9-4840-B7B9-A3A0173E2E9E}" type="pres">
      <dgm:prSet presAssocID="{F7BA112F-1F77-4392-8FB3-D163E928D279}" presName="spacer" presStyleCnt="0"/>
      <dgm:spPr/>
    </dgm:pt>
    <dgm:pt modelId="{A0FE9CC0-015C-4A04-AB50-2B872A422A7B}" type="pres">
      <dgm:prSet presAssocID="{B60CD0C2-6975-4926-A46B-87F631D50DF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990C6E7-A81F-4E60-B395-33EC1C004640}" type="pres">
      <dgm:prSet presAssocID="{B60CD0C2-6975-4926-A46B-87F631D50DFC}" presName="childText" presStyleLbl="revTx" presStyleIdx="0" presStyleCnt="1">
        <dgm:presLayoutVars>
          <dgm:bulletEnabled val="1"/>
        </dgm:presLayoutVars>
      </dgm:prSet>
      <dgm:spPr/>
    </dgm:pt>
    <dgm:pt modelId="{7FF234A1-6E98-4F07-8F77-2E0A9941738E}" type="pres">
      <dgm:prSet presAssocID="{21078A8C-CA4C-4F53-A79D-5764F50393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4F277B-DEA7-487B-8322-0B1AD108683C}" type="pres">
      <dgm:prSet presAssocID="{A6F74141-75A4-4B9E-832C-FC9A41497DE0}" presName="spacer" presStyleCnt="0"/>
      <dgm:spPr/>
    </dgm:pt>
    <dgm:pt modelId="{A682E01E-04B9-4D30-B362-2576BD557F1E}" type="pres">
      <dgm:prSet presAssocID="{AE2E198A-C2B2-45FF-AFE6-004ABB592D7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69CAA63C-ECFA-4779-A179-EF79044B666A}" type="pres">
      <dgm:prSet presAssocID="{468A6BA6-3DF0-4595-8F94-2E77E708294E}" presName="spacer" presStyleCnt="0"/>
      <dgm:spPr/>
    </dgm:pt>
    <dgm:pt modelId="{8A080367-5FCF-4CC2-9DA2-44AA689BAEF5}" type="pres">
      <dgm:prSet presAssocID="{B5C27D0A-61F6-45D1-A265-C3F235BDDE0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0833F1E-6109-4F6C-88A3-2FA9FA69663E}" type="pres">
      <dgm:prSet presAssocID="{B6553ED4-92E5-42FB-B93F-93AC31961DE0}" presName="spacer" presStyleCnt="0"/>
      <dgm:spPr/>
    </dgm:pt>
    <dgm:pt modelId="{009718FC-130F-4CAA-957D-884C447CD3CF}" type="pres">
      <dgm:prSet presAssocID="{2A53B326-9A7B-4E4F-BD7F-7084A8DE9A9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56D9703-F704-445F-B3A7-4C2E6F709874}" srcId="{B60CD0C2-6975-4926-A46B-87F631D50DFC}" destId="{CAE2703A-9615-4F92-A1C3-FAC38B4B970A}" srcOrd="0" destOrd="0" parTransId="{438C216B-3537-4026-B191-B0A08DCD8B22}" sibTransId="{CFAA62C2-CD5E-450C-AD1E-2AA25C530B8B}"/>
    <dgm:cxn modelId="{83ED6307-C173-4602-817C-811BFB8022A8}" srcId="{EA29A2F4-F059-4765-AAB0-342FCEB30467}" destId="{B5C27D0A-61F6-45D1-A265-C3F235BDDE05}" srcOrd="4" destOrd="0" parTransId="{D0D05CA7-B8B9-4E78-83A8-410E7709FFA6}" sibTransId="{B6553ED4-92E5-42FB-B93F-93AC31961DE0}"/>
    <dgm:cxn modelId="{BCD9AD0C-00BC-44E9-BE66-6E6223BA5771}" type="presOf" srcId="{37EF88E2-E256-47B6-B0A0-8EC1C4353BC3}" destId="{60C19711-5CA7-4781-ABC2-B472B22942EC}" srcOrd="0" destOrd="0" presId="urn:microsoft.com/office/officeart/2005/8/layout/vList2"/>
    <dgm:cxn modelId="{62B7510F-F4C7-4FB8-BD79-BA5FAFC38527}" type="presOf" srcId="{2A53B326-9A7B-4E4F-BD7F-7084A8DE9A90}" destId="{009718FC-130F-4CAA-957D-884C447CD3CF}" srcOrd="0" destOrd="0" presId="urn:microsoft.com/office/officeart/2005/8/layout/vList2"/>
    <dgm:cxn modelId="{BE3B3C35-5C15-4291-9B20-F81D8E0B2108}" srcId="{B60CD0C2-6975-4926-A46B-87F631D50DFC}" destId="{D30FBA9C-1D54-43B1-9829-30EE33EC7E66}" srcOrd="2" destOrd="0" parTransId="{A04C4185-606F-4560-8DCE-6DD01B722986}" sibTransId="{BF802A6F-2DB6-48D1-BF77-164459486402}"/>
    <dgm:cxn modelId="{7EDA0036-553A-4FC2-B11A-3FBB56A1037E}" srcId="{EA29A2F4-F059-4765-AAB0-342FCEB30467}" destId="{37EF88E2-E256-47B6-B0A0-8EC1C4353BC3}" srcOrd="0" destOrd="0" parTransId="{4A1AAED3-6C02-4457-BB20-79B39B778858}" sibTransId="{F7BA112F-1F77-4392-8FB3-D163E928D279}"/>
    <dgm:cxn modelId="{D9DE0B3A-895F-4DBB-8EB8-11EE281F81D8}" srcId="{EA29A2F4-F059-4765-AAB0-342FCEB30467}" destId="{2A53B326-9A7B-4E4F-BD7F-7084A8DE9A90}" srcOrd="5" destOrd="0" parTransId="{42306025-44B7-4750-A281-917359C8791D}" sibTransId="{2BC1BB20-88EA-435C-B523-6E3C5604E9A9}"/>
    <dgm:cxn modelId="{3FDF426B-48F9-4FD1-B748-0EC7CBE48816}" type="presOf" srcId="{CAE2703A-9615-4F92-A1C3-FAC38B4B970A}" destId="{C990C6E7-A81F-4E60-B395-33EC1C004640}" srcOrd="0" destOrd="0" presId="urn:microsoft.com/office/officeart/2005/8/layout/vList2"/>
    <dgm:cxn modelId="{A017B755-73B5-42C0-BF53-58699F9962BC}" type="presOf" srcId="{B5C27D0A-61F6-45D1-A265-C3F235BDDE05}" destId="{8A080367-5FCF-4CC2-9DA2-44AA689BAEF5}" srcOrd="0" destOrd="0" presId="urn:microsoft.com/office/officeart/2005/8/layout/vList2"/>
    <dgm:cxn modelId="{F5CE637B-C4A0-4EF4-97DD-E2E70558D126}" type="presOf" srcId="{D30FBA9C-1D54-43B1-9829-30EE33EC7E66}" destId="{C990C6E7-A81F-4E60-B395-33EC1C004640}" srcOrd="0" destOrd="2" presId="urn:microsoft.com/office/officeart/2005/8/layout/vList2"/>
    <dgm:cxn modelId="{3E257B83-9F36-4148-9987-3E2C2CE2C881}" srcId="{EA29A2F4-F059-4765-AAB0-342FCEB30467}" destId="{AE2E198A-C2B2-45FF-AFE6-004ABB592D7D}" srcOrd="3" destOrd="0" parTransId="{B437C2D4-5B65-45F0-A638-85BFAD83AA1F}" sibTransId="{468A6BA6-3DF0-4595-8F94-2E77E708294E}"/>
    <dgm:cxn modelId="{210ED087-5841-4E9F-8811-B0B1677979F8}" type="presOf" srcId="{B60CD0C2-6975-4926-A46B-87F631D50DFC}" destId="{A0FE9CC0-015C-4A04-AB50-2B872A422A7B}" srcOrd="0" destOrd="0" presId="urn:microsoft.com/office/officeart/2005/8/layout/vList2"/>
    <dgm:cxn modelId="{DA8F5592-8D49-46F3-A47A-B1F33D7393AD}" type="presOf" srcId="{CD234B2C-76E8-4B17-A86A-85C9CFDF3ABA}" destId="{C990C6E7-A81F-4E60-B395-33EC1C004640}" srcOrd="0" destOrd="3" presId="urn:microsoft.com/office/officeart/2005/8/layout/vList2"/>
    <dgm:cxn modelId="{8E92D0A4-8F4A-47DA-B9F4-A3CC8EB27F1A}" srcId="{EA29A2F4-F059-4765-AAB0-342FCEB30467}" destId="{21078A8C-CA4C-4F53-A79D-5764F503939A}" srcOrd="2" destOrd="0" parTransId="{B8725A88-1876-4472-A820-865E1FF47576}" sibTransId="{A6F74141-75A4-4B9E-832C-FC9A41497DE0}"/>
    <dgm:cxn modelId="{646CA7B3-284A-4B65-AE67-4DC24F51D834}" type="presOf" srcId="{EA29A2F4-F059-4765-AAB0-342FCEB30467}" destId="{6892159B-0143-4C33-8EB8-777EBA4AE590}" srcOrd="0" destOrd="0" presId="urn:microsoft.com/office/officeart/2005/8/layout/vList2"/>
    <dgm:cxn modelId="{4EBB5FC2-FAB9-46B0-9208-7E837281B8CB}" srcId="{B60CD0C2-6975-4926-A46B-87F631D50DFC}" destId="{A60FDE88-63D4-4741-80B7-AC989EBF5ADF}" srcOrd="1" destOrd="0" parTransId="{E70F1A2F-D102-491C-9F4E-38FBF5C94CE3}" sibTransId="{4CC5EED6-4092-4E1B-9893-DBB36C6C0384}"/>
    <dgm:cxn modelId="{97501BC8-6804-4E86-A1D4-E4274E66BBE1}" type="presOf" srcId="{A60FDE88-63D4-4741-80B7-AC989EBF5ADF}" destId="{C990C6E7-A81F-4E60-B395-33EC1C004640}" srcOrd="0" destOrd="1" presId="urn:microsoft.com/office/officeart/2005/8/layout/vList2"/>
    <dgm:cxn modelId="{A25ADEE1-9426-4A82-8FB5-B76CE7106A84}" type="presOf" srcId="{21078A8C-CA4C-4F53-A79D-5764F503939A}" destId="{7FF234A1-6E98-4F07-8F77-2E0A9941738E}" srcOrd="0" destOrd="0" presId="urn:microsoft.com/office/officeart/2005/8/layout/vList2"/>
    <dgm:cxn modelId="{46E040F0-F6F3-450B-BAB5-36FF1966C235}" srcId="{EA29A2F4-F059-4765-AAB0-342FCEB30467}" destId="{B60CD0C2-6975-4926-A46B-87F631D50DFC}" srcOrd="1" destOrd="0" parTransId="{DF9246D6-5322-4A66-8284-859EF83C6BF9}" sibTransId="{E52B4BC4-9206-4624-B56C-3E369C6E1E1A}"/>
    <dgm:cxn modelId="{3B03FFF6-E1AE-4233-A5E2-F03E08578F85}" srcId="{B60CD0C2-6975-4926-A46B-87F631D50DFC}" destId="{CD234B2C-76E8-4B17-A86A-85C9CFDF3ABA}" srcOrd="3" destOrd="0" parTransId="{238626B3-9357-4F2B-BCE8-977CB5D917BA}" sibTransId="{867B6E32-4FF1-4F27-9409-099337043C6D}"/>
    <dgm:cxn modelId="{5843C8FB-F368-44A6-A9EE-69EEADD5BA19}" type="presOf" srcId="{AE2E198A-C2B2-45FF-AFE6-004ABB592D7D}" destId="{A682E01E-04B9-4D30-B362-2576BD557F1E}" srcOrd="0" destOrd="0" presId="urn:microsoft.com/office/officeart/2005/8/layout/vList2"/>
    <dgm:cxn modelId="{9C6DA5D9-8F80-4329-8CF4-3AD3926807B6}" type="presParOf" srcId="{6892159B-0143-4C33-8EB8-777EBA4AE590}" destId="{60C19711-5CA7-4781-ABC2-B472B22942EC}" srcOrd="0" destOrd="0" presId="urn:microsoft.com/office/officeart/2005/8/layout/vList2"/>
    <dgm:cxn modelId="{820EE50F-51D7-489D-B935-317D3163A368}" type="presParOf" srcId="{6892159B-0143-4C33-8EB8-777EBA4AE590}" destId="{055F5BCF-F3D9-4840-B7B9-A3A0173E2E9E}" srcOrd="1" destOrd="0" presId="urn:microsoft.com/office/officeart/2005/8/layout/vList2"/>
    <dgm:cxn modelId="{655DDD2B-E12F-416A-91FF-75E416DBC58F}" type="presParOf" srcId="{6892159B-0143-4C33-8EB8-777EBA4AE590}" destId="{A0FE9CC0-015C-4A04-AB50-2B872A422A7B}" srcOrd="2" destOrd="0" presId="urn:microsoft.com/office/officeart/2005/8/layout/vList2"/>
    <dgm:cxn modelId="{DF3EC48E-076F-472E-BC51-D0CDF3A136E4}" type="presParOf" srcId="{6892159B-0143-4C33-8EB8-777EBA4AE590}" destId="{C990C6E7-A81F-4E60-B395-33EC1C004640}" srcOrd="3" destOrd="0" presId="urn:microsoft.com/office/officeart/2005/8/layout/vList2"/>
    <dgm:cxn modelId="{E25CCE63-2284-4E16-999A-DACBCA126446}" type="presParOf" srcId="{6892159B-0143-4C33-8EB8-777EBA4AE590}" destId="{7FF234A1-6E98-4F07-8F77-2E0A9941738E}" srcOrd="4" destOrd="0" presId="urn:microsoft.com/office/officeart/2005/8/layout/vList2"/>
    <dgm:cxn modelId="{71FDB5BF-D9E0-499B-B971-F0A805682DA2}" type="presParOf" srcId="{6892159B-0143-4C33-8EB8-777EBA4AE590}" destId="{1F4F277B-DEA7-487B-8322-0B1AD108683C}" srcOrd="5" destOrd="0" presId="urn:microsoft.com/office/officeart/2005/8/layout/vList2"/>
    <dgm:cxn modelId="{0493323D-2BA2-4B18-98A6-478F2CF1E0CE}" type="presParOf" srcId="{6892159B-0143-4C33-8EB8-777EBA4AE590}" destId="{A682E01E-04B9-4D30-B362-2576BD557F1E}" srcOrd="6" destOrd="0" presId="urn:microsoft.com/office/officeart/2005/8/layout/vList2"/>
    <dgm:cxn modelId="{3CFC465D-9CE3-441A-B92C-313E5AC981D3}" type="presParOf" srcId="{6892159B-0143-4C33-8EB8-777EBA4AE590}" destId="{69CAA63C-ECFA-4779-A179-EF79044B666A}" srcOrd="7" destOrd="0" presId="urn:microsoft.com/office/officeart/2005/8/layout/vList2"/>
    <dgm:cxn modelId="{3A959B55-6A73-4A00-B284-127EFB52EAEF}" type="presParOf" srcId="{6892159B-0143-4C33-8EB8-777EBA4AE590}" destId="{8A080367-5FCF-4CC2-9DA2-44AA689BAEF5}" srcOrd="8" destOrd="0" presId="urn:microsoft.com/office/officeart/2005/8/layout/vList2"/>
    <dgm:cxn modelId="{EC03F748-4EC8-4907-9CD8-BE8FD557F569}" type="presParOf" srcId="{6892159B-0143-4C33-8EB8-777EBA4AE590}" destId="{D0833F1E-6109-4F6C-88A3-2FA9FA69663E}" srcOrd="9" destOrd="0" presId="urn:microsoft.com/office/officeart/2005/8/layout/vList2"/>
    <dgm:cxn modelId="{5085C108-ECCE-4E1D-BBA3-B5BBC7F38486}" type="presParOf" srcId="{6892159B-0143-4C33-8EB8-777EBA4AE590}" destId="{009718FC-130F-4CAA-957D-884C447CD3C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40E15-D883-405A-9900-F618CF63E39C}">
      <dsp:nvSpPr>
        <dsp:cNvPr id="0" name=""/>
        <dsp:cNvSpPr/>
      </dsp:nvSpPr>
      <dsp:spPr>
        <a:xfrm>
          <a:off x="0" y="408863"/>
          <a:ext cx="47804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002B0-F403-42DA-8F1F-7082BD5E512B}">
      <dsp:nvSpPr>
        <dsp:cNvPr id="0" name=""/>
        <dsp:cNvSpPr/>
      </dsp:nvSpPr>
      <dsp:spPr>
        <a:xfrm>
          <a:off x="239020" y="39863"/>
          <a:ext cx="3346291" cy="7380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82" tIns="0" rIns="1264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1. </a:t>
          </a:r>
          <a:r>
            <a:rPr lang="en-US" sz="2500" b="1" kern="1200" dirty="0" err="1"/>
            <a:t>Problemstellung</a:t>
          </a:r>
          <a:endParaRPr lang="en-US" sz="2500" kern="1200" dirty="0"/>
        </a:p>
      </dsp:txBody>
      <dsp:txXfrm>
        <a:off x="275046" y="75889"/>
        <a:ext cx="3274239" cy="665948"/>
      </dsp:txXfrm>
    </dsp:sp>
    <dsp:sp modelId="{57F879F7-AC2A-47B0-B0A6-8DFE647ACCB8}">
      <dsp:nvSpPr>
        <dsp:cNvPr id="0" name=""/>
        <dsp:cNvSpPr/>
      </dsp:nvSpPr>
      <dsp:spPr>
        <a:xfrm>
          <a:off x="0" y="1542863"/>
          <a:ext cx="47804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33086-C0AF-45A7-BA8F-6699C033C327}">
      <dsp:nvSpPr>
        <dsp:cNvPr id="0" name=""/>
        <dsp:cNvSpPr/>
      </dsp:nvSpPr>
      <dsp:spPr>
        <a:xfrm>
          <a:off x="239020" y="1173863"/>
          <a:ext cx="3346291" cy="73800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82" tIns="0" rIns="1264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2. </a:t>
          </a:r>
          <a:r>
            <a:rPr lang="en-US" sz="2500" kern="1200" dirty="0"/>
            <a:t>Ziel der Arbeit</a:t>
          </a:r>
        </a:p>
      </dsp:txBody>
      <dsp:txXfrm>
        <a:off x="275046" y="1209889"/>
        <a:ext cx="3274239" cy="665948"/>
      </dsp:txXfrm>
    </dsp:sp>
    <dsp:sp modelId="{C707120C-A813-4E9F-A80B-AAF8DC4108A0}">
      <dsp:nvSpPr>
        <dsp:cNvPr id="0" name=""/>
        <dsp:cNvSpPr/>
      </dsp:nvSpPr>
      <dsp:spPr>
        <a:xfrm>
          <a:off x="0" y="2676863"/>
          <a:ext cx="47804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7606F-47EA-4EE6-926F-FBC155297762}">
      <dsp:nvSpPr>
        <dsp:cNvPr id="0" name=""/>
        <dsp:cNvSpPr/>
      </dsp:nvSpPr>
      <dsp:spPr>
        <a:xfrm>
          <a:off x="239020" y="2307863"/>
          <a:ext cx="3346291" cy="73800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82" tIns="0" rIns="1264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/>
            <a:t>3. Methodik</a:t>
          </a:r>
          <a:endParaRPr lang="en-US" sz="2500" kern="1200" dirty="0"/>
        </a:p>
      </dsp:txBody>
      <dsp:txXfrm>
        <a:off x="275046" y="2343889"/>
        <a:ext cx="3274239" cy="665948"/>
      </dsp:txXfrm>
    </dsp:sp>
    <dsp:sp modelId="{6B31341B-A312-4FC1-8725-976C0F6D3FA4}">
      <dsp:nvSpPr>
        <dsp:cNvPr id="0" name=""/>
        <dsp:cNvSpPr/>
      </dsp:nvSpPr>
      <dsp:spPr>
        <a:xfrm>
          <a:off x="0" y="3810863"/>
          <a:ext cx="4780416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27F017-6A2F-4546-BBF8-200F044F26F5}">
      <dsp:nvSpPr>
        <dsp:cNvPr id="0" name=""/>
        <dsp:cNvSpPr/>
      </dsp:nvSpPr>
      <dsp:spPr>
        <a:xfrm>
          <a:off x="239020" y="3441863"/>
          <a:ext cx="3346291" cy="73800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6482" tIns="0" rIns="126482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/>
            <a:t>4. Ergebnisse</a:t>
          </a:r>
          <a:endParaRPr lang="en-US" sz="2500" kern="1200"/>
        </a:p>
      </dsp:txBody>
      <dsp:txXfrm>
        <a:off x="275046" y="3477889"/>
        <a:ext cx="3274239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19711-5CA7-4781-ABC2-B472B22942EC}">
      <dsp:nvSpPr>
        <dsp:cNvPr id="0" name=""/>
        <dsp:cNvSpPr/>
      </dsp:nvSpPr>
      <dsp:spPr>
        <a:xfrm>
          <a:off x="0" y="144958"/>
          <a:ext cx="5856000" cy="39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Der </a:t>
          </a:r>
          <a:r>
            <a:rPr lang="en-US" sz="1500" kern="1200" dirty="0" err="1"/>
            <a:t>Datensatz</a:t>
          </a:r>
          <a:r>
            <a:rPr lang="en-US" sz="1500" kern="1200" dirty="0"/>
            <a:t> </a:t>
          </a:r>
          <a:r>
            <a:rPr lang="en-US" sz="1500" kern="1200" dirty="0" err="1"/>
            <a:t>enthält</a:t>
          </a:r>
          <a:r>
            <a:rPr lang="en-US" sz="1500" kern="1200" dirty="0"/>
            <a:t> </a:t>
          </a:r>
          <a:r>
            <a:rPr lang="en-US" sz="1500" b="1" kern="1200" dirty="0"/>
            <a:t>Outlier</a:t>
          </a:r>
          <a:r>
            <a:rPr lang="en-US" sz="1500" kern="1200" dirty="0"/>
            <a:t> , </a:t>
          </a:r>
          <a:r>
            <a:rPr lang="en-US" sz="1500" b="1" kern="1200" dirty="0" err="1"/>
            <a:t>fehlende</a:t>
          </a:r>
          <a:r>
            <a:rPr lang="en-US" sz="1500" b="1" kern="1200" dirty="0"/>
            <a:t> </a:t>
          </a:r>
          <a:r>
            <a:rPr lang="en-US" sz="1500" b="1" kern="1200" dirty="0" err="1"/>
            <a:t>Werte</a:t>
          </a:r>
          <a:r>
            <a:rPr lang="en-US" sz="1500" b="1" kern="1200" dirty="0"/>
            <a:t>, </a:t>
          </a:r>
          <a:r>
            <a:rPr lang="en-US" sz="1500" b="1" kern="1200" dirty="0" err="1"/>
            <a:t>Rechtschreibfehler</a:t>
          </a:r>
          <a:r>
            <a:rPr lang="en-US" sz="1500" kern="1200" dirty="0"/>
            <a:t> </a:t>
          </a:r>
        </a:p>
      </dsp:txBody>
      <dsp:txXfrm>
        <a:off x="19116" y="164074"/>
        <a:ext cx="5817768" cy="353352"/>
      </dsp:txXfrm>
    </dsp:sp>
    <dsp:sp modelId="{A0FE9CC0-015C-4A04-AB50-2B872A422A7B}">
      <dsp:nvSpPr>
        <dsp:cNvPr id="0" name=""/>
        <dsp:cNvSpPr/>
      </dsp:nvSpPr>
      <dsp:spPr>
        <a:xfrm>
          <a:off x="0" y="579742"/>
          <a:ext cx="5856000" cy="39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🟡 </a:t>
          </a:r>
          <a:r>
            <a:rPr lang="en-US" sz="1500" b="1" kern="1200" dirty="0" err="1"/>
            <a:t>deliveryDate</a:t>
          </a:r>
          <a:r>
            <a:rPr lang="en-US" sz="1500" b="1" kern="1200" dirty="0"/>
            <a:t> </a:t>
          </a:r>
          <a:r>
            <a:rPr lang="de-DE" sz="1500" kern="1200" dirty="0"/>
            <a:t>📆</a:t>
          </a:r>
          <a:r>
            <a:rPr lang="en-US" sz="1500" b="1" kern="1200" dirty="0"/>
            <a:t>:</a:t>
          </a:r>
          <a:r>
            <a:rPr lang="en-US" sz="1500" kern="1200" dirty="0"/>
            <a:t> </a:t>
          </a:r>
        </a:p>
      </dsp:txBody>
      <dsp:txXfrm>
        <a:off x="19116" y="598858"/>
        <a:ext cx="5817768" cy="353352"/>
      </dsp:txXfrm>
    </dsp:sp>
    <dsp:sp modelId="{C990C6E7-A81F-4E60-B395-33EC1C004640}">
      <dsp:nvSpPr>
        <dsp:cNvPr id="0" name=""/>
        <dsp:cNvSpPr/>
      </dsp:nvSpPr>
      <dsp:spPr>
        <a:xfrm>
          <a:off x="0" y="971327"/>
          <a:ext cx="5856000" cy="962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5928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39.419</a:t>
          </a:r>
          <a:r>
            <a:rPr lang="en-US" sz="1400" kern="1200" dirty="0"/>
            <a:t> </a:t>
          </a:r>
          <a:r>
            <a:rPr lang="en-US" sz="1400" kern="1200" dirty="0" err="1"/>
            <a:t>fehlende</a:t>
          </a:r>
          <a:r>
            <a:rPr lang="en-US" sz="1400" kern="1200" dirty="0"/>
            <a:t> </a:t>
          </a:r>
          <a:r>
            <a:rPr lang="en-US" sz="1400" kern="1200" dirty="0" err="1"/>
            <a:t>Werte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1.349</a:t>
          </a:r>
          <a:r>
            <a:rPr lang="en-US" sz="1400" kern="1200" dirty="0"/>
            <a:t> </a:t>
          </a:r>
          <a:r>
            <a:rPr lang="en-US" sz="1400" kern="1200" dirty="0" err="1"/>
            <a:t>Einträge</a:t>
          </a:r>
          <a:r>
            <a:rPr lang="en-US" sz="1400" kern="1200" dirty="0"/>
            <a:t> </a:t>
          </a:r>
          <a:r>
            <a:rPr lang="en-US" sz="1400" kern="1200" dirty="0" err="1"/>
            <a:t>dasselbe</a:t>
          </a:r>
          <a:r>
            <a:rPr lang="en-US" sz="1400" kern="1200" dirty="0"/>
            <a:t> Datum </a:t>
          </a:r>
          <a:r>
            <a:rPr lang="en-US" sz="1400" kern="1200" dirty="0" err="1"/>
            <a:t>wie</a:t>
          </a:r>
          <a:r>
            <a:rPr lang="en-US" sz="1400" kern="1200" dirty="0"/>
            <a:t> die </a:t>
          </a:r>
          <a:r>
            <a:rPr lang="en-US" sz="1400" kern="1200" dirty="0" err="1"/>
            <a:t>Spalte</a:t>
          </a:r>
          <a:r>
            <a:rPr lang="en-US" sz="1400" kern="1200" dirty="0"/>
            <a:t> </a:t>
          </a:r>
          <a:r>
            <a:rPr lang="en-US" sz="1400" kern="1200" dirty="0" err="1"/>
            <a:t>orderDate</a:t>
          </a:r>
          <a:r>
            <a:rPr lang="en-US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b="1" kern="1200" dirty="0"/>
            <a:t>4.660</a:t>
          </a:r>
          <a:r>
            <a:rPr lang="en-US" sz="1400" kern="1200" dirty="0"/>
            <a:t> </a:t>
          </a:r>
          <a:r>
            <a:rPr lang="de-DE" sz="1400" kern="1200" dirty="0"/>
            <a:t>Platzhalterwerte </a:t>
          </a:r>
          <a:r>
            <a:rPr lang="en-US" sz="1400" b="1" kern="1200" dirty="0"/>
            <a:t>31.12.1990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Outlier </a:t>
          </a:r>
        </a:p>
      </dsp:txBody>
      <dsp:txXfrm>
        <a:off x="0" y="971327"/>
        <a:ext cx="5856000" cy="962550"/>
      </dsp:txXfrm>
    </dsp:sp>
    <dsp:sp modelId="{7FF234A1-6E98-4F07-8F77-2E0A9941738E}">
      <dsp:nvSpPr>
        <dsp:cNvPr id="0" name=""/>
        <dsp:cNvSpPr/>
      </dsp:nvSpPr>
      <dsp:spPr>
        <a:xfrm>
          <a:off x="0" y="1933877"/>
          <a:ext cx="5856000" cy="39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🟡 </a:t>
          </a:r>
          <a:r>
            <a:rPr lang="en-US" sz="1500" b="1" kern="1200" dirty="0"/>
            <a:t>Color </a:t>
          </a:r>
          <a:r>
            <a:rPr lang="de-DE" sz="1500" kern="1200" dirty="0"/>
            <a:t>🎨</a:t>
          </a:r>
          <a:r>
            <a:rPr lang="en-US" sz="1500" b="1" kern="1200" dirty="0"/>
            <a:t>:</a:t>
          </a:r>
          <a:r>
            <a:rPr lang="en-US" sz="1500" kern="1200" dirty="0"/>
            <a:t> </a:t>
          </a:r>
          <a:r>
            <a:rPr lang="en-US" sz="1500" b="1" kern="1200" dirty="0"/>
            <a:t>149 </a:t>
          </a:r>
          <a:r>
            <a:rPr lang="en-US" sz="1500" kern="1200" dirty="0" err="1"/>
            <a:t>fehlende</a:t>
          </a:r>
          <a:r>
            <a:rPr lang="en-US" sz="1500" kern="1200" dirty="0"/>
            <a:t> </a:t>
          </a:r>
          <a:r>
            <a:rPr lang="en-US" sz="1500" kern="1200" dirty="0" err="1"/>
            <a:t>Werte</a:t>
          </a:r>
          <a:r>
            <a:rPr lang="en-US" sz="1500" kern="1200" dirty="0"/>
            <a:t> + </a:t>
          </a:r>
          <a:r>
            <a:rPr lang="en-US" sz="1500" kern="1200" dirty="0" err="1"/>
            <a:t>Rechtschreibfehler</a:t>
          </a:r>
          <a:r>
            <a:rPr lang="en-US" sz="1500" kern="1200" dirty="0"/>
            <a:t> </a:t>
          </a:r>
        </a:p>
      </dsp:txBody>
      <dsp:txXfrm>
        <a:off x="19116" y="1952993"/>
        <a:ext cx="5817768" cy="353352"/>
      </dsp:txXfrm>
    </dsp:sp>
    <dsp:sp modelId="{A682E01E-04B9-4D30-B362-2576BD557F1E}">
      <dsp:nvSpPr>
        <dsp:cNvPr id="0" name=""/>
        <dsp:cNvSpPr/>
      </dsp:nvSpPr>
      <dsp:spPr>
        <a:xfrm>
          <a:off x="0" y="2368661"/>
          <a:ext cx="5856000" cy="39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🟡 </a:t>
          </a:r>
          <a:r>
            <a:rPr lang="en-US" sz="1500" b="1" kern="1200" dirty="0"/>
            <a:t>Price </a:t>
          </a:r>
          <a:r>
            <a:rPr lang="de-DE" sz="1500" kern="1200" dirty="0"/>
            <a:t>💰</a:t>
          </a:r>
          <a:r>
            <a:rPr lang="en-US" sz="1500" b="1" kern="1200" dirty="0"/>
            <a:t>: </a:t>
          </a:r>
          <a:r>
            <a:rPr lang="en-US" sz="1500" kern="1200" dirty="0"/>
            <a:t>Artikel </a:t>
          </a:r>
          <a:r>
            <a:rPr lang="en-US" sz="1500" kern="1200" dirty="0" err="1"/>
            <a:t>mit</a:t>
          </a:r>
          <a:r>
            <a:rPr lang="en-US" sz="1500" kern="1200" dirty="0"/>
            <a:t> </a:t>
          </a:r>
          <a:r>
            <a:rPr lang="de-DE" sz="1500" kern="1200" dirty="0"/>
            <a:t>einem Preis von </a:t>
          </a:r>
          <a:r>
            <a:rPr lang="en-US" sz="1500" b="1" kern="1200" dirty="0"/>
            <a:t>0 € </a:t>
          </a:r>
          <a:r>
            <a:rPr lang="en-US" sz="1500" b="0" kern="1200" dirty="0"/>
            <a:t>+ Outlier</a:t>
          </a:r>
        </a:p>
      </dsp:txBody>
      <dsp:txXfrm>
        <a:off x="19116" y="2387777"/>
        <a:ext cx="5817768" cy="353352"/>
      </dsp:txXfrm>
    </dsp:sp>
    <dsp:sp modelId="{8A080367-5FCF-4CC2-9DA2-44AA689BAEF5}">
      <dsp:nvSpPr>
        <dsp:cNvPr id="0" name=""/>
        <dsp:cNvSpPr/>
      </dsp:nvSpPr>
      <dsp:spPr>
        <a:xfrm>
          <a:off x="0" y="2803445"/>
          <a:ext cx="5856000" cy="39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🟡 </a:t>
          </a:r>
          <a:r>
            <a:rPr lang="en-US" sz="1500" b="1" kern="1200" dirty="0"/>
            <a:t>Size </a:t>
          </a:r>
          <a:r>
            <a:rPr lang="de-DE" sz="1500" kern="1200" dirty="0"/>
            <a:t>👕</a:t>
          </a:r>
          <a:r>
            <a:rPr lang="en-US" sz="1500" b="1" kern="1200" dirty="0"/>
            <a:t>:  </a:t>
          </a:r>
          <a:r>
            <a:rPr lang="en-US" sz="1500" kern="1200" dirty="0" err="1"/>
            <a:t>Werte</a:t>
          </a:r>
          <a:r>
            <a:rPr lang="en-US" sz="1500" kern="1200" dirty="0"/>
            <a:t> in Klein und </a:t>
          </a:r>
          <a:r>
            <a:rPr lang="en-US" sz="1500" kern="1200" dirty="0" err="1"/>
            <a:t>Groß</a:t>
          </a:r>
          <a:r>
            <a:rPr lang="en-US" sz="1500" kern="1200" dirty="0"/>
            <a:t> </a:t>
          </a:r>
          <a:r>
            <a:rPr lang="en-US" sz="1500" kern="1200" dirty="0" err="1"/>
            <a:t>buchstaben</a:t>
          </a:r>
          <a:r>
            <a:rPr lang="en-US" sz="1500" kern="1200" dirty="0"/>
            <a:t> </a:t>
          </a:r>
          <a:r>
            <a:rPr lang="en-US" sz="1500" b="1" kern="1200" dirty="0"/>
            <a:t>(m, M)</a:t>
          </a:r>
          <a:r>
            <a:rPr lang="en-US" sz="1500" kern="1200" dirty="0"/>
            <a:t> + </a:t>
          </a:r>
          <a:r>
            <a:rPr lang="en-US" sz="1500" b="1" kern="1200" dirty="0" err="1"/>
            <a:t>Unsize</a:t>
          </a:r>
          <a:endParaRPr lang="en-US" sz="1500" kern="1200" dirty="0"/>
        </a:p>
      </dsp:txBody>
      <dsp:txXfrm>
        <a:off x="19116" y="2822561"/>
        <a:ext cx="5817768" cy="353352"/>
      </dsp:txXfrm>
    </dsp:sp>
    <dsp:sp modelId="{009718FC-130F-4CAA-957D-884C447CD3CF}">
      <dsp:nvSpPr>
        <dsp:cNvPr id="0" name=""/>
        <dsp:cNvSpPr/>
      </dsp:nvSpPr>
      <dsp:spPr>
        <a:xfrm>
          <a:off x="0" y="3238230"/>
          <a:ext cx="5856000" cy="3915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🟡 </a:t>
          </a:r>
          <a:r>
            <a:rPr lang="en-US" sz="1500" b="1" kern="1200" dirty="0" err="1"/>
            <a:t>dateOfBirth</a:t>
          </a:r>
          <a:r>
            <a:rPr lang="en-US" sz="1500" b="1" kern="1200" dirty="0"/>
            <a:t> : 48.889 </a:t>
          </a:r>
          <a:r>
            <a:rPr lang="en-US" sz="1500" kern="1200" dirty="0" err="1"/>
            <a:t>fehlende</a:t>
          </a:r>
          <a:r>
            <a:rPr lang="en-US" sz="1500" kern="1200" dirty="0"/>
            <a:t> </a:t>
          </a:r>
          <a:r>
            <a:rPr lang="en-US" sz="1500" kern="1200" dirty="0" err="1"/>
            <a:t>Werte</a:t>
          </a:r>
          <a:r>
            <a:rPr lang="en-US" sz="1500" kern="1200" dirty="0"/>
            <a:t> + Outlier</a:t>
          </a:r>
        </a:p>
      </dsp:txBody>
      <dsp:txXfrm>
        <a:off x="19116" y="3257346"/>
        <a:ext cx="5817768" cy="3533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8275C7-AB95-949E-1A6F-75DC576E9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74D56C6-1F33-10EA-71F5-FEB5AA1F8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5797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EE1637-9934-0D02-B9D4-A5422E64C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0DE17D-FE23-BB7A-7EF4-B62A3CB29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090815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530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4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43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1D21AE0-EF15-8187-5E8C-501922C6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057101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extplatzhalter 2">
            <a:extLst>
              <a:ext uri="{FF2B5EF4-FFF2-40B4-BE49-F238E27FC236}">
                <a16:creationId xmlns:a16="http://schemas.microsoft.com/office/drawing/2014/main" id="{2F779B03-BEC0-A455-C31E-637CEA5BFB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6645904"/>
              </p:ext>
            </p:extLst>
          </p:nvPr>
        </p:nvGraphicFramePr>
        <p:xfrm>
          <a:off x="5170778" y="1188637"/>
          <a:ext cx="4780416" cy="44807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264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14" name="Rectangle 2113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16" name="Group 21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8" name="Rectangle 21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9" name="Rectangle 21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21" name="Rectangle 21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8F66BC-5635-171D-352A-2B53C5553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60" y="956941"/>
            <a:ext cx="6441779" cy="10357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dirty="0" err="1"/>
              <a:t>Datenermittlung</a:t>
            </a:r>
            <a:r>
              <a:rPr lang="en-US" sz="3000" b="1" dirty="0"/>
              <a:t> (Data Discovery)</a:t>
            </a:r>
          </a:p>
        </p:txBody>
      </p:sp>
      <p:sp>
        <p:nvSpPr>
          <p:cNvPr id="2123" name="Rectangle 2122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5" name="Rectangle 2124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27" name="Straight Connector 212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4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54BF18BB-5B9D-F152-B441-8CDEEAA06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96451" y="3703659"/>
            <a:ext cx="3995134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2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8C5AC133-1C9F-7CDE-3F1C-5BE001D35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53885" y="577720"/>
            <a:ext cx="2515179" cy="231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129" name="Textplatzhalter 2">
            <a:extLst>
              <a:ext uri="{FF2B5EF4-FFF2-40B4-BE49-F238E27FC236}">
                <a16:creationId xmlns:a16="http://schemas.microsoft.com/office/drawing/2014/main" id="{6CEC59FD-4BF0-499D-4A94-2DDC786132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4628088"/>
              </p:ext>
            </p:extLst>
          </p:nvPr>
        </p:nvGraphicFramePr>
        <p:xfrm>
          <a:off x="535671" y="2435382"/>
          <a:ext cx="5856000" cy="3774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1" name="Textfeld 20">
            <a:extLst>
              <a:ext uri="{FF2B5EF4-FFF2-40B4-BE49-F238E27FC236}">
                <a16:creationId xmlns:a16="http://schemas.microsoft.com/office/drawing/2014/main" id="{96E44460-EE67-806C-847A-328674B50CE1}"/>
              </a:ext>
            </a:extLst>
          </p:cNvPr>
          <p:cNvSpPr txBox="1"/>
          <p:nvPr/>
        </p:nvSpPr>
        <p:spPr>
          <a:xfrm>
            <a:off x="9400779" y="873940"/>
            <a:ext cx="1800291" cy="1700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de-DE" sz="1400" b="1" dirty="0">
                <a:solidFill>
                  <a:srgbClr val="FF0000"/>
                </a:solidFill>
                <a:effectLst/>
                <a:latin typeface="+mj-lt"/>
              </a:rPr>
              <a:t>falsch geschriebenen Farben und den Korrekturen</a:t>
            </a:r>
            <a:endParaRPr lang="de-DE" sz="1100" b="1" dirty="0">
              <a:latin typeface="Aptos Display" panose="020B00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de-DE" sz="1100" b="1" dirty="0">
                <a:latin typeface="Aptos Display" panose="020B0004020202020204" pitchFamily="34" charset="0"/>
              </a:rPr>
              <a:t>b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lau </a:t>
            </a:r>
            <a:r>
              <a:rPr lang="de-DE" sz="1100" b="1" dirty="0"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blue</a:t>
            </a:r>
            <a:endParaRPr lang="de-DE" sz="1100" b="1" dirty="0">
              <a:effectLst/>
              <a:latin typeface="Aptos Display" panose="020B00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de-DE" sz="1100" b="1" dirty="0" err="1">
                <a:effectLst/>
                <a:latin typeface="Aptos Display" panose="020B0004020202020204" pitchFamily="34" charset="0"/>
              </a:rPr>
              <a:t>brwon</a:t>
            </a:r>
            <a:r>
              <a:rPr lang="de-DE" sz="1100" b="1" dirty="0"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 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brown</a:t>
            </a:r>
            <a:endParaRPr lang="de-DE" sz="1100" b="1" dirty="0">
              <a:effectLst/>
              <a:latin typeface="Aptos Display" panose="020B00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de-DE" sz="1100" b="1" dirty="0" err="1">
                <a:effectLst/>
                <a:latin typeface="Aptos Display" panose="020B0004020202020204" pitchFamily="34" charset="0"/>
              </a:rPr>
              <a:t>darkblue</a:t>
            </a:r>
            <a:r>
              <a:rPr lang="de-DE" sz="1100" b="1" dirty="0"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 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dark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blue</a:t>
            </a:r>
            <a:endParaRPr lang="de-DE" sz="1100" b="1" dirty="0">
              <a:effectLst/>
              <a:latin typeface="Aptos Display" panose="020B00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de-DE" sz="1100" b="1" dirty="0" err="1">
                <a:effectLst/>
                <a:latin typeface="Aptos Display" panose="020B0004020202020204" pitchFamily="34" charset="0"/>
              </a:rPr>
              <a:t>dark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oliv</a:t>
            </a:r>
            <a:r>
              <a:rPr lang="de-DE" sz="1100" b="1" dirty="0"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 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'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dark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olive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'</a:t>
            </a:r>
          </a:p>
          <a:p>
            <a:pPr>
              <a:lnSpc>
                <a:spcPts val="1425"/>
              </a:lnSpc>
              <a:buNone/>
            </a:pPr>
            <a:r>
              <a:rPr lang="de-DE" sz="1100" b="1" dirty="0">
                <a:effectLst/>
                <a:latin typeface="Aptos Display" panose="020B0004020202020204" pitchFamily="34" charset="0"/>
              </a:rPr>
              <a:t> 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oliv</a:t>
            </a:r>
            <a:r>
              <a:rPr lang="de-DE" sz="1100" b="1" dirty="0"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 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olive</a:t>
            </a:r>
            <a:endParaRPr lang="de-DE" sz="1100" b="1" dirty="0">
              <a:effectLst/>
              <a:latin typeface="Aptos Display" panose="020B00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perlmutt</a:t>
            </a:r>
            <a:r>
              <a:rPr lang="de-DE" sz="1100" b="1" dirty="0">
                <a:effectLst/>
                <a:latin typeface="Aptos Display" panose="020B0004020202020204" pitchFamily="34" charset="0"/>
                <a:sym typeface="Wingdings" panose="05000000000000000000" pitchFamily="2" charset="2"/>
              </a:rPr>
              <a:t> </a:t>
            </a:r>
            <a:r>
              <a:rPr lang="de-DE" sz="1100" b="1" dirty="0">
                <a:effectLst/>
                <a:latin typeface="Aptos Display" panose="020B0004020202020204" pitchFamily="34" charset="0"/>
              </a:rPr>
              <a:t> </a:t>
            </a:r>
            <a:r>
              <a:rPr lang="de-DE" sz="1100" b="1" dirty="0" err="1">
                <a:effectLst/>
                <a:latin typeface="Aptos Display" panose="020B0004020202020204" pitchFamily="34" charset="0"/>
              </a:rPr>
              <a:t>pearl</a:t>
            </a:r>
            <a:endParaRPr lang="de-DE" sz="1100" b="1" dirty="0">
              <a:effectLst/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32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7" name="Rectangle 3106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9" name="Freeform: Shape 3108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794E4A-B2E0-70B4-D7D8-E0A6142B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38" y="585488"/>
            <a:ext cx="9953461" cy="133084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kumimoji="0" lang="en-US" altLang="de-DE" sz="3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📌 </a:t>
            </a:r>
            <a:r>
              <a:rPr kumimoji="0" lang="en-US" altLang="de-DE" sz="34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Umgang</a:t>
            </a:r>
            <a:r>
              <a:rPr kumimoji="0" lang="en-US" altLang="de-DE" sz="3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de-DE" sz="34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mit</a:t>
            </a:r>
            <a:r>
              <a:rPr kumimoji="0" lang="en-US" altLang="de-DE" sz="3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de-DE" sz="34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fehlenden</a:t>
            </a:r>
            <a:r>
              <a:rPr kumimoji="0" lang="en-US" altLang="de-DE" sz="3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Daten </a:t>
            </a:r>
            <a:r>
              <a:rPr kumimoji="0" lang="en-US" altLang="de-DE" sz="3400" b="1" i="0" u="none" strike="noStrike" kern="1200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bei</a:t>
            </a:r>
            <a:r>
              <a:rPr kumimoji="0" lang="en-US" altLang="de-DE" sz="3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400" b="1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deliveryDate</a:t>
            </a:r>
            <a: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600" b="1" dirty="0"/>
              <a:t>39.419</a:t>
            </a:r>
            <a:br>
              <a:rPr lang="en-US" sz="3400" b="1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kumimoji="0" lang="en-US" altLang="de-DE" sz="3400" b="1" i="0" u="none" strike="noStrike" kern="1200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endParaRPr lang="en-US" sz="3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432870-A304-F096-34CF-4E30153B48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2930" y="2237591"/>
            <a:ext cx="5582334" cy="18252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lang="en-US" altLang="de-DE" sz="2000" dirty="0"/>
              <a:t>Ich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habe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zwei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</a:rPr>
              <a:t>Ansätze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zur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Behandlung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fehlenden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verfolgt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b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Ansatz 1: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Entfernen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betroffenen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Einträge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neuer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Datensatz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df</a:t>
            </a:r>
            <a:endParaRPr lang="en-US" altLang="de-DE" sz="2000" b="1" dirty="0"/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de-DE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3111" name="Freeform: Shape 311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E6D33BB-F71D-D15D-A6E0-D3A21CBB0801}"/>
              </a:ext>
            </a:extLst>
          </p:cNvPr>
          <p:cNvSpPr/>
          <p:nvPr/>
        </p:nvSpPr>
        <p:spPr>
          <a:xfrm>
            <a:off x="700456" y="4158098"/>
            <a:ext cx="2103952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Lieferdatum fehlt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5BD075A-3E78-11AD-0B3A-B72831C75B23}"/>
              </a:ext>
            </a:extLst>
          </p:cNvPr>
          <p:cNvSpPr/>
          <p:nvPr/>
        </p:nvSpPr>
        <p:spPr>
          <a:xfrm>
            <a:off x="3697674" y="4171156"/>
            <a:ext cx="2135570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Artikel </a:t>
            </a:r>
          </a:p>
          <a:p>
            <a:pPr algn="ctr"/>
            <a:r>
              <a:rPr lang="de-DE" dirty="0"/>
              <a:t>wurde nie geliefert.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8554F92-B022-99BE-4654-A3652252133D}"/>
              </a:ext>
            </a:extLst>
          </p:cNvPr>
          <p:cNvSpPr txBox="1"/>
          <p:nvPr/>
        </p:nvSpPr>
        <p:spPr>
          <a:xfrm>
            <a:off x="691403" y="5132963"/>
            <a:ext cx="609750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Ansatz 2: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Behandlung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fehlenden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Werte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neuer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Datensatz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: df13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de-DE" sz="2000" dirty="0"/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D0447F60-4E5E-DD1A-D5AC-67466CA61B5F}"/>
              </a:ext>
            </a:extLst>
          </p:cNvPr>
          <p:cNvSpPr/>
          <p:nvPr/>
        </p:nvSpPr>
        <p:spPr>
          <a:xfrm>
            <a:off x="2811551" y="4427145"/>
            <a:ext cx="886123" cy="16296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9318146F-5717-8AC2-1BE2-FFED6C9EB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16823"/>
            <a:ext cx="4788505" cy="32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630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7FEAE179-C525-48F3-AD47-0E9E2B6F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142EBA1-EFD9-0389-E697-9A842ADFB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4099378" cy="155690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dirty="0"/>
              <a:t>Feature Engineering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07700E68-414B-99B9-18C9-3BE963C34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45"/>
          <a:stretch/>
        </p:blipFill>
        <p:spPr>
          <a:xfrm>
            <a:off x="948938" y="360095"/>
            <a:ext cx="10369645" cy="3867993"/>
          </a:xfrm>
          <a:prstGeom prst="rect">
            <a:avLst/>
          </a:prstGeom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DFE00C-0A49-8E68-91D6-53DFA7A7D4A7}"/>
              </a:ext>
            </a:extLst>
          </p:cNvPr>
          <p:cNvSpPr txBox="1"/>
          <p:nvPr/>
        </p:nvSpPr>
        <p:spPr>
          <a:xfrm>
            <a:off x="5162719" y="4883544"/>
            <a:ext cx="6586915" cy="1556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📌 </a:t>
            </a:r>
            <a:r>
              <a:rPr lang="en-US" b="1" dirty="0"/>
              <a:t>Ziel: Mehr </a:t>
            </a:r>
            <a:r>
              <a:rPr lang="en-US" b="1" dirty="0" err="1"/>
              <a:t>relevante</a:t>
            </a:r>
            <a:r>
              <a:rPr lang="en-US" b="1" dirty="0"/>
              <a:t> Features → </a:t>
            </a:r>
            <a:r>
              <a:rPr lang="en-US" b="1" dirty="0" err="1"/>
              <a:t>bessere</a:t>
            </a:r>
            <a:r>
              <a:rPr lang="en-US" b="1" dirty="0"/>
              <a:t> </a:t>
            </a:r>
            <a:r>
              <a:rPr lang="en-US" b="1" dirty="0" err="1"/>
              <a:t>Modellleistung</a:t>
            </a:r>
            <a:r>
              <a:rPr lang="en-US" b="1" dirty="0"/>
              <a:t> → </a:t>
            </a:r>
            <a:r>
              <a:rPr lang="en-US" b="1" dirty="0" err="1"/>
              <a:t>genau</a:t>
            </a:r>
            <a:r>
              <a:rPr lang="en-US" b="1" dirty="0"/>
              <a:t> </a:t>
            </a:r>
            <a:r>
              <a:rPr lang="en-US" b="1" dirty="0" err="1"/>
              <a:t>Retourenprognose</a:t>
            </a:r>
            <a:r>
              <a:rPr lang="en-US" dirty="0"/>
              <a:t> 🎯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45C89F3-22AA-645F-07D1-68677AD02A60}"/>
              </a:ext>
            </a:extLst>
          </p:cNvPr>
          <p:cNvSpPr txBox="1"/>
          <p:nvPr/>
        </p:nvSpPr>
        <p:spPr>
          <a:xfrm>
            <a:off x="3750378" y="4281964"/>
            <a:ext cx="2824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Insgesamt 24 Features </a:t>
            </a:r>
          </a:p>
        </p:txBody>
      </p:sp>
    </p:spTree>
    <p:extLst>
      <p:ext uri="{BB962C8B-B14F-4D97-AF65-F5344CB8AC3E}">
        <p14:creationId xmlns:p14="http://schemas.microsoft.com/office/powerpoint/2010/main" val="216110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2" name="Rectangle 145">
            <a:extLst>
              <a:ext uri="{FF2B5EF4-FFF2-40B4-BE49-F238E27FC236}">
                <a16:creationId xmlns:a16="http://schemas.microsoft.com/office/drawing/2014/main" id="{4C90A199-6F08-4658-B835-27722E9B9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3" name="Group 147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49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5" name="Rectangle 151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7A6348C-35A4-E408-23B9-2D46F152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37" y="469448"/>
            <a:ext cx="5911269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/>
              <a:t>Feature Engineering </a:t>
            </a:r>
            <a:r>
              <a:rPr lang="en-US" sz="1800" b="1" dirty="0" err="1"/>
              <a:t>Beispiele</a:t>
            </a:r>
            <a:r>
              <a:rPr lang="en-US" sz="1800" b="1" dirty="0"/>
              <a:t> für </a:t>
            </a:r>
            <a:r>
              <a:rPr lang="en-US" sz="1800" b="1" dirty="0" err="1"/>
              <a:t>Produkteigenschaften</a:t>
            </a:r>
            <a:endParaRPr lang="en-US" sz="1800" b="1" dirty="0"/>
          </a:p>
        </p:txBody>
      </p:sp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9FA54A5-8A18-0B70-2EF5-89ABF64D3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10" b="-2"/>
          <a:stretch/>
        </p:blipFill>
        <p:spPr bwMode="auto">
          <a:xfrm>
            <a:off x="702357" y="551479"/>
            <a:ext cx="4953223" cy="279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EE05121-1D7F-25C9-E100-A688F4761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121" y="879830"/>
            <a:ext cx="5184430" cy="53267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Transformation von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Rohdaten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in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neue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Features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Ausgangsdaten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Spalte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Size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Enthält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verschiedene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Größenformate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</a:rPr>
              <a:t>Numerische Größen:</a:t>
            </a: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</a:rPr>
              <a:t>1, 90, 95, 105, 4234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de-DE" altLang="de-DE" sz="1200" b="1" i="0" u="none" strike="noStrike" cap="none" normalizeH="0" baseline="0" dirty="0">
                <a:ln>
                  <a:noFill/>
                </a:ln>
                <a:effectLst/>
              </a:rPr>
              <a:t>Textbasierte Größen: S, M, L, </a:t>
            </a:r>
            <a:r>
              <a:rPr kumimoji="0" lang="de-DE" altLang="de-DE" sz="1200" b="1" i="0" u="none" strike="noStrike" cap="none" normalizeH="0" baseline="0" dirty="0" err="1">
                <a:ln>
                  <a:noFill/>
                </a:ln>
                <a:effectLst/>
              </a:rPr>
              <a:t>unsized</a:t>
            </a:r>
            <a:endParaRPr kumimoji="0" lang="de-DE" altLang="de-DE" sz="12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de-DE" altLang="de-DE" sz="1200" b="0" i="0" u="none" strike="noStrike" cap="none" normalizeH="0" baseline="0" dirty="0">
                <a:ln>
                  <a:noFill/>
                </a:ln>
                <a:effectLst/>
              </a:rPr>
              <a:t>Uneinheitliche Werte erschweren die Modellierung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Erzeugte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Features:</a:t>
            </a: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1️⃣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Produktkategorie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product_category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1200" b="1" dirty="0"/>
              <a:t>Die Artikel wurden in Gruppen eingeteilt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de-DE" sz="1200" b="0" i="1" u="none" strike="noStrike" cap="none" normalizeH="0" baseline="0" dirty="0">
                <a:ln>
                  <a:noFill/>
                </a:ln>
                <a:effectLst/>
              </a:rPr>
              <a:t>Shoes, Clothing, Accessories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2️⃣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Größenkategorie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size_category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Harmonisierung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unterschiedlicher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Größenformate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Beispiele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UK: UK Size 8, 9, 10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bei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Shoes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EU: EU Size 36, 37, 40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bei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Shoes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International: S, M, L 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bei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Clothing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3️⃣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Subkategorie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sub_category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Differenziert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Produkte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0" i="0" u="none" strike="noStrike" cap="none" normalizeH="0" baseline="0" dirty="0" err="1">
                <a:ln>
                  <a:noFill/>
                </a:ln>
                <a:effectLst/>
              </a:rPr>
              <a:t>weiter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1" u="none" strike="noStrike" cap="none" normalizeH="0" baseline="0" dirty="0">
                <a:ln>
                  <a:noFill/>
                </a:ln>
                <a:effectLst/>
              </a:rPr>
              <a:t>Belts, Women Shoes, Men Tops, Unisex Accessories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4️⃣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Zielgruppe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target_group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Einteilung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effectLst/>
              </a:rPr>
              <a:t>Geschlecht</a:t>
            </a:r>
            <a:r>
              <a:rPr kumimoji="0" lang="en-US" altLang="de-DE" sz="1200" b="1" i="0" u="none" strike="noStrike" cap="none" normalizeH="0" baseline="0" dirty="0">
                <a:ln>
                  <a:noFill/>
                </a:ln>
                <a:effectLst/>
              </a:rPr>
              <a:t> :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de-DE" sz="1200" b="0" i="1" u="none" strike="noStrike" cap="none" normalizeH="0" baseline="0" dirty="0">
                <a:ln>
                  <a:noFill/>
                </a:ln>
                <a:effectLst/>
              </a:rPr>
              <a:t>Men, Women, Kids, Unisex</a:t>
            </a:r>
            <a:r>
              <a:rPr kumimoji="0" lang="en-US" altLang="de-DE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sz="1200" dirty="0"/>
              <a:t>📌 </a:t>
            </a:r>
            <a:r>
              <a:rPr lang="en-US" sz="1200" b="1" dirty="0" err="1"/>
              <a:t>Warum</a:t>
            </a:r>
            <a:r>
              <a:rPr lang="en-US" sz="1200" b="1" dirty="0"/>
              <a:t> </a:t>
            </a:r>
            <a:r>
              <a:rPr lang="en-US" sz="1200" b="1" dirty="0" err="1"/>
              <a:t>wichtig</a:t>
            </a:r>
            <a:r>
              <a:rPr lang="en-US" sz="1200" b="1" dirty="0"/>
              <a:t>?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dirty="0" err="1"/>
              <a:t>Einheitliche</a:t>
            </a:r>
            <a:r>
              <a:rPr lang="en-US" sz="1200" dirty="0"/>
              <a:t> </a:t>
            </a:r>
            <a:r>
              <a:rPr lang="en-US" sz="1200" dirty="0" err="1"/>
              <a:t>Größen</a:t>
            </a:r>
            <a:r>
              <a:rPr lang="en-US" sz="1200" dirty="0"/>
              <a:t> </a:t>
            </a:r>
            <a:r>
              <a:rPr lang="en-US" sz="1200" dirty="0" err="1"/>
              <a:t>erleichtern</a:t>
            </a:r>
            <a:r>
              <a:rPr lang="en-US" sz="1200" dirty="0"/>
              <a:t> </a:t>
            </a:r>
            <a:r>
              <a:rPr lang="en-US" sz="1200" dirty="0" err="1"/>
              <a:t>Modellverarbeitung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dirty="0" err="1"/>
              <a:t>Produktkategorien</a:t>
            </a:r>
            <a:r>
              <a:rPr lang="en-US" sz="1200" dirty="0"/>
              <a:t> </a:t>
            </a:r>
            <a:r>
              <a:rPr lang="en-US" sz="1200" dirty="0" err="1"/>
              <a:t>ermöglichen</a:t>
            </a:r>
            <a:r>
              <a:rPr lang="en-US" sz="1200" dirty="0"/>
              <a:t> </a:t>
            </a:r>
            <a:r>
              <a:rPr lang="en-US" sz="1200" dirty="0" err="1"/>
              <a:t>tiefere</a:t>
            </a:r>
            <a:r>
              <a:rPr lang="en-US" sz="1200" dirty="0"/>
              <a:t> </a:t>
            </a:r>
            <a:r>
              <a:rPr lang="en-US" sz="1200" dirty="0" err="1"/>
              <a:t>Analysen</a:t>
            </a:r>
            <a:br>
              <a:rPr lang="en-US" sz="1200" dirty="0"/>
            </a:br>
            <a:r>
              <a:rPr lang="en-US" sz="1200" dirty="0"/>
              <a:t>✅ </a:t>
            </a:r>
            <a:r>
              <a:rPr lang="en-US" sz="1200" dirty="0" err="1"/>
              <a:t>Potenzielle</a:t>
            </a:r>
            <a:r>
              <a:rPr lang="en-US" sz="1200" dirty="0"/>
              <a:t> Muster </a:t>
            </a:r>
            <a:r>
              <a:rPr lang="en-US" sz="1200" dirty="0" err="1"/>
              <a:t>zwischen</a:t>
            </a:r>
            <a:r>
              <a:rPr lang="en-US" sz="1200" dirty="0"/>
              <a:t> </a:t>
            </a:r>
            <a:r>
              <a:rPr lang="en-US" sz="1200" dirty="0" err="1"/>
              <a:t>Größe</a:t>
            </a:r>
            <a:r>
              <a:rPr lang="en-US" sz="1200" dirty="0"/>
              <a:t> &amp; </a:t>
            </a:r>
            <a:r>
              <a:rPr lang="en-US" sz="1200" dirty="0" err="1"/>
              <a:t>Retourenverhalten</a:t>
            </a:r>
            <a:endParaRPr kumimoji="0" lang="en-US" altLang="de-DE" sz="12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16" name="Grafik 15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40B8AACB-8485-CD84-8C77-6E1B1835A3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57" y="3543224"/>
            <a:ext cx="4953224" cy="2857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501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AD58F-A499-3E9E-F6FE-766BB403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090" y="160844"/>
            <a:ext cx="11703518" cy="630321"/>
          </a:xfrm>
        </p:spPr>
        <p:txBody>
          <a:bodyPr/>
          <a:lstStyle/>
          <a:p>
            <a:r>
              <a:rPr lang="de-DE" sz="3200" dirty="0"/>
              <a:t> 📌Nach der Einteilung (Ergebnis der Feature-Transformation aus </a:t>
            </a:r>
            <a:r>
              <a:rPr lang="de-DE" sz="3200" dirty="0" err="1"/>
              <a:t>size</a:t>
            </a:r>
            <a:r>
              <a:rPr lang="de-DE" sz="3200" dirty="0"/>
              <a:t>)</a:t>
            </a:r>
            <a:br>
              <a:rPr lang="de-DE" sz="3200" dirty="0"/>
            </a:br>
            <a:endParaRPr lang="de-DE" sz="32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70CB23-11C9-23DB-64D7-EB8715D57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392" y="1800676"/>
            <a:ext cx="6031030" cy="4648533"/>
          </a:xfrm>
          <a:prstGeom prst="rect">
            <a:avLst/>
          </a:prstGeom>
        </p:spPr>
      </p:pic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64426F2-A582-5D80-E47E-6627A3536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158371"/>
              </p:ext>
            </p:extLst>
          </p:nvPr>
        </p:nvGraphicFramePr>
        <p:xfrm>
          <a:off x="7985926" y="1031567"/>
          <a:ext cx="4046856" cy="5665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9967">
                  <a:extLst>
                    <a:ext uri="{9D8B030D-6E8A-4147-A177-3AD203B41FA5}">
                      <a16:colId xmlns:a16="http://schemas.microsoft.com/office/drawing/2014/main" val="62686962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87746705"/>
                    </a:ext>
                  </a:extLst>
                </a:gridCol>
                <a:gridCol w="1104523">
                  <a:extLst>
                    <a:ext uri="{9D8B030D-6E8A-4147-A177-3AD203B41FA5}">
                      <a16:colId xmlns:a16="http://schemas.microsoft.com/office/drawing/2014/main" val="3798619312"/>
                    </a:ext>
                  </a:extLst>
                </a:gridCol>
                <a:gridCol w="887966">
                  <a:extLst>
                    <a:ext uri="{9D8B030D-6E8A-4147-A177-3AD203B41FA5}">
                      <a16:colId xmlns:a16="http://schemas.microsoft.com/office/drawing/2014/main" val="996506432"/>
                    </a:ext>
                  </a:extLst>
                </a:gridCol>
              </a:tblGrid>
              <a:tr h="40087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 dirty="0" err="1">
                          <a:effectLst/>
                        </a:rPr>
                        <a:t>product_category</a:t>
                      </a:r>
                      <a:endParaRPr lang="de-DE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 dirty="0" err="1">
                          <a:effectLst/>
                        </a:rPr>
                        <a:t>size_category</a:t>
                      </a:r>
                      <a:endParaRPr lang="de-DE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sub_category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target_group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847088999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normal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Belts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803914308"/>
                  </a:ext>
                </a:extLst>
              </a:tr>
              <a:tr h="40087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UNSIZED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kids_Accessories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277467144"/>
                  </a:ext>
                </a:extLst>
              </a:tr>
              <a:tr h="40087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UNSIZED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4147388641"/>
                  </a:ext>
                </a:extLst>
              </a:tr>
              <a:tr h="40087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UNSIZED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86228314"/>
                  </a:ext>
                </a:extLst>
              </a:tr>
              <a:tr h="400873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 dirty="0">
                          <a:effectLst/>
                        </a:rPr>
                        <a:t>UNSIZED</a:t>
                      </a:r>
                      <a:endParaRPr lang="de-DE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unisex_Accessories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334249269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international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women_Tops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901915721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short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181279153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normal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4122635252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international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unisex_Tops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452340680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normal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4218340404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short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245315554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short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unisex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4071920151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normal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320151036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normal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092827777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international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men_Tops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848051911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long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417134670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Clothing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long size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women_Clothes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1375900798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UK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205831510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EU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kids_Shoes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854821573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UK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kids_Shoes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kids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53642224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EU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441675921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EU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women_Shoes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women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2314822707"/>
                  </a:ext>
                </a:extLst>
              </a:tr>
              <a:tr h="192696"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UK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>
                          <a:effectLst/>
                        </a:rPr>
                        <a:t>men_Shoes</a:t>
                      </a:r>
                      <a:endParaRPr lang="de-DE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30000"/>
                        </a:lnSpc>
                        <a:buNone/>
                      </a:pPr>
                      <a:r>
                        <a:rPr lang="de-DE" sz="1000" kern="100" dirty="0" err="1">
                          <a:effectLst/>
                        </a:rPr>
                        <a:t>men</a:t>
                      </a:r>
                      <a:endParaRPr lang="de-DE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7137" marR="57137" marT="0" marB="0"/>
                </a:tc>
                <a:extLst>
                  <a:ext uri="{0D108BD9-81ED-4DB2-BD59-A6C34878D82A}">
                    <a16:rowId xmlns:a16="http://schemas.microsoft.com/office/drawing/2014/main" val="3843739007"/>
                  </a:ext>
                </a:extLst>
              </a:tr>
            </a:tbl>
          </a:graphicData>
        </a:graphic>
      </p:graphicFrame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2DE60667-C15C-F97B-2DE1-DA70F292D3E4}"/>
              </a:ext>
            </a:extLst>
          </p:cNvPr>
          <p:cNvSpPr/>
          <p:nvPr/>
        </p:nvSpPr>
        <p:spPr>
          <a:xfrm>
            <a:off x="6337664" y="6002448"/>
            <a:ext cx="1500845" cy="316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Size aus Rohdaten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4E526266-3214-4888-2983-6418803E8251}"/>
              </a:ext>
            </a:extLst>
          </p:cNvPr>
          <p:cNvSpPr/>
          <p:nvPr/>
        </p:nvSpPr>
        <p:spPr>
          <a:xfrm>
            <a:off x="4344393" y="2569676"/>
            <a:ext cx="1500845" cy="316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Produktkategorie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AC074DD-AE44-A42A-9ED5-E44ECC6F5AC8}"/>
              </a:ext>
            </a:extLst>
          </p:cNvPr>
          <p:cNvSpPr/>
          <p:nvPr/>
        </p:nvSpPr>
        <p:spPr>
          <a:xfrm>
            <a:off x="3240907" y="2661719"/>
            <a:ext cx="1095703" cy="1267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BC6142EF-0BD3-B7C7-1F0D-40145AAF673F}"/>
              </a:ext>
            </a:extLst>
          </p:cNvPr>
          <p:cNvSpPr/>
          <p:nvPr/>
        </p:nvSpPr>
        <p:spPr>
          <a:xfrm>
            <a:off x="5997638" y="5010315"/>
            <a:ext cx="1500845" cy="316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Größenkategorie</a:t>
            </a:r>
            <a:r>
              <a:rPr lang="de-DE" sz="1200" dirty="0"/>
              <a:t> </a:t>
            </a:r>
            <a:endParaRPr lang="de-DE" sz="1200" dirty="0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13" name="Pfeil: nach rechts 12">
            <a:extLst>
              <a:ext uri="{FF2B5EF4-FFF2-40B4-BE49-F238E27FC236}">
                <a16:creationId xmlns:a16="http://schemas.microsoft.com/office/drawing/2014/main" id="{DAE84758-E34E-E874-9C3A-5C1CED029DAC}"/>
              </a:ext>
            </a:extLst>
          </p:cNvPr>
          <p:cNvSpPr/>
          <p:nvPr/>
        </p:nvSpPr>
        <p:spPr>
          <a:xfrm>
            <a:off x="5423026" y="5105376"/>
            <a:ext cx="574612" cy="12752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81E8B9D8-5BFD-5473-24A9-223BA792489D}"/>
              </a:ext>
            </a:extLst>
          </p:cNvPr>
          <p:cNvSpPr/>
          <p:nvPr/>
        </p:nvSpPr>
        <p:spPr>
          <a:xfrm>
            <a:off x="4954848" y="3528020"/>
            <a:ext cx="961561" cy="1267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5AC08FC3-E99A-773D-B05F-2D34A8DB4052}"/>
              </a:ext>
            </a:extLst>
          </p:cNvPr>
          <p:cNvSpPr/>
          <p:nvPr/>
        </p:nvSpPr>
        <p:spPr>
          <a:xfrm>
            <a:off x="5927268" y="3429000"/>
            <a:ext cx="1500845" cy="316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de-DE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Subkategorie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C8C330EE-C629-629A-AB50-5925DC7E6D8B}"/>
              </a:ext>
            </a:extLst>
          </p:cNvPr>
          <p:cNvSpPr/>
          <p:nvPr/>
        </p:nvSpPr>
        <p:spPr>
          <a:xfrm>
            <a:off x="4822957" y="1915174"/>
            <a:ext cx="1500845" cy="3168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/>
              <a:t>Zielgruppe</a:t>
            </a:r>
            <a:r>
              <a:rPr lang="de-DE" sz="1200" dirty="0"/>
              <a:t> </a:t>
            </a:r>
            <a:endParaRPr lang="de-DE" sz="1200" dirty="0">
              <a:solidFill>
                <a:schemeClr val="bg1"/>
              </a:solidFill>
            </a:endParaRPr>
          </a:p>
        </p:txBody>
      </p:sp>
      <p:sp>
        <p:nvSpPr>
          <p:cNvPr id="18" name="Pfeil: nach rechts 17">
            <a:extLst>
              <a:ext uri="{FF2B5EF4-FFF2-40B4-BE49-F238E27FC236}">
                <a16:creationId xmlns:a16="http://schemas.microsoft.com/office/drawing/2014/main" id="{36BFD286-E6D7-5213-ACA6-00996EC1F606}"/>
              </a:ext>
            </a:extLst>
          </p:cNvPr>
          <p:cNvSpPr/>
          <p:nvPr/>
        </p:nvSpPr>
        <p:spPr>
          <a:xfrm>
            <a:off x="3659874" y="2001547"/>
            <a:ext cx="1095703" cy="1267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Stern: 5 Zacken 18">
            <a:extLst>
              <a:ext uri="{FF2B5EF4-FFF2-40B4-BE49-F238E27FC236}">
                <a16:creationId xmlns:a16="http://schemas.microsoft.com/office/drawing/2014/main" id="{11B71B7B-181B-01C1-3839-5DB7AF3D8488}"/>
              </a:ext>
            </a:extLst>
          </p:cNvPr>
          <p:cNvSpPr/>
          <p:nvPr/>
        </p:nvSpPr>
        <p:spPr>
          <a:xfrm>
            <a:off x="6819710" y="5604096"/>
            <a:ext cx="432115" cy="38555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22" name="Stern: 5 Zacken 21">
            <a:extLst>
              <a:ext uri="{FF2B5EF4-FFF2-40B4-BE49-F238E27FC236}">
                <a16:creationId xmlns:a16="http://schemas.microsoft.com/office/drawing/2014/main" id="{9E629B07-A2D7-1A43-FEA6-5E0400F9B552}"/>
              </a:ext>
            </a:extLst>
          </p:cNvPr>
          <p:cNvSpPr/>
          <p:nvPr/>
        </p:nvSpPr>
        <p:spPr>
          <a:xfrm>
            <a:off x="5898791" y="2535335"/>
            <a:ext cx="432115" cy="38555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23" name="Stern: 5 Zacken 22">
            <a:extLst>
              <a:ext uri="{FF2B5EF4-FFF2-40B4-BE49-F238E27FC236}">
                <a16:creationId xmlns:a16="http://schemas.microsoft.com/office/drawing/2014/main" id="{66A58AA5-CC95-C328-2A4A-0EBD96A1FDDF}"/>
              </a:ext>
            </a:extLst>
          </p:cNvPr>
          <p:cNvSpPr/>
          <p:nvPr/>
        </p:nvSpPr>
        <p:spPr>
          <a:xfrm>
            <a:off x="6532002" y="4611963"/>
            <a:ext cx="432115" cy="38555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24" name="Stern: 5 Zacken 23">
            <a:extLst>
              <a:ext uri="{FF2B5EF4-FFF2-40B4-BE49-F238E27FC236}">
                <a16:creationId xmlns:a16="http://schemas.microsoft.com/office/drawing/2014/main" id="{C39C7F4B-5871-8189-0EDF-BBD60FFF4DCA}"/>
              </a:ext>
            </a:extLst>
          </p:cNvPr>
          <p:cNvSpPr/>
          <p:nvPr/>
        </p:nvSpPr>
        <p:spPr>
          <a:xfrm>
            <a:off x="6533226" y="3010984"/>
            <a:ext cx="432115" cy="38555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25" name="Stern: 5 Zacken 24">
            <a:extLst>
              <a:ext uri="{FF2B5EF4-FFF2-40B4-BE49-F238E27FC236}">
                <a16:creationId xmlns:a16="http://schemas.microsoft.com/office/drawing/2014/main" id="{72182FE2-5485-6321-B4AA-C85739402BF8}"/>
              </a:ext>
            </a:extLst>
          </p:cNvPr>
          <p:cNvSpPr/>
          <p:nvPr/>
        </p:nvSpPr>
        <p:spPr>
          <a:xfrm>
            <a:off x="5410718" y="1501708"/>
            <a:ext cx="432115" cy="385552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7263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22602-EB7E-B1D2-0363-33061382D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Engineering: Bestellmerkmale auf Bestell-Ebene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78E00E-CEFE-E290-4F75-D220EBF45A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67687"/>
            <a:ext cx="874263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🔹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Gruppierung von Bestellungen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Zur Analyse der Bestellmerkmale wurden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+mj-lt"/>
              </a:rPr>
              <a:t>10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Features erstellt.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Basierend auf der Gruppierung nach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customerID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und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orderDate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df13.groupby([</a:t>
            </a:r>
            <a:r>
              <a:rPr lang="de-DE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de-DE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customerID</a:t>
            </a:r>
            <a:r>
              <a:rPr lang="de-DE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de-D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de-DE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de-DE" sz="18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orderDate</a:t>
            </a:r>
            <a:r>
              <a:rPr lang="de-DE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de-DE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800" dirty="0">
                <a:latin typeface="+mj-lt"/>
              </a:rPr>
              <a:t>Durch die Kombination mit weiteren Attributen wie: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800" dirty="0" err="1">
                <a:latin typeface="+mj-lt"/>
              </a:rPr>
              <a:t>itemID</a:t>
            </a:r>
            <a:r>
              <a:rPr lang="de-DE" sz="1800" dirty="0">
                <a:latin typeface="+mj-lt"/>
              </a:rPr>
              <a:t>, </a:t>
            </a:r>
            <a:r>
              <a:rPr lang="de-DE" sz="1800" dirty="0" err="1">
                <a:latin typeface="+mj-lt"/>
              </a:rPr>
              <a:t>size</a:t>
            </a:r>
            <a:r>
              <a:rPr lang="de-DE" sz="1800" dirty="0">
                <a:latin typeface="+mj-lt"/>
              </a:rPr>
              <a:t>, </a:t>
            </a:r>
            <a:r>
              <a:rPr lang="de-DE" sz="1800" dirty="0" err="1">
                <a:latin typeface="+mj-lt"/>
              </a:rPr>
              <a:t>color</a:t>
            </a:r>
            <a:r>
              <a:rPr lang="de-DE" sz="1800" dirty="0">
                <a:latin typeface="+mj-lt"/>
              </a:rPr>
              <a:t>, </a:t>
            </a:r>
            <a:r>
              <a:rPr lang="de-DE" sz="1800" dirty="0" err="1">
                <a:latin typeface="+mj-lt"/>
              </a:rPr>
              <a:t>price</a:t>
            </a:r>
            <a:r>
              <a:rPr lang="de-DE" sz="1800" dirty="0">
                <a:latin typeface="+mj-lt"/>
              </a:rPr>
              <a:t> , </a:t>
            </a:r>
            <a:r>
              <a:rPr lang="de-DE" sz="1800" dirty="0" err="1">
                <a:latin typeface="+mj-lt"/>
              </a:rPr>
              <a:t>product_category</a:t>
            </a:r>
            <a:r>
              <a:rPr lang="de-DE" sz="1800" dirty="0">
                <a:latin typeface="+mj-lt"/>
              </a:rPr>
              <a:t> und </a:t>
            </a:r>
            <a:r>
              <a:rPr lang="de-DE" sz="1800" dirty="0" err="1">
                <a:latin typeface="+mj-lt"/>
              </a:rPr>
              <a:t>deliveryDate</a:t>
            </a:r>
            <a:endParaRPr lang="de-DE" altLang="de-DE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altLang="de-DE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de-DE" altLang="de-DE" sz="1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de-DE" sz="1800" b="1" dirty="0">
                <a:latin typeface="+mj-lt"/>
              </a:rPr>
              <a:t>🔹 Beispiel für Erzeugte Features:</a:t>
            </a:r>
            <a:endParaRPr kumimoji="0" lang="de-DE" altLang="de-D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✅ 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Mehrere Pakete pro Bestellung (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multiple_packages_flag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Dies tritt auf, wenn Artikel in einer Bestellung unterschiedliche Lieferdatum haben.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de-DE" altLang="de-DE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de-DE" altLang="de-DE" sz="1800" dirty="0"/>
              <a:t>✅ </a:t>
            </a:r>
            <a:r>
              <a:rPr lang="de-DE" altLang="de-DE" sz="1800" b="1" dirty="0"/>
              <a:t>2. Gesamtanzahl der Produkte in einer Bestellung (</a:t>
            </a:r>
            <a:r>
              <a:rPr lang="de-DE" altLang="de-DE" sz="1800" b="1" dirty="0" err="1"/>
              <a:t>total_products_in_cart</a:t>
            </a:r>
            <a:r>
              <a:rPr lang="de-DE" altLang="de-DE" sz="1800" b="1" dirty="0"/>
              <a:t>) </a:t>
            </a:r>
            <a:r>
              <a:rPr lang="de-DE" altLang="de-DE" sz="1800" dirty="0"/>
              <a:t>🛒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de-DE" altLang="de-DE" sz="1800" dirty="0"/>
              <a:t> Berechnet </a:t>
            </a:r>
            <a:r>
              <a:rPr lang="de-DE" sz="1800" dirty="0">
                <a:ea typeface="Calibri" panose="020F0502020204030204" pitchFamily="34" charset="0"/>
              </a:rPr>
              <a:t>die Gesamtanzahl aller Artikel innerhalb einer Bestellung für ein Kunde</a:t>
            </a:r>
            <a:endParaRPr lang="de-DE" altLang="de-DE" sz="18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de-DE" altLang="de-DE" sz="18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E3F271B-F8CC-05D7-EF97-4E63EF7536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17450"/>
              </p:ext>
            </p:extLst>
          </p:nvPr>
        </p:nvGraphicFramePr>
        <p:xfrm>
          <a:off x="7731658" y="1919902"/>
          <a:ext cx="4165151" cy="1828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6387">
                  <a:extLst>
                    <a:ext uri="{9D8B030D-6E8A-4147-A177-3AD203B41FA5}">
                      <a16:colId xmlns:a16="http://schemas.microsoft.com/office/drawing/2014/main" val="4116273786"/>
                    </a:ext>
                  </a:extLst>
                </a:gridCol>
                <a:gridCol w="1069588">
                  <a:extLst>
                    <a:ext uri="{9D8B030D-6E8A-4147-A177-3AD203B41FA5}">
                      <a16:colId xmlns:a16="http://schemas.microsoft.com/office/drawing/2014/main" val="3411498769"/>
                    </a:ext>
                  </a:extLst>
                </a:gridCol>
                <a:gridCol w="1069588">
                  <a:extLst>
                    <a:ext uri="{9D8B030D-6E8A-4147-A177-3AD203B41FA5}">
                      <a16:colId xmlns:a16="http://schemas.microsoft.com/office/drawing/2014/main" val="2215028763"/>
                    </a:ext>
                  </a:extLst>
                </a:gridCol>
                <a:gridCol w="1069588">
                  <a:extLst>
                    <a:ext uri="{9D8B030D-6E8A-4147-A177-3AD203B41FA5}">
                      <a16:colId xmlns:a16="http://schemas.microsoft.com/office/drawing/2014/main" val="41360467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customerID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orderDate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deliveryDate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multiple_packages_flag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5113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26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2012-04-09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2012-05-02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031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2012-04-09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2012-05-11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84409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2012-04-09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2012-05-17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700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2012-10-18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2012-10-19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11446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2012-10-18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2012-10-19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2077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2013-01-12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2013-01-15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547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2013-01-12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2013-01-21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1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3158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2013-01-12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>
                          <a:effectLst/>
                        </a:rPr>
                        <a:t>2013-01-30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200" kern="100" dirty="0">
                          <a:effectLst/>
                        </a:rPr>
                        <a:t>1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5857678"/>
                  </a:ext>
                </a:extLst>
              </a:tr>
            </a:tbl>
          </a:graphicData>
        </a:graphic>
      </p:graphicFrame>
      <p:pic>
        <p:nvPicPr>
          <p:cNvPr id="6" name="Picture 4" descr="64.400+ Grafiken, lizenzfreie Vektorgrafiken und Clipart zu Warenkorb Icon  - iStock | Online shopping, Login icon, Einkaufswagen">
            <a:extLst>
              <a:ext uri="{FF2B5EF4-FFF2-40B4-BE49-F238E27FC236}">
                <a16:creationId xmlns:a16="http://schemas.microsoft.com/office/drawing/2014/main" id="{8AD6A6E4-81D7-A263-018A-74A0893B7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714" y="892969"/>
            <a:ext cx="653817" cy="79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85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13" name="Rectangle 5212">
            <a:extLst>
              <a:ext uri="{FF2B5EF4-FFF2-40B4-BE49-F238E27FC236}">
                <a16:creationId xmlns:a16="http://schemas.microsoft.com/office/drawing/2014/main" id="{F35DB090-93B5-4581-8D71-BB3839684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15" name="Freeform: Shape 521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9619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530AD3-1E25-F6B6-67D0-C6E480041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34" y="39670"/>
            <a:ext cx="10124974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Feature Engineering: </a:t>
            </a:r>
            <a:r>
              <a:rPr lang="en-US" sz="3100" dirty="0" err="1"/>
              <a:t>Kundeneigenschaften</a:t>
            </a:r>
            <a:r>
              <a:rPr lang="en-US" sz="3100" dirty="0"/>
              <a:t>, </a:t>
            </a:r>
            <a:r>
              <a:rPr lang="en-US" sz="3100" dirty="0" err="1"/>
              <a:t>Geografische</a:t>
            </a:r>
            <a:r>
              <a:rPr lang="en-US" sz="3100" dirty="0"/>
              <a:t> &amp; </a:t>
            </a:r>
            <a:r>
              <a:rPr lang="en-US" sz="3100" dirty="0" err="1"/>
              <a:t>Zeitliche</a:t>
            </a:r>
            <a:r>
              <a:rPr lang="en-US" sz="3100" dirty="0"/>
              <a:t> </a:t>
            </a:r>
            <a:r>
              <a:rPr lang="en-US" sz="3100" dirty="0" err="1"/>
              <a:t>Merkmale</a:t>
            </a:r>
            <a:endParaRPr lang="en-US" sz="3100" dirty="0"/>
          </a:p>
        </p:txBody>
      </p:sp>
      <p:sp>
        <p:nvSpPr>
          <p:cNvPr id="5201" name="Rectangle 1">
            <a:extLst>
              <a:ext uri="{FF2B5EF4-FFF2-40B4-BE49-F238E27FC236}">
                <a16:creationId xmlns:a16="http://schemas.microsoft.com/office/drawing/2014/main" id="{2FEB1661-C41C-4FBA-B45A-C66208C6B4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57486" y="1652209"/>
            <a:ext cx="6928772" cy="35535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1️⃣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Kundeneigenschaften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👤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Rücksendequote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pro Kunde (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customer_return_rate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de-DE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Misst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Anteil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zurückgesendeten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Artikel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eines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Kunden an seinen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Gesamtbestellungen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2️⃣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Geografische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Eigenschaften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🌍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Regionale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Kodierung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region_encoded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Ordnet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Bundesländer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einer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von vier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geografischen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Regionen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North, South, East, West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en-US" sz="1600" b="1" dirty="0"/>
              <a:t>✅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Behaltene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Artikel pro Kunde pro Region (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total_kept_region_customer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wie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viele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Artikel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ein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Kunde in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einer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bestimmten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Region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insgesamt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behalten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hat.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de-DE" sz="1600" dirty="0"/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3️⃣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Zeitliche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Merkmale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auf Artikel-Ebene ⏳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Produktlebensdauer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1600" b="1" i="0" u="none" strike="noStrike" cap="none" normalizeH="0" baseline="0" dirty="0" err="1">
                <a:ln>
                  <a:noFill/>
                </a:ln>
                <a:effectLst/>
              </a:rPr>
              <a:t>days_since_launch</a:t>
            </a:r>
            <a:r>
              <a:rPr kumimoji="0" lang="en-US" altLang="de-DE" sz="1600" b="1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Wie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lange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Produkt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auf dem Markt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ist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de-DE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6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128" name="Picture 8" descr="Monitoring the SARS-CoV-2 Pandemic: Prevalence of Antibodies in a Large,  Repetitive Cross-Sectional Study of Blood Donors in Germany&amp;mdash;Results  from the SeBluCo Study 2020&amp;ndash;2022">
            <a:extLst>
              <a:ext uri="{FF2B5EF4-FFF2-40B4-BE49-F238E27FC236}">
                <a16:creationId xmlns:a16="http://schemas.microsoft.com/office/drawing/2014/main" id="{FE2A3E53-C77A-A820-D577-B78123C74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97169" y="1206845"/>
            <a:ext cx="3749853" cy="2624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F267B402-8FCE-A5B1-1C14-5A78CB593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169" y="4108926"/>
            <a:ext cx="4087300" cy="25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471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7E6672-49F7-0BB7-272A-61D2C5E82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Modellaufbau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3D3546-B501-AE6B-9D74-54975C2C8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3596" y="2967021"/>
            <a:ext cx="5443657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4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Verwendete</a:t>
            </a: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Klassifikationsalgorithmen</a:t>
            </a:r>
            <a:b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Decision Tree</a:t>
            </a:r>
            <a:b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XGBoost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Implementierung</a:t>
            </a: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 in Python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Nutzung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Scikit-Learn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&amp;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XGBoost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Bibliotheken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Features (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Engnniering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oder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basis)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als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unabhängige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Variablen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(X)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Zielvariable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GB" sz="1400" b="1" kern="100" dirty="0" err="1">
                <a:solidFill>
                  <a:srgbClr val="A31515"/>
                </a:solidFill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returnShipment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(y): </a:t>
            </a: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y = 0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→ „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nicht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zurückgesendet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“ </a:t>
            </a:r>
          </a:p>
          <a:p>
            <a:pPr marL="457200" marR="0" lvl="1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y = 1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→ „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zurückgesendet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“ 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Datenaufteilung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Trainings- &amp; </a:t>
            </a: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Testsets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mit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train_test_split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aus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Scikit-Learn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80 % Training, 20 % Test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zur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unabhängigen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400" b="0" i="0" u="none" strike="noStrike" cap="none" normalizeH="0" baseline="0" dirty="0" err="1">
                <a:ln>
                  <a:noFill/>
                </a:ln>
                <a:effectLst/>
              </a:rPr>
              <a:t>Evaluierung</a:t>
            </a:r>
            <a:r>
              <a:rPr kumimoji="0" lang="en-US" altLang="de-DE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1400" b="1" i="0" u="none" strike="noStrike" cap="none" normalizeH="0" baseline="0" dirty="0" err="1">
                <a:ln>
                  <a:noFill/>
                </a:ln>
                <a:effectLst/>
              </a:rPr>
              <a:t>random_state</a:t>
            </a:r>
            <a:r>
              <a:rPr kumimoji="0" lang="en-US" altLang="de-DE" sz="1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de-DE" sz="1400" dirty="0"/>
              <a:t>Daten </a:t>
            </a:r>
            <a:r>
              <a:rPr lang="de-DE" sz="1400" b="1" dirty="0"/>
              <a:t>bei jeder Ausführung identisch bleibt</a:t>
            </a:r>
            <a:endParaRPr kumimoji="0" lang="en-US" altLang="de-DE" sz="1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4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Untertitel 2">
            <a:extLst>
              <a:ext uri="{FF2B5EF4-FFF2-40B4-BE49-F238E27FC236}">
                <a16:creationId xmlns:a16="http://schemas.microsoft.com/office/drawing/2014/main" id="{DAE805C4-D8A5-D303-415C-2629C2D63E1C}"/>
              </a:ext>
            </a:extLst>
          </p:cNvPr>
          <p:cNvSpPr>
            <a:spLocks noGrp="1"/>
          </p:cNvSpPr>
          <p:nvPr/>
        </p:nvSpPr>
        <p:spPr>
          <a:xfrm>
            <a:off x="6262839" y="2746740"/>
            <a:ext cx="5743575" cy="17430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>
              <a:buNone/>
            </a:pPr>
            <a:r>
              <a:rPr lang="en-GB" sz="1200" kern="1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sklearn.model_selection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kern="1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 Define features and target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 =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[[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GB" sz="1200" kern="1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feuture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Engniering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GB" sz="1200" kern="1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basis_feuture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]]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 =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df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[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GB" sz="1200" kern="10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returnShipment</a:t>
            </a:r>
            <a:r>
              <a:rPr lang="en-GB" sz="1200" kern="100" dirty="0">
                <a:solidFill>
                  <a:srgbClr val="A31515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GB" sz="1200" kern="1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 Split the data into training and testing sets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X_train,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y_test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train_test_split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(X, y,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test_size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GB" sz="1200" kern="1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0.2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random_state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GB" sz="1200" kern="1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Bef>
                <a:spcPts val="1000"/>
              </a:spcBef>
              <a:spcAft>
                <a:spcPts val="800"/>
              </a:spcAft>
            </a:pPr>
            <a:r>
              <a:rPr lang="en-GB" sz="12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81DEF3B7-E282-8699-1CE2-0F4D22F5344D}"/>
              </a:ext>
            </a:extLst>
          </p:cNvPr>
          <p:cNvSpPr>
            <a:spLocks noGrp="1"/>
          </p:cNvSpPr>
          <p:nvPr/>
        </p:nvSpPr>
        <p:spPr>
          <a:xfrm>
            <a:off x="6262839" y="5017881"/>
            <a:ext cx="5753100" cy="13811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>
              <a:buNone/>
            </a:pPr>
            <a:r>
              <a:rPr lang="en-GB" sz="1200" kern="1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from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sklearn.tree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>
                <a:solidFill>
                  <a:srgbClr val="AF00DB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import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DecisionTreeClassifier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 Decision Tree Model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dt_model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DecisionTreeClassifier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random_state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r>
              <a:rPr lang="en-GB" sz="1200" kern="100" dirty="0">
                <a:solidFill>
                  <a:srgbClr val="116644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42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 Fit model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dt_model.fit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(X_train,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y_train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>
                <a:solidFill>
                  <a:srgbClr val="008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# Make predictions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y_pred_dt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dt_model.predict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GB" sz="1200" kern="1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X_test</a:t>
            </a:r>
            <a:r>
              <a:rPr lang="en-GB" sz="1200" kern="1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spcBef>
                <a:spcPts val="1000"/>
              </a:spcBef>
              <a:spcAft>
                <a:spcPts val="800"/>
              </a:spcAft>
            </a:pPr>
            <a:r>
              <a:rPr lang="en-GB" sz="1100" kern="1200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de-DE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86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AD6EDC-08BA-A877-00B7-0BE41AF7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Hyperparameter-Tuning: </a:t>
            </a:r>
            <a:r>
              <a:rPr lang="de-DE" dirty="0" err="1"/>
              <a:t>Bayessche</a:t>
            </a:r>
            <a:r>
              <a:rPr lang="de-DE" dirty="0"/>
              <a:t> Optimierung (</a:t>
            </a:r>
            <a:r>
              <a:rPr lang="de-DE" dirty="0" err="1"/>
              <a:t>Optuna</a:t>
            </a:r>
            <a:r>
              <a:rPr lang="de-DE" dirty="0"/>
              <a:t>)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491BE7-3F4C-133C-F688-2F059D2B6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📌 </a:t>
            </a:r>
            <a:r>
              <a:rPr lang="de-DE" b="1" dirty="0">
                <a:solidFill>
                  <a:srgbClr val="7030A0"/>
                </a:solidFill>
              </a:rPr>
              <a:t>Warum ist Hyperparameter-Tuning wichtig?</a:t>
            </a:r>
            <a:br>
              <a:rPr lang="de-DE" dirty="0">
                <a:solidFill>
                  <a:srgbClr val="7030A0"/>
                </a:solidFill>
              </a:rPr>
            </a:br>
            <a:r>
              <a:rPr lang="de-DE" dirty="0"/>
              <a:t>✅ </a:t>
            </a:r>
            <a:r>
              <a:rPr lang="de-DE" b="1" dirty="0"/>
              <a:t>Optimiert die Modellleistung</a:t>
            </a:r>
            <a:r>
              <a:rPr lang="de-DE" dirty="0"/>
              <a:t> durch das Finden der besten Parameterkombination</a:t>
            </a:r>
            <a:br>
              <a:rPr lang="de-DE" dirty="0"/>
            </a:br>
            <a:r>
              <a:rPr lang="de-DE" dirty="0"/>
              <a:t>✅ </a:t>
            </a:r>
            <a:r>
              <a:rPr lang="de-DE" b="1" dirty="0"/>
              <a:t>Verhindert </a:t>
            </a:r>
            <a:r>
              <a:rPr lang="de-DE" b="1" dirty="0" err="1"/>
              <a:t>Overfitting</a:t>
            </a:r>
            <a:r>
              <a:rPr lang="de-DE" b="1" dirty="0"/>
              <a:t> und </a:t>
            </a:r>
            <a:r>
              <a:rPr lang="de-DE" b="1" dirty="0" err="1"/>
              <a:t>Underfitting</a:t>
            </a:r>
            <a:br>
              <a:rPr lang="de-DE" dirty="0"/>
            </a:br>
            <a:r>
              <a:rPr lang="de-DE" dirty="0"/>
              <a:t>✅ </a:t>
            </a:r>
            <a:r>
              <a:rPr lang="de-DE" b="1" dirty="0"/>
              <a:t>Verbessert die Genauigkeit und Generalisierung von Modell </a:t>
            </a:r>
          </a:p>
          <a:p>
            <a:pPr marL="0" indent="0">
              <a:buNone/>
            </a:pPr>
            <a:r>
              <a:rPr lang="de-DE" dirty="0"/>
              <a:t>🔹 </a:t>
            </a:r>
            <a:r>
              <a:rPr lang="de-DE" b="1" dirty="0">
                <a:solidFill>
                  <a:srgbClr val="7030A0"/>
                </a:solidFill>
              </a:rPr>
              <a:t>Warum </a:t>
            </a:r>
            <a:r>
              <a:rPr lang="de-DE" b="1" dirty="0" err="1">
                <a:solidFill>
                  <a:srgbClr val="7030A0"/>
                </a:solidFill>
              </a:rPr>
              <a:t>Optuna</a:t>
            </a:r>
            <a:r>
              <a:rPr lang="de-DE" b="1" dirty="0">
                <a:solidFill>
                  <a:srgbClr val="7030A0"/>
                </a:solidFill>
              </a:rPr>
              <a:t>?</a:t>
            </a:r>
            <a:br>
              <a:rPr lang="de-DE" dirty="0">
                <a:solidFill>
                  <a:srgbClr val="7030A0"/>
                </a:solidFill>
              </a:rPr>
            </a:br>
            <a:r>
              <a:rPr lang="de-DE" dirty="0"/>
              <a:t>✅ </a:t>
            </a:r>
            <a:r>
              <a:rPr lang="de-DE" b="1" dirty="0"/>
              <a:t>Effizienter als </a:t>
            </a:r>
            <a:r>
              <a:rPr lang="de-DE" b="1" dirty="0" err="1"/>
              <a:t>Grid</a:t>
            </a:r>
            <a:r>
              <a:rPr lang="de-DE" b="1" dirty="0"/>
              <a:t> Search</a:t>
            </a:r>
            <a:r>
              <a:rPr lang="de-DE" dirty="0"/>
              <a:t> → Spart Rechenzeit</a:t>
            </a:r>
            <a:br>
              <a:rPr lang="de-DE" dirty="0"/>
            </a:br>
            <a:r>
              <a:rPr lang="de-DE" dirty="0"/>
              <a:t>✅ </a:t>
            </a:r>
            <a:r>
              <a:rPr lang="de-DE" b="1" dirty="0"/>
              <a:t>Schnellere Konvergenz auf gute Hyperparameter-Kombinationen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947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76F8B-9D74-EB42-FDFC-DBF93EA1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Optimierte Hyperparameter für die Modelle</a:t>
            </a:r>
            <a:br>
              <a:rPr lang="de-DE" b="1" dirty="0"/>
            </a:br>
            <a:endParaRPr lang="de-DE" dirty="0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82AB6EB8-EFFC-7BAC-3CEF-291142856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80711"/>
              </p:ext>
            </p:extLst>
          </p:nvPr>
        </p:nvGraphicFramePr>
        <p:xfrm>
          <a:off x="720505" y="2068982"/>
          <a:ext cx="10515600" cy="169678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56129603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9963262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</a:rPr>
                        <a:t>Parameter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Optimierter Wert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895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n_estimators (Anzahl Entscheidungsbäume)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396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5996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max_depth (Maximale Tiefe)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10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46847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learning_rate (Lernrate)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0.0286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5647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subsample (Stichprobenrate der Daten)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0.938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270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colsample_bytree (Merkmalstichprobe)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0.882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9931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gamma (Mindestmaß für Aufspaltung)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4.496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8959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reg_alpha (L1-Regularisierung)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3.696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3629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reg_lambda</a:t>
                      </a:r>
                      <a:r>
                        <a:rPr lang="de-DE" sz="1200" kern="100" dirty="0">
                          <a:effectLst/>
                        </a:rPr>
                        <a:t> (L2-Regularisierung)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</a:rPr>
                        <a:t>1.314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7435074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F9C339E-911A-8F11-3C87-5AB530C2E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965902"/>
              </p:ext>
            </p:extLst>
          </p:nvPr>
        </p:nvGraphicFramePr>
        <p:xfrm>
          <a:off x="720505" y="4460049"/>
          <a:ext cx="10515600" cy="11311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3121493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3412132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Parameter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Optimierter Wert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8071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max_depth</a:t>
                      </a:r>
                      <a:r>
                        <a:rPr lang="de-DE" sz="1200" kern="100" dirty="0">
                          <a:effectLst/>
                        </a:rPr>
                        <a:t> (Maximale Tiefe)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10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8260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 err="1">
                          <a:effectLst/>
                        </a:rPr>
                        <a:t>min_samples_split</a:t>
                      </a:r>
                      <a:r>
                        <a:rPr lang="de-DE" sz="1200" kern="100" dirty="0">
                          <a:effectLst/>
                        </a:rPr>
                        <a:t> (Mindestanzahl für Aufspaltung)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15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74595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min_samples_leaf (Mindestanzahl pro Blatt)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17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78250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max_features (Anzahl berücksichtigter Merkmale)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None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532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criterion (Aufteilungskriterium)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100" dirty="0">
                          <a:effectLst/>
                        </a:rPr>
                        <a:t>Gini-Index</a:t>
                      </a:r>
                      <a:endParaRPr lang="de-D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8204394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2D5908E6-CCE9-737E-3B53-2AC710943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2809" y="4004584"/>
            <a:ext cx="393492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✅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de-DE" altLang="de-D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kumimoji="0" lang="de-DE" altLang="de-D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Feature Engineering</a:t>
            </a:r>
            <a:endParaRPr kumimoji="0" lang="de-DE" altLang="de-DE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708D767-EFB0-AEC9-EA71-C5A6D8ABE545}"/>
              </a:ext>
            </a:extLst>
          </p:cNvPr>
          <p:cNvSpPr txBox="1"/>
          <p:nvPr/>
        </p:nvSpPr>
        <p:spPr>
          <a:xfrm>
            <a:off x="622426" y="1574576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✅ </a:t>
            </a:r>
            <a:r>
              <a:rPr kumimoji="0" lang="de-DE" altLang="de-D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XGBoost</a:t>
            </a:r>
            <a:r>
              <a:rPr kumimoji="0" lang="de-DE" altLang="de-D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mit Feature Engineering</a:t>
            </a:r>
            <a:endParaRPr kumimoji="0" lang="de-DE" altLang="de-DE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8557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9" name="Rectangle 6152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80" name="Rectangle 6154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81" name="Rectangle 6156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8" name="Picture 4" descr="Problemstellung ">
            <a:extLst>
              <a:ext uri="{FF2B5EF4-FFF2-40B4-BE49-F238E27FC236}">
                <a16:creationId xmlns:a16="http://schemas.microsoft.com/office/drawing/2014/main" id="{18AABB80-AC8A-929E-6DF0-C674770BE7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855" b="11885"/>
          <a:stretch/>
        </p:blipFill>
        <p:spPr bwMode="auto">
          <a:xfrm>
            <a:off x="838200" y="754148"/>
            <a:ext cx="10515600" cy="499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82" name="Straight Connector 6158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586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C90A199-6F08-4658-B835-27722E9B9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A542E6-1924-4FE2-89D1-3CB19468C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353183-2147-472B-AD7D-4A085FF6A4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AAA42C8-A082-4DFD-A5F3-FC9EF825B1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5FC9E5C3-B8DC-4532-8C1F-4D5331C6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863975" y="-12"/>
            <a:ext cx="8328026" cy="6857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5BF260E-F375-4D66-777B-E86DC29AB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3337" y="469448"/>
            <a:ext cx="5256213" cy="5397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 err="1"/>
              <a:t>Gesamtergebnisse</a:t>
            </a:r>
            <a:r>
              <a:rPr lang="en-US" sz="2200" dirty="0"/>
              <a:t> der Modelle 📊</a:t>
            </a:r>
          </a:p>
        </p:txBody>
      </p:sp>
      <p:pic>
        <p:nvPicPr>
          <p:cNvPr id="6" name="Grafik 5" descr="Ein Bild, das Text, Screenshot, Diagramm, parallel enthält.&#10;&#10;KI-generierte Inhalte können fehlerhaft sein.">
            <a:extLst>
              <a:ext uri="{FF2B5EF4-FFF2-40B4-BE49-F238E27FC236}">
                <a16:creationId xmlns:a16="http://schemas.microsoft.com/office/drawing/2014/main" id="{0630A7D1-8B0B-296D-EEEB-4796C2D6F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5" y="3518725"/>
            <a:ext cx="4428573" cy="2790000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4" name="Grafik 3" descr="Ein Bild, das Text, Reihe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90611AC0-9022-F9DD-5C77-47A2967590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2083" y="551479"/>
            <a:ext cx="4573771" cy="2790000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F54311-9FAA-6FE0-9821-F98660458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3338" y="1126156"/>
            <a:ext cx="5256214" cy="558265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 dirty="0"/>
              <a:t>1️⃣ Accuracy-</a:t>
            </a:r>
            <a:r>
              <a:rPr lang="en-US" sz="1600" b="1" dirty="0" err="1"/>
              <a:t>Entwicklung</a:t>
            </a:r>
            <a:r>
              <a:rPr lang="en-US" sz="1600" b="1" dirty="0"/>
              <a:t> der Modelle (%)</a:t>
            </a:r>
            <a:br>
              <a:rPr lang="en-US" sz="1600" dirty="0"/>
            </a:br>
            <a:r>
              <a:rPr lang="en-US" sz="1600" dirty="0"/>
              <a:t>🔹 </a:t>
            </a:r>
            <a:r>
              <a:rPr lang="en-US" sz="1600" b="1" dirty="0"/>
              <a:t>Die </a:t>
            </a:r>
            <a:r>
              <a:rPr lang="en-US" sz="1600" b="1" dirty="0" err="1"/>
              <a:t>Genauigkeit</a:t>
            </a:r>
            <a:r>
              <a:rPr lang="en-US" sz="1600" b="1" dirty="0"/>
              <a:t> </a:t>
            </a:r>
            <a:r>
              <a:rPr lang="en-US" sz="1600" b="1" dirty="0" err="1"/>
              <a:t>verbessert</a:t>
            </a:r>
            <a:r>
              <a:rPr lang="en-US" sz="1600" b="1" dirty="0"/>
              <a:t> </a:t>
            </a:r>
            <a:r>
              <a:rPr lang="en-US" sz="1600" b="1" dirty="0" err="1"/>
              <a:t>sich</a:t>
            </a:r>
            <a:r>
              <a:rPr lang="en-US" sz="1600" dirty="0"/>
              <a:t> </a:t>
            </a:r>
            <a:r>
              <a:rPr lang="en-US" sz="1600" dirty="0" err="1"/>
              <a:t>durch</a:t>
            </a:r>
            <a:r>
              <a:rPr lang="en-US" sz="1600" dirty="0"/>
              <a:t> Feature Engineering + Hyperparameter-Tuning</a:t>
            </a:r>
            <a:br>
              <a:rPr lang="en-US" sz="1600" dirty="0"/>
            </a:br>
            <a:r>
              <a:rPr lang="en-US" sz="1600" dirty="0"/>
              <a:t>🔹 </a:t>
            </a:r>
            <a:r>
              <a:rPr lang="en-US" sz="1600" b="1" dirty="0" err="1"/>
              <a:t>XGBoost</a:t>
            </a:r>
            <a:r>
              <a:rPr lang="en-US" sz="1600" b="1" dirty="0"/>
              <a:t> </a:t>
            </a:r>
            <a:r>
              <a:rPr lang="en-US" sz="1600" b="1" dirty="0" err="1"/>
              <a:t>zeigt</a:t>
            </a:r>
            <a:r>
              <a:rPr lang="en-US" sz="1600" b="1" dirty="0"/>
              <a:t> </a:t>
            </a:r>
            <a:r>
              <a:rPr lang="en-US" sz="1600" b="1" dirty="0" err="1"/>
              <a:t>insgesamt</a:t>
            </a:r>
            <a:r>
              <a:rPr lang="en-US" sz="1600" b="1" dirty="0"/>
              <a:t> die </a:t>
            </a:r>
            <a:r>
              <a:rPr lang="en-US" sz="1600" b="1" dirty="0" err="1"/>
              <a:t>beste</a:t>
            </a:r>
            <a:r>
              <a:rPr lang="en-US" sz="1600" b="1" dirty="0"/>
              <a:t> </a:t>
            </a:r>
            <a:r>
              <a:rPr lang="en-US" sz="1600" b="1" dirty="0" err="1"/>
              <a:t>Leistung</a:t>
            </a:r>
            <a:br>
              <a:rPr lang="en-US" sz="1600" dirty="0"/>
            </a:br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2️⃣ Beste </a:t>
            </a:r>
            <a:r>
              <a:rPr lang="en-US" sz="1600" b="1" dirty="0" err="1"/>
              <a:t>Modellleistung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 err="1"/>
              <a:t>df-Datensatz</a:t>
            </a:r>
            <a:r>
              <a:rPr lang="en-US" sz="1600" b="1" dirty="0"/>
              <a:t> (</a:t>
            </a:r>
            <a:r>
              <a:rPr lang="de-DE" sz="1400" dirty="0"/>
              <a:t>fehlenden Lieferdaten entfernt wurden</a:t>
            </a:r>
            <a:r>
              <a:rPr lang="en-US" sz="1600" b="1" dirty="0"/>
              <a:t>) </a:t>
            </a:r>
            <a:r>
              <a:rPr lang="en-US" sz="1600" b="1" dirty="0" err="1"/>
              <a:t>erzielt</a:t>
            </a:r>
            <a:r>
              <a:rPr lang="en-US" sz="1600" b="1" dirty="0"/>
              <a:t> die </a:t>
            </a:r>
            <a:r>
              <a:rPr lang="en-US" sz="1600" b="1" dirty="0" err="1"/>
              <a:t>beste</a:t>
            </a:r>
            <a:r>
              <a:rPr lang="en-US" sz="1600" b="1" dirty="0"/>
              <a:t> Performance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 err="1"/>
              <a:t>XGBoost</a:t>
            </a:r>
            <a:r>
              <a:rPr lang="en-US" sz="1600" b="1" dirty="0"/>
              <a:t> </a:t>
            </a:r>
            <a:r>
              <a:rPr lang="en-US" sz="1600" b="1" dirty="0" err="1"/>
              <a:t>mit</a:t>
            </a:r>
            <a:r>
              <a:rPr lang="en-US" sz="1600" b="1" dirty="0"/>
              <a:t> Feature Engineering + Tuning:</a:t>
            </a:r>
            <a:endParaRPr lang="en-US" sz="1600" dirty="0"/>
          </a:p>
          <a:p>
            <a:pPr lvl="1"/>
            <a:r>
              <a:rPr lang="en-US" sz="1200" b="1" dirty="0"/>
              <a:t>Accuracy:</a:t>
            </a:r>
            <a:r>
              <a:rPr lang="en-US" sz="1200" dirty="0"/>
              <a:t> </a:t>
            </a:r>
            <a:r>
              <a:rPr lang="en-US" sz="1200" b="1" dirty="0"/>
              <a:t>69,36 %</a:t>
            </a:r>
            <a:endParaRPr lang="en-US" sz="1200" dirty="0"/>
          </a:p>
          <a:p>
            <a:pPr lvl="1"/>
            <a:r>
              <a:rPr lang="en-US" sz="1200" b="1" dirty="0" err="1"/>
              <a:t>Fehlklassifikationen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b="1" dirty="0"/>
              <a:t>15.311</a:t>
            </a:r>
            <a:endParaRPr lang="en-US" sz="1200" dirty="0"/>
          </a:p>
          <a:p>
            <a:pPr marL="0" indent="0">
              <a:buNone/>
            </a:pPr>
            <a:r>
              <a:rPr lang="en-US" sz="1600" dirty="0"/>
              <a:t>✅ </a:t>
            </a:r>
            <a:r>
              <a:rPr lang="en-US" sz="1600" b="1" dirty="0"/>
              <a:t>Decision Tree </a:t>
            </a:r>
            <a:r>
              <a:rPr lang="en-US" sz="1600" b="1" dirty="0" err="1"/>
              <a:t>mit</a:t>
            </a:r>
            <a:r>
              <a:rPr lang="en-US" sz="1600" b="1" dirty="0"/>
              <a:t> Feature Engineering + Tuning:</a:t>
            </a:r>
            <a:endParaRPr lang="en-US" sz="1600" dirty="0"/>
          </a:p>
          <a:p>
            <a:pPr lvl="1"/>
            <a:r>
              <a:rPr lang="en-US" sz="1200" b="1" dirty="0"/>
              <a:t>Accuracy:</a:t>
            </a:r>
            <a:r>
              <a:rPr lang="en-US" sz="1200" dirty="0"/>
              <a:t> </a:t>
            </a:r>
            <a:r>
              <a:rPr lang="en-US" sz="1200" b="1" dirty="0"/>
              <a:t>68,69 %</a:t>
            </a:r>
            <a:endParaRPr lang="en-US" sz="1200" dirty="0"/>
          </a:p>
          <a:p>
            <a:pPr lvl="1"/>
            <a:r>
              <a:rPr lang="en-US" sz="1200" b="1" dirty="0" err="1"/>
              <a:t>Fehlklassifikationen</a:t>
            </a:r>
            <a:r>
              <a:rPr lang="en-US" sz="1200" b="1" dirty="0"/>
              <a:t>:</a:t>
            </a:r>
            <a:r>
              <a:rPr lang="en-US" sz="1200" dirty="0"/>
              <a:t> </a:t>
            </a:r>
            <a:r>
              <a:rPr lang="en-US" sz="1200" b="1" dirty="0"/>
              <a:t>15.679</a:t>
            </a:r>
            <a:endParaRPr lang="en-US" sz="1200" dirty="0"/>
          </a:p>
          <a:p>
            <a:pPr marL="0" indent="0">
              <a:buNone/>
            </a:pPr>
            <a:r>
              <a:rPr lang="en-US" sz="1600" b="1" dirty="0"/>
              <a:t>3️⃣ </a:t>
            </a:r>
            <a:r>
              <a:rPr lang="en-US" sz="1600" b="1" dirty="0" err="1"/>
              <a:t>Fazit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Feature Engineering &amp; Hyperparameter-Tuning</a:t>
            </a:r>
            <a:r>
              <a:rPr lang="en-US" sz="1600" dirty="0"/>
              <a:t> </a:t>
            </a:r>
            <a:r>
              <a:rPr lang="en-US" sz="1600" dirty="0" err="1"/>
              <a:t>verbessern</a:t>
            </a:r>
            <a:r>
              <a:rPr lang="en-US" sz="1600" dirty="0"/>
              <a:t> die </a:t>
            </a:r>
            <a:r>
              <a:rPr lang="en-US" sz="1600" dirty="0" err="1"/>
              <a:t>Modellleistung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 err="1"/>
              <a:t>XGBoost</a:t>
            </a:r>
            <a:r>
              <a:rPr lang="en-US" sz="1600" b="1" dirty="0"/>
              <a:t> </a:t>
            </a:r>
            <a:r>
              <a:rPr lang="en-US" sz="1600" b="1" dirty="0" err="1"/>
              <a:t>liefert</a:t>
            </a:r>
            <a:r>
              <a:rPr lang="en-US" sz="1600" b="1" dirty="0"/>
              <a:t> die </a:t>
            </a:r>
            <a:r>
              <a:rPr lang="en-US" sz="1600" b="1" dirty="0" err="1"/>
              <a:t>genauesten</a:t>
            </a:r>
            <a:r>
              <a:rPr lang="en-US" sz="1600" b="1" dirty="0"/>
              <a:t> </a:t>
            </a:r>
            <a:r>
              <a:rPr lang="en-US" sz="1600" b="1" dirty="0" err="1"/>
              <a:t>Ergebnisse</a:t>
            </a:r>
            <a:r>
              <a:rPr lang="en-US" sz="1600" b="1" dirty="0"/>
              <a:t> </a:t>
            </a:r>
            <a:r>
              <a:rPr lang="en-US" sz="1600" b="1" dirty="0" err="1"/>
              <a:t>mit</a:t>
            </a:r>
            <a:r>
              <a:rPr lang="en-US" sz="1600" b="1" dirty="0"/>
              <a:t> der </a:t>
            </a:r>
            <a:r>
              <a:rPr lang="en-US" sz="1600" b="1" dirty="0" err="1"/>
              <a:t>geringsten</a:t>
            </a:r>
            <a:r>
              <a:rPr lang="en-US" sz="1600" b="1" dirty="0"/>
              <a:t> </a:t>
            </a:r>
            <a:r>
              <a:rPr lang="en-US" sz="1600" b="1" dirty="0" err="1"/>
              <a:t>Fehlerzahl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46129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32">
            <a:extLst>
              <a:ext uri="{FF2B5EF4-FFF2-40B4-BE49-F238E27FC236}">
                <a16:creationId xmlns:a16="http://schemas.microsoft.com/office/drawing/2014/main" id="{3EA6610E-CA2F-474D-B2BD-8DD69992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34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5137DC-E79D-0ED6-2216-CB83B07C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4136" y="349664"/>
            <a:ext cx="5856910" cy="16383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dirty="0"/>
              <a:t>Feature-</a:t>
            </a:r>
            <a:r>
              <a:rPr lang="en-US" sz="3700" b="1" dirty="0" err="1"/>
              <a:t>Wichtigkeit</a:t>
            </a:r>
            <a:r>
              <a:rPr lang="en-US" sz="3700" b="1" dirty="0"/>
              <a:t> (</a:t>
            </a:r>
            <a:r>
              <a:rPr lang="en-US" sz="3700" b="1" dirty="0" err="1"/>
              <a:t>XGBoost</a:t>
            </a:r>
            <a:r>
              <a:rPr lang="en-US" sz="3700" b="1" dirty="0"/>
              <a:t>-F-Score) 📊</a:t>
            </a:r>
            <a:br>
              <a:rPr lang="en-US" sz="3700" b="1" dirty="0"/>
            </a:br>
            <a:endParaRPr lang="en-US" sz="3700" dirty="0"/>
          </a:p>
        </p:txBody>
      </p:sp>
      <p:sp>
        <p:nvSpPr>
          <p:cNvPr id="82" name="Rectangle 36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54" y="209974"/>
            <a:ext cx="5210723" cy="3115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38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3214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40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998176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42">
            <a:extLst>
              <a:ext uri="{FF2B5EF4-FFF2-40B4-BE49-F238E27FC236}">
                <a16:creationId xmlns:a16="http://schemas.microsoft.com/office/drawing/2014/main" id="{CD6F001B-9B1B-4EC4-9A93-3773EBC95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307" y="3542224"/>
            <a:ext cx="5210723" cy="3115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fik 5" descr="Ein Bild, das Text, Diagramm, Zahl, Schrift enthält.&#10;&#10;KI-generierte Inhalte können fehlerhaft sein.">
            <a:extLst>
              <a:ext uri="{FF2B5EF4-FFF2-40B4-BE49-F238E27FC236}">
                <a16:creationId xmlns:a16="http://schemas.microsoft.com/office/drawing/2014/main" id="{F7AE4563-3929-FBF4-D191-C8A3F218E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8352" y="321176"/>
            <a:ext cx="4961299" cy="2835418"/>
          </a:xfrm>
          <a:prstGeom prst="rect">
            <a:avLst/>
          </a:prstGeom>
          <a:noFill/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E2FE21D-9AF4-A1F2-CE0B-EC74F76855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46232" y="1969701"/>
            <a:ext cx="6681457" cy="41533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Was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</a:rPr>
              <a:t>ist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der F-Score?</a:t>
            </a:r>
            <a:b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✅ Der F-Score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zeigt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wie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oft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ein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Feature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im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Modell für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eine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Entscheidung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verwendet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wurde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✅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Höherer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effectLst/>
              </a:rPr>
              <a:t> F-Score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Wichtigeres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effectLst/>
              </a:rPr>
              <a:t> Feature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für die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Vorhersage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3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📌 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Top-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</a:rPr>
              <a:t>Wichtigste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Features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</a:rPr>
              <a:t>im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 Modell: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return_rate_size_itemid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– 3716 →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Retourenrate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basierend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auf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Größe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&amp; Artikel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return_rate_color_itemid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– 3500 →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Retourenrate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basierend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auf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Farbe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&amp; Artikel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customer_return_rate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– 3345 →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Retourenhistorie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des Kunden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days_since_launch_scaled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– 2261 → Wie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lange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Produkt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auf dem Markt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ist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🔹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total_kept_region_customer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– 1994 →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Anzahl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behaltenen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Artikel je Region/Kunde</a:t>
            </a:r>
            <a:endParaRPr lang="en-US" altLang="de-DE" sz="1300" dirty="0"/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de-DE" sz="1300" dirty="0">
                <a:solidFill>
                  <a:schemeClr val="accent5"/>
                </a:solidFill>
              </a:rPr>
              <a:t>📌 </a:t>
            </a:r>
            <a:r>
              <a:rPr lang="de-DE" sz="1300" b="1" dirty="0">
                <a:solidFill>
                  <a:schemeClr val="accent5"/>
                </a:solidFill>
              </a:rPr>
              <a:t>Erkenntnisse:</a:t>
            </a:r>
            <a:br>
              <a:rPr lang="de-DE" sz="1300" dirty="0">
                <a:solidFill>
                  <a:schemeClr val="accent5"/>
                </a:solidFill>
              </a:rPr>
            </a:br>
            <a:r>
              <a:rPr lang="de-DE" sz="1300" dirty="0"/>
              <a:t>✅ Die drei Features haben einen </a:t>
            </a:r>
            <a:r>
              <a:rPr lang="de-DE" sz="1300" b="1" dirty="0"/>
              <a:t>signifikanten Einfluss auf die Modellleistung</a:t>
            </a:r>
            <a:br>
              <a:rPr lang="de-DE" sz="1300" dirty="0"/>
            </a:br>
            <a:r>
              <a:rPr lang="de-DE" sz="1300" dirty="0"/>
              <a:t>✅ Ohne diese Features </a:t>
            </a:r>
            <a:r>
              <a:rPr lang="de-DE" sz="1300" b="1" dirty="0"/>
              <a:t>verschlechtert sich die </a:t>
            </a:r>
            <a:r>
              <a:rPr lang="de-DE" sz="1300" b="1" dirty="0" err="1"/>
              <a:t>Accuracy</a:t>
            </a:r>
            <a:r>
              <a:rPr lang="de-DE" sz="1300" b="1" dirty="0"/>
              <a:t> um ~5 %</a:t>
            </a:r>
            <a:br>
              <a:rPr lang="de-DE" sz="1300" dirty="0"/>
            </a:br>
            <a:r>
              <a:rPr lang="de-DE" sz="1300" dirty="0"/>
              <a:t>✅ Die Anzahl der </a:t>
            </a:r>
            <a:r>
              <a:rPr lang="de-DE" sz="1300" b="1" dirty="0"/>
              <a:t>Fehlklassifikationen steigt um fast 2.500</a:t>
            </a:r>
            <a:endParaRPr kumimoji="0" lang="en-US" altLang="de-DE" sz="13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en-US" altLang="de-DE" sz="1300" dirty="0"/>
          </a:p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300" b="0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📌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solidFill>
                  <a:schemeClr val="accent5"/>
                </a:solidFill>
                <a:effectLst/>
              </a:rPr>
              <a:t>Fazit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solidFill>
                  <a:schemeClr val="accent5"/>
                </a:solidFill>
                <a:effectLst/>
              </a:rPr>
              <a:t>: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➡ 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effectLst/>
              </a:rPr>
              <a:t>Feature Engineering war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erfolgreich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–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relevante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Merkmale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verbessern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die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Modellgenauigkeit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!</a:t>
            </a:r>
            <a:b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➡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Kombination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aus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Produkt</a:t>
            </a:r>
            <a:r>
              <a:rPr kumimoji="0" lang="en-US" altLang="de-DE" sz="1300" b="1" i="0" u="none" strike="noStrike" cap="none" normalizeH="0" baseline="0" dirty="0">
                <a:ln>
                  <a:noFill/>
                </a:ln>
                <a:effectLst/>
              </a:rPr>
              <a:t>-, Kunden- &amp; </a:t>
            </a:r>
            <a:r>
              <a:rPr kumimoji="0" lang="en-US" altLang="de-DE" sz="1300" b="1" i="0" u="none" strike="noStrike" cap="none" normalizeH="0" baseline="0" dirty="0" err="1">
                <a:ln>
                  <a:noFill/>
                </a:ln>
                <a:effectLst/>
              </a:rPr>
              <a:t>Zeitmerkmalen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liefert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die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beste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300" b="0" i="0" u="none" strike="noStrike" cap="none" normalizeH="0" baseline="0" dirty="0" err="1">
                <a:ln>
                  <a:noFill/>
                </a:ln>
                <a:effectLst/>
              </a:rPr>
              <a:t>Vorhersagequalität</a:t>
            </a:r>
            <a:r>
              <a:rPr kumimoji="0" lang="en-US" altLang="de-DE" sz="13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10" name="Grafik 9" descr="Ein Bild, das Text, Reihe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8F04E346-E323-9D9F-91DD-926CE236D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53" y="3658543"/>
            <a:ext cx="4961298" cy="281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5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31">
            <a:extLst>
              <a:ext uri="{FF2B5EF4-FFF2-40B4-BE49-F238E27FC236}">
                <a16:creationId xmlns:a16="http://schemas.microsoft.com/office/drawing/2014/main" id="{F0AED851-54B9-4765-92D2-F0BE443BE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C6D0850-0DDB-1958-1F8E-A422CDC6E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1856" y="2944090"/>
            <a:ext cx="4036334" cy="2387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de-DE" sz="3400" b="0" i="0" u="none" strike="noStrike" kern="1200" cap="none" normalizeH="0" baseline="0" bmk="_Toc192447491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Vergleich der Modellleistung mit den Ergebnissen des Data Mining Cup 2014</a:t>
            </a:r>
            <a:endParaRPr kumimoji="0" lang="en-US" altLang="de-DE" sz="3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34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sp>
        <p:nvSpPr>
          <p:cNvPr id="46" name="Rectangle 3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824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6048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36D97135-D8C1-AEFA-C85C-78250196C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153917"/>
              </p:ext>
            </p:extLst>
          </p:nvPr>
        </p:nvGraphicFramePr>
        <p:xfrm>
          <a:off x="1022392" y="666728"/>
          <a:ext cx="4958233" cy="54658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93655">
                  <a:extLst>
                    <a:ext uri="{9D8B030D-6E8A-4147-A177-3AD203B41FA5}">
                      <a16:colId xmlns:a16="http://schemas.microsoft.com/office/drawing/2014/main" val="542065731"/>
                    </a:ext>
                  </a:extLst>
                </a:gridCol>
                <a:gridCol w="2165015">
                  <a:extLst>
                    <a:ext uri="{9D8B030D-6E8A-4147-A177-3AD203B41FA5}">
                      <a16:colId xmlns:a16="http://schemas.microsoft.com/office/drawing/2014/main" val="3248069447"/>
                    </a:ext>
                  </a:extLst>
                </a:gridCol>
                <a:gridCol w="905235">
                  <a:extLst>
                    <a:ext uri="{9D8B030D-6E8A-4147-A177-3AD203B41FA5}">
                      <a16:colId xmlns:a16="http://schemas.microsoft.com/office/drawing/2014/main" val="1645698314"/>
                    </a:ext>
                  </a:extLst>
                </a:gridCol>
                <a:gridCol w="1294328">
                  <a:extLst>
                    <a:ext uri="{9D8B030D-6E8A-4147-A177-3AD203B41FA5}">
                      <a16:colId xmlns:a16="http://schemas.microsoft.com/office/drawing/2014/main" val="4261843327"/>
                    </a:ext>
                  </a:extLst>
                </a:gridCol>
              </a:tblGrid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Platz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Team/Modell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Accuracy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Punkte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2268271250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Uni_Iowa_State_1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71,71 %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14165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200112802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Inst_KIT_1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71,15 %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14446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4154343160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3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Inst_KIT_2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70,62 %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14712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961898598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178391914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7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FH_Brandenburg_2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69,53 %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15258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697619809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8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XGBoost (Diese Arbeit)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69,36 %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15311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07858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9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TU_Darmstadt_2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69,28 %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15382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1632541497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FH_Brandenburg_1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69,21 %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15420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2134167343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Decision Tree (Diese Arbeit)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68,69 %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15679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372443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School_EPFL_1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68,84 %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15603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71584591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13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Uni_Hamburg_2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68,68 %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15686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645672835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247111502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24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TU_Amirkabir_2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63,91 %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18072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1959651229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TU_Amirkabir_1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63,91 %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18072.5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121912396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26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Uni_Northwestern_2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62,60 %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18730.54965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137192449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27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Uni_Lviv_Polytechnic_1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62,49 %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18784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255072352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28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Uni_Ecole_Polytechnique_1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62,20 %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18927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2727813573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...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1406550314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50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Uni_Hamburg_1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49,91 %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25082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4129077738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51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Uni_Wien_1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49,52 %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25281.05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1137597956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52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FH_Stralsund_1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49,46 %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25308.82158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3939770918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53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Inst_Indian_Bangalore_1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#WERT!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nicht akzeptiert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730998656"/>
                  </a:ext>
                </a:extLst>
              </a:tr>
              <a:tr h="22774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54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Inst_Technology_Raipur_1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#WERT!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de-DE" sz="1200" kern="0">
                          <a:effectLst/>
                        </a:rPr>
                        <a:t>nicht akzeptiert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6411" marR="66411" marT="0" marB="0"/>
                </a:tc>
                <a:extLst>
                  <a:ext uri="{0D108BD9-81ED-4DB2-BD59-A6C34878D82A}">
                    <a16:rowId xmlns:a16="http://schemas.microsoft.com/office/drawing/2014/main" val="612698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67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2" name="Freeform: Shape 10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4" name="Rectangle 10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1" name="Isosceles Triangle 10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Vielen Dank Für Ihre Aufmerksamkeit Images – Browse 14 Stock Photos,  Vectors, and Video | Adobe Stock">
            <a:extLst>
              <a:ext uri="{FF2B5EF4-FFF2-40B4-BE49-F238E27FC236}">
                <a16:creationId xmlns:a16="http://schemas.microsoft.com/office/drawing/2014/main" id="{EB6A07D6-1366-BC17-1744-AF00C82F4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918" y="643467"/>
            <a:ext cx="8346164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Isosceles Triangle 10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2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3" name="Rectangle 11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FCE61C-979B-70AC-F47C-3B968023D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dirty="0"/>
              <a:t>1. </a:t>
            </a:r>
            <a:r>
              <a:rPr lang="en-US" sz="4100" b="1" dirty="0" err="1"/>
              <a:t>Problemstellung</a:t>
            </a:r>
            <a:r>
              <a:rPr lang="en-US" sz="4100" b="1" dirty="0"/>
              <a:t>: </a:t>
            </a:r>
            <a:r>
              <a:rPr lang="en-US" sz="4100" b="1" dirty="0" err="1"/>
              <a:t>Retouren</a:t>
            </a:r>
            <a:r>
              <a:rPr lang="en-US" sz="4100" b="1" dirty="0"/>
              <a:t> </a:t>
            </a:r>
            <a:r>
              <a:rPr lang="en-US" sz="4100" b="1" dirty="0" err="1"/>
              <a:t>im</a:t>
            </a:r>
            <a:r>
              <a:rPr lang="en-US" sz="4100" b="1" dirty="0"/>
              <a:t> Online-</a:t>
            </a:r>
            <a:r>
              <a:rPr lang="en-US" sz="4100" b="1" dirty="0" err="1"/>
              <a:t>Modehandel</a:t>
            </a:r>
            <a:endParaRPr lang="en-US" sz="4100" b="1" dirty="0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Rectangle 11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34389F-E1B8-6956-AC77-4AD2BB6A4B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2000" dirty="0"/>
              <a:t>📌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Bekleidung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effectLst/>
              </a:rPr>
              <a:t> und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effectLst/>
              </a:rPr>
              <a:t>Schuhe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sind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die am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häufigsten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online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gekauften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Produkte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70 %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 des </a:t>
            </a:r>
            <a:r>
              <a:rPr kumimoji="0" lang="en-US" altLang="de-DE" sz="2000" b="0" i="0" u="none" strike="noStrike" cap="none" normalizeH="0" baseline="0" dirty="0" err="1">
                <a:ln>
                  <a:noFill/>
                </a:ln>
                <a:effectLst/>
              </a:rPr>
              <a:t>Onlinehandels</a:t>
            </a:r>
            <a:r>
              <a:rPr kumimoji="0" lang="en-US" altLang="de-DE" sz="2000" b="0" i="0" u="none" strike="noStrike" cap="none" normalizeH="0" baseline="0" dirty="0">
                <a:ln>
                  <a:noFill/>
                </a:ln>
                <a:effectLst/>
              </a:rPr>
              <a:t>). </a:t>
            </a: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de-DE" sz="20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800" dirty="0"/>
              <a:t>📌  </a:t>
            </a:r>
            <a:r>
              <a:rPr lang="de-DE" sz="18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Lieferdienste (33 %), Möbel (30 %) oder Arzneimittel (24 %)</a:t>
            </a:r>
            <a:r>
              <a:rPr lang="de-DE" sz="1800" b="1" dirty="0"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1800" dirty="0">
              <a:effectLst/>
              <a:latin typeface="Segoe UI Emoj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endParaRPr lang="de-DE" sz="1800" dirty="0">
              <a:effectLst/>
              <a:latin typeface="Segoe UI Emoj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de-DE" sz="1800" dirty="0"/>
              <a:t>📌 </a:t>
            </a:r>
            <a:r>
              <a:rPr lang="de-DE" sz="1800" b="1" dirty="0">
                <a:solidFill>
                  <a:srgbClr val="FF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Modeprodukte</a:t>
            </a:r>
            <a:r>
              <a:rPr lang="de-DE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nicht nur den größten Anteil am Onlinehandel haben </a:t>
            </a:r>
            <a:r>
              <a:rPr lang="de-DE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de-DE" sz="1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eine </a:t>
            </a:r>
            <a:r>
              <a:rPr lang="de-DE" sz="18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große Rolle für </a:t>
            </a:r>
            <a:r>
              <a:rPr lang="de-DE" sz="1800" b="1" dirty="0">
                <a:solidFill>
                  <a:srgbClr val="FF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Retourenquoten</a:t>
            </a:r>
            <a:r>
              <a:rPr lang="de-DE" sz="18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spielen.</a:t>
            </a:r>
            <a:endParaRPr kumimoji="0" lang="en-US" altLang="de-DE" sz="2000" b="1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000440BE-433C-5979-F84A-5AB233B1B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06" y="2434559"/>
            <a:ext cx="5370897" cy="345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2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049AAE4-DCAB-A10A-619B-38C0DD98D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/>
              <a:t>Häufigkeit von Retouren nach Warengruppen von Online-Bestellungen in Deutschland 2024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F5277A3-EC5D-F0AE-05D9-CB68BAA0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661" y="2317687"/>
            <a:ext cx="4865994" cy="39212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sz="2000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 Emoji" panose="020B0502040204020203" pitchFamily="34" charset="0"/>
              </a:rPr>
              <a:t>🔹 </a:t>
            </a:r>
            <a:r>
              <a:rPr lang="de-DE" sz="2000" b="1" kern="100" dirty="0" err="1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 Emoji" panose="020B0502040204020203" pitchFamily="34" charset="0"/>
              </a:rPr>
              <a:t>Retourenstatistik</a:t>
            </a:r>
            <a:r>
              <a:rPr lang="de-DE" sz="2000" b="1" kern="10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Segoe UI Emoji" panose="020B0502040204020203" pitchFamily="34" charset="0"/>
              </a:rPr>
              <a:t> nach Warengruppen</a:t>
            </a:r>
            <a:endParaRPr lang="de-DE" sz="2000" kern="100" dirty="0">
              <a:solidFill>
                <a:schemeClr val="tx2">
                  <a:lumMod val="75000"/>
                  <a:lumOff val="25000"/>
                </a:schemeClr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/>
              <a:t>Bekleidung</a:t>
            </a:r>
            <a:r>
              <a:rPr lang="en-US" sz="1600" dirty="0"/>
              <a:t>: </a:t>
            </a:r>
            <a:r>
              <a:rPr lang="en-US" sz="1600" b="1" dirty="0"/>
              <a:t>31 %</a:t>
            </a:r>
            <a:r>
              <a:rPr lang="en-US" sz="1600" dirty="0"/>
              <a:t> </a:t>
            </a:r>
            <a:r>
              <a:rPr lang="en-US" sz="1600" dirty="0" err="1"/>
              <a:t>Retourenquote</a:t>
            </a:r>
            <a:endParaRPr lang="en-US" sz="1600" dirty="0"/>
          </a:p>
          <a:p>
            <a:pPr lvl="1"/>
            <a:r>
              <a:rPr lang="en-US" sz="1600" dirty="0" err="1"/>
              <a:t>Schuhe</a:t>
            </a:r>
            <a:r>
              <a:rPr lang="en-US" sz="1600" dirty="0"/>
              <a:t>: </a:t>
            </a:r>
            <a:r>
              <a:rPr lang="en-US" sz="1600" b="1" dirty="0"/>
              <a:t>19 %</a:t>
            </a:r>
            <a:r>
              <a:rPr lang="en-US" sz="1600" dirty="0"/>
              <a:t> </a:t>
            </a:r>
            <a:r>
              <a:rPr lang="en-US" sz="1600" dirty="0" err="1"/>
              <a:t>Retourenquote</a:t>
            </a:r>
            <a:endParaRPr lang="en-US" sz="1600" dirty="0"/>
          </a:p>
          <a:p>
            <a:pPr lvl="1"/>
            <a:r>
              <a:rPr lang="en-US" sz="1600" dirty="0"/>
              <a:t>Accessories: </a:t>
            </a:r>
            <a:r>
              <a:rPr lang="en-US" sz="1600" b="1" dirty="0"/>
              <a:t>8 %</a:t>
            </a:r>
            <a:r>
              <a:rPr lang="en-US" sz="1600" dirty="0"/>
              <a:t> </a:t>
            </a:r>
            <a:r>
              <a:rPr lang="en-US" sz="1600" dirty="0" err="1"/>
              <a:t>Retourenquote</a:t>
            </a: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pPr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Hohe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Retourenquoten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kumimoji="0" lang="en-US" altLang="de-DE" sz="2000" b="1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verursachen</a:t>
            </a:r>
            <a:r>
              <a:rPr kumimoji="0" lang="en-US" altLang="de-DE" sz="2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de-DE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erhebliche Probleme</a:t>
            </a:r>
            <a:r>
              <a:rPr lang="en-US" altLang="de-DE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Hohe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logistische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Kosten (Lager,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Versand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Rückabwicklung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</a:p>
          <a:p>
            <a:pPr lvl="1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Senkung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Rentabilität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600" b="0" i="0" u="none" strike="noStrike" cap="none" normalizeH="0" baseline="0" dirty="0" err="1">
                <a:ln>
                  <a:noFill/>
                </a:ln>
                <a:effectLst/>
              </a:rPr>
              <a:t>Retouren</a:t>
            </a:r>
            <a:r>
              <a:rPr kumimoji="0" lang="en-US" altLang="de-DE" sz="16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endParaRPr lang="en-US" sz="200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C82620A-5CE6-BAD9-5F80-E0053032D5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50" r="3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633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09" name="Rectangle 2108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AC31B3-2030-240A-429E-9E9DA2E69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825" y="2041442"/>
            <a:ext cx="322617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Ziel der Arbeit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11" name="Rectangle 2110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3" name="Rectangle 2112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erson geht zum Ziel. Mann, der zum Ziel geht. Erfolg auf Karriere oder  Arbeit. Weg zum Erfolg. Vektor-Symbol. | Premium Vektor">
            <a:extLst>
              <a:ext uri="{FF2B5EF4-FFF2-40B4-BE49-F238E27FC236}">
                <a16:creationId xmlns:a16="http://schemas.microsoft.com/office/drawing/2014/main" id="{15190CD8-9ABC-B54B-7425-C6596933D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562402"/>
            <a:ext cx="7608304" cy="380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15" name="Rectangle 2114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598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0" name="Rectangle 307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7399E5D-B4DE-C86E-3EBE-F2F2E330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b="1" dirty="0"/>
              <a:t>2. Ziel der Arbeit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2C20ED-1039-6F43-1305-83929331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2333297"/>
            <a:ext cx="6884963" cy="3082765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sz="2000" b="1" dirty="0"/>
              <a:t>Was </a:t>
            </a:r>
            <a:r>
              <a:rPr lang="en-US" sz="2000" b="1" dirty="0" err="1"/>
              <a:t>soll</a:t>
            </a:r>
            <a:r>
              <a:rPr lang="en-US" sz="2000" b="1" dirty="0"/>
              <a:t> </a:t>
            </a:r>
            <a:r>
              <a:rPr lang="en-US" sz="2000" b="1" dirty="0" err="1"/>
              <a:t>erreicht</a:t>
            </a:r>
            <a:r>
              <a:rPr lang="en-US" sz="2000" b="1" dirty="0"/>
              <a:t> </a:t>
            </a:r>
            <a:r>
              <a:rPr lang="en-US" sz="2000" b="1" dirty="0" err="1"/>
              <a:t>werden</a:t>
            </a:r>
            <a:r>
              <a:rPr lang="en-US" sz="2000" b="1" dirty="0"/>
              <a:t>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de-DE" sz="2000" dirty="0"/>
              <a:t>📌</a:t>
            </a:r>
            <a:r>
              <a:rPr lang="en-US" sz="2000" dirty="0"/>
              <a:t> </a:t>
            </a:r>
            <a:r>
              <a:rPr lang="en-US" sz="2000" dirty="0" err="1"/>
              <a:t>Entwicklung</a:t>
            </a:r>
            <a:r>
              <a:rPr lang="en-US" sz="2000" dirty="0"/>
              <a:t> </a:t>
            </a:r>
            <a:r>
              <a:rPr lang="en-US" sz="2000" dirty="0" err="1"/>
              <a:t>eines</a:t>
            </a:r>
            <a:r>
              <a:rPr lang="en-US" sz="2000" dirty="0"/>
              <a:t> </a:t>
            </a:r>
            <a:r>
              <a:rPr lang="en-US" sz="2000" b="1" dirty="0" err="1"/>
              <a:t>prädiktiven</a:t>
            </a:r>
            <a:r>
              <a:rPr lang="en-US" sz="2000" b="1" dirty="0"/>
              <a:t> </a:t>
            </a:r>
            <a:r>
              <a:rPr lang="en-US" sz="2000" b="1" dirty="0" err="1"/>
              <a:t>Modells</a:t>
            </a:r>
            <a:r>
              <a:rPr lang="en-US" sz="2000" dirty="0"/>
              <a:t> </a:t>
            </a:r>
            <a:r>
              <a:rPr lang="en-US" sz="2000" dirty="0" err="1"/>
              <a:t>zur</a:t>
            </a:r>
            <a:r>
              <a:rPr lang="en-US" sz="2000" dirty="0"/>
              <a:t> </a:t>
            </a:r>
            <a:r>
              <a:rPr lang="en-US" sz="2000" b="1" dirty="0" err="1"/>
              <a:t>Vorhersage</a:t>
            </a:r>
            <a:r>
              <a:rPr lang="en-US" sz="2000" b="1" dirty="0"/>
              <a:t> von </a:t>
            </a:r>
            <a:r>
              <a:rPr lang="en-US" sz="2000" b="1" dirty="0" err="1"/>
              <a:t>Retouren</a:t>
            </a:r>
            <a:endParaRPr lang="en-US" sz="2000" b="1" dirty="0"/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dirty="0" err="1"/>
              <a:t>Nutzung</a:t>
            </a:r>
            <a:r>
              <a:rPr lang="en-US" sz="2000" dirty="0"/>
              <a:t> von </a:t>
            </a:r>
            <a:r>
              <a:rPr lang="en-US" sz="2000" b="1" dirty="0" err="1"/>
              <a:t>historischen</a:t>
            </a:r>
            <a:r>
              <a:rPr lang="en-US" sz="2000" b="1" dirty="0"/>
              <a:t> </a:t>
            </a:r>
            <a:r>
              <a:rPr lang="en-US" sz="2000" b="1" dirty="0" err="1"/>
              <a:t>Kaufdaten</a:t>
            </a:r>
            <a:r>
              <a:rPr lang="en-US" sz="2000" dirty="0"/>
              <a:t> </a:t>
            </a:r>
            <a:r>
              <a:rPr lang="en-US" sz="2000" dirty="0" err="1"/>
              <a:t>aus</a:t>
            </a:r>
            <a:r>
              <a:rPr lang="en-US" sz="2000" dirty="0"/>
              <a:t> dem </a:t>
            </a:r>
            <a:r>
              <a:rPr lang="en-US" sz="2000" b="1" dirty="0"/>
              <a:t>Data Mining Cup 2014-Datensatz, um das Modell </a:t>
            </a:r>
            <a:r>
              <a:rPr lang="en-US" sz="2000" b="1" dirty="0" err="1"/>
              <a:t>zu</a:t>
            </a:r>
            <a:r>
              <a:rPr lang="en-US" sz="2000" b="1" dirty="0"/>
              <a:t> </a:t>
            </a:r>
            <a:r>
              <a:rPr lang="en-US" sz="2000" b="1" dirty="0" err="1"/>
              <a:t>trainieren</a:t>
            </a:r>
            <a:r>
              <a:rPr lang="en-US" sz="2000" b="1" dirty="0"/>
              <a:t>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000" dirty="0"/>
              <a:t>✅ </a:t>
            </a:r>
            <a:r>
              <a:rPr lang="en-US" sz="2000" b="1" dirty="0" err="1"/>
              <a:t>Besonderer</a:t>
            </a:r>
            <a:r>
              <a:rPr lang="en-US" sz="2000" b="1" dirty="0"/>
              <a:t> </a:t>
            </a:r>
            <a:r>
              <a:rPr lang="en-US" sz="2000" b="1" dirty="0" err="1"/>
              <a:t>Fokus</a:t>
            </a:r>
            <a:r>
              <a:rPr lang="en-US" sz="2000" b="1" dirty="0"/>
              <a:t> auf:</a:t>
            </a:r>
            <a:endParaRPr lang="en-US" sz="2000" dirty="0"/>
          </a:p>
          <a:p>
            <a:pPr lvl="1"/>
            <a:r>
              <a:rPr lang="en-US" sz="2000" b="1" dirty="0"/>
              <a:t>Feature Engineering</a:t>
            </a:r>
            <a:r>
              <a:rPr lang="en-US" sz="2000" dirty="0"/>
              <a:t>: </a:t>
            </a:r>
            <a:r>
              <a:rPr lang="en-US" sz="2000" dirty="0" err="1"/>
              <a:t>Erstellung</a:t>
            </a:r>
            <a:r>
              <a:rPr lang="en-US" sz="2000" dirty="0"/>
              <a:t> </a:t>
            </a:r>
            <a:r>
              <a:rPr lang="en-US" sz="2000" dirty="0" err="1"/>
              <a:t>neuer</a:t>
            </a:r>
            <a:r>
              <a:rPr lang="en-US" sz="2000" dirty="0"/>
              <a:t> </a:t>
            </a:r>
            <a:r>
              <a:rPr lang="en-US" sz="2000" dirty="0" err="1"/>
              <a:t>Merkmale</a:t>
            </a:r>
            <a:r>
              <a:rPr lang="en-US" sz="2000" dirty="0"/>
              <a:t> </a:t>
            </a:r>
            <a:r>
              <a:rPr lang="en-US" sz="2000" dirty="0" err="1"/>
              <a:t>aus</a:t>
            </a:r>
            <a:r>
              <a:rPr lang="en-US" sz="2000" dirty="0"/>
              <a:t> </a:t>
            </a:r>
            <a:r>
              <a:rPr lang="en-US" sz="2000" dirty="0" err="1"/>
              <a:t>Rohdaten</a:t>
            </a:r>
            <a:endParaRPr lang="en-US" sz="2000" dirty="0"/>
          </a:p>
          <a:p>
            <a:pPr lvl="1"/>
            <a:r>
              <a:rPr lang="en-US" sz="2000" b="1" dirty="0"/>
              <a:t>Hyperparameter-Tuning</a:t>
            </a:r>
            <a:r>
              <a:rPr lang="en-US" sz="2000" dirty="0"/>
              <a:t>: </a:t>
            </a:r>
            <a:r>
              <a:rPr lang="en-US" sz="2000" dirty="0" err="1"/>
              <a:t>Optimierung</a:t>
            </a:r>
            <a:r>
              <a:rPr lang="en-US" sz="2000" dirty="0"/>
              <a:t> der </a:t>
            </a:r>
            <a:r>
              <a:rPr lang="en-US" sz="2000" dirty="0" err="1"/>
              <a:t>Modellleistung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3075" name="Picture 3" descr="Want To Be More Successful This Year? Science Says Tackle Only 1 Goal At A  Time - Gulf Insider | Gulf Insider">
            <a:extLst>
              <a:ext uri="{FF2B5EF4-FFF2-40B4-BE49-F238E27FC236}">
                <a16:creationId xmlns:a16="http://schemas.microsoft.com/office/drawing/2014/main" id="{B13C8C56-9CEF-1CCF-823C-CE9B0D145C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90"/>
          <a:stretch/>
        </p:blipFill>
        <p:spPr bwMode="auto">
          <a:xfrm>
            <a:off x="7582486" y="10"/>
            <a:ext cx="4609514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734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D1830FF4-1DC2-C64F-D233-C786FE31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5204BEA-1EEA-A7B6-80A7-7D7C091AC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4" name="Grafik 13" descr="Ein Bild, das Statue, Kunst enthält.&#10;&#10;Automatisch generierte Beschreibung">
            <a:extLst>
              <a:ext uri="{FF2B5EF4-FFF2-40B4-BE49-F238E27FC236}">
                <a16:creationId xmlns:a16="http://schemas.microsoft.com/office/drawing/2014/main" id="{445E941B-8F36-A24D-A36A-232A96DBB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Titel 1">
            <a:extLst>
              <a:ext uri="{FF2B5EF4-FFF2-40B4-BE49-F238E27FC236}">
                <a16:creationId xmlns:a16="http://schemas.microsoft.com/office/drawing/2014/main" id="{E490DA15-94BE-619F-0CDC-8CA316D61512}"/>
              </a:ext>
            </a:extLst>
          </p:cNvPr>
          <p:cNvSpPr txBox="1">
            <a:spLocks/>
          </p:cNvSpPr>
          <p:nvPr/>
        </p:nvSpPr>
        <p:spPr>
          <a:xfrm>
            <a:off x="320041" y="870551"/>
            <a:ext cx="9984615" cy="550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4800" dirty="0">
                <a:solidFill>
                  <a:schemeClr val="bg1"/>
                </a:solidFill>
              </a:rPr>
              <a:t>3. Methodik</a:t>
            </a:r>
          </a:p>
          <a:p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D2BF0EB2-FEDD-F156-AC9B-5B5678072A17}"/>
              </a:ext>
            </a:extLst>
          </p:cNvPr>
          <p:cNvSpPr txBox="1">
            <a:spLocks/>
          </p:cNvSpPr>
          <p:nvPr/>
        </p:nvSpPr>
        <p:spPr>
          <a:xfrm>
            <a:off x="127014" y="1102824"/>
            <a:ext cx="4238257" cy="7783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1"/>
                </a:solidFill>
              </a:rPr>
              <a:t>📌 </a:t>
            </a:r>
            <a:r>
              <a:rPr lang="en-US" sz="2000" b="1" dirty="0">
                <a:solidFill>
                  <a:schemeClr val="bg1"/>
                </a:solidFill>
              </a:rPr>
              <a:t>Wie </a:t>
            </a:r>
            <a:r>
              <a:rPr lang="en-US" sz="2000" b="1" dirty="0" err="1">
                <a:solidFill>
                  <a:schemeClr val="bg1"/>
                </a:solidFill>
              </a:rPr>
              <a:t>wird</a:t>
            </a:r>
            <a:r>
              <a:rPr lang="en-US" sz="2000" b="1" dirty="0">
                <a:solidFill>
                  <a:schemeClr val="bg1"/>
                </a:solidFill>
              </a:rPr>
              <a:t> das Problem </a:t>
            </a:r>
            <a:r>
              <a:rPr lang="en-US" sz="2000" b="1" dirty="0" err="1">
                <a:solidFill>
                  <a:schemeClr val="bg1"/>
                </a:solidFill>
              </a:rPr>
              <a:t>gelöst</a:t>
            </a:r>
            <a:r>
              <a:rPr lang="en-US" sz="2000" b="1" dirty="0">
                <a:solidFill>
                  <a:schemeClr val="bg1"/>
                </a:solidFill>
              </a:rPr>
              <a:t>?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83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107A06-0FF6-FE3C-029C-75F4C53C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Datenbeschreibung (Data Understanding)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A179756-7779-9359-928F-24616F67D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94" y="485629"/>
            <a:ext cx="10437555" cy="1119982"/>
          </a:xfrm>
          <a:prstGeom prst="rect">
            <a:avLst/>
          </a:prstGeom>
        </p:spPr>
      </p:pic>
      <p:sp>
        <p:nvSpPr>
          <p:cNvPr id="66" name="Rectangle 1">
            <a:extLst>
              <a:ext uri="{FF2B5EF4-FFF2-40B4-BE49-F238E27FC236}">
                <a16:creationId xmlns:a16="http://schemas.microsoft.com/office/drawing/2014/main" id="{AB4E6A5D-3ED9-D2B2-4265-AF3A44049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10764" y="2987643"/>
            <a:ext cx="10041457" cy="10320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fontAlgn="base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de-DE" sz="1800" b="0" i="0" u="none" strike="noStrike" cap="none" normalizeH="0" baseline="0" dirty="0">
                <a:ln>
                  <a:noFill/>
                </a:ln>
                <a:effectLst/>
              </a:rPr>
              <a:t>📌 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effectLst/>
              </a:rPr>
              <a:t>Überblick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effectLst/>
              </a:rPr>
              <a:t>über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effectLst/>
              </a:rPr>
              <a:t>Datensatz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914400" lvl="2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effectLst/>
              </a:rPr>
              <a:t>Datenquelle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effectLst/>
              </a:rPr>
              <a:t> Data Mining Cup 2014 </a:t>
            </a:r>
          </a:p>
          <a:p>
            <a:pPr marL="914400" lvl="2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effectLst/>
              </a:rPr>
              <a:t>Anzahl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effectLst/>
              </a:rPr>
              <a:t>Spalten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effectLst/>
              </a:rPr>
              <a:t> 13 </a:t>
            </a:r>
          </a:p>
          <a:p>
            <a:pPr marL="914400" lvl="2" fontAlgn="base">
              <a:spcBef>
                <a:spcPct val="0"/>
              </a:spcBef>
              <a:spcAft>
                <a:spcPts val="600"/>
              </a:spcAft>
            </a:pPr>
            <a:r>
              <a:rPr kumimoji="0" lang="en-US" altLang="de-DE" sz="18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</a:rPr>
              <a:t>Zielvariable</a:t>
            </a:r>
            <a:r>
              <a:rPr kumimoji="0" lang="en-US" altLang="de-DE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: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</a:rPr>
              <a:t> </a:t>
            </a:r>
            <a:r>
              <a:rPr kumimoji="0" lang="en-US" altLang="de-DE" sz="1800" b="0" i="0" u="none" strike="noStrike" cap="none" normalizeH="0" baseline="0" dirty="0" err="1">
                <a:ln>
                  <a:noFill/>
                </a:ln>
                <a:effectLst/>
              </a:rPr>
              <a:t>returnShipment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effectLst/>
              </a:rPr>
              <a:t> (1 = </a:t>
            </a:r>
            <a:r>
              <a:rPr lang="en-US" sz="1800" b="1" dirty="0" err="1"/>
              <a:t>zurückgesendet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effectLst/>
              </a:rPr>
              <a:t>, 0 = </a:t>
            </a:r>
            <a:r>
              <a:rPr lang="en-US" sz="1800" b="1" dirty="0" err="1"/>
              <a:t>nicht</a:t>
            </a:r>
            <a:r>
              <a:rPr lang="en-US" sz="1800" b="1" dirty="0"/>
              <a:t> </a:t>
            </a:r>
            <a:r>
              <a:rPr lang="en-US" sz="1800" b="1" dirty="0" err="1"/>
              <a:t>zurückgesendet</a:t>
            </a:r>
            <a:r>
              <a:rPr kumimoji="0" lang="en-US" altLang="de-DE" sz="18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</a:p>
          <a:p>
            <a:pPr marL="914400" lvl="2" fontAlgn="base">
              <a:spcBef>
                <a:spcPct val="0"/>
              </a:spcBef>
              <a:spcAft>
                <a:spcPts val="600"/>
              </a:spcAft>
            </a:pPr>
            <a:r>
              <a:rPr lang="en-US" sz="1800" dirty="0"/>
              <a:t>Die Daten </a:t>
            </a:r>
            <a:r>
              <a:rPr lang="en-US" sz="1800" dirty="0" err="1"/>
              <a:t>enthalten</a:t>
            </a:r>
            <a:r>
              <a:rPr lang="en-US" sz="1800" dirty="0"/>
              <a:t> </a:t>
            </a:r>
            <a:r>
              <a:rPr lang="en-US" sz="1800" dirty="0" err="1"/>
              <a:t>sowohl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00B0F0"/>
                </a:solidFill>
              </a:rPr>
              <a:t>produktbezogene</a:t>
            </a:r>
            <a:r>
              <a:rPr lang="en-US" sz="1800" dirty="0">
                <a:solidFill>
                  <a:srgbClr val="00B0F0"/>
                </a:solidFill>
              </a:rPr>
              <a:t> </a:t>
            </a:r>
            <a:r>
              <a:rPr lang="de-DE" sz="1800" b="1" dirty="0">
                <a:solidFill>
                  <a:srgbClr val="00B0F0"/>
                </a:solidFill>
              </a:rPr>
              <a:t>Merkmale</a:t>
            </a:r>
            <a:r>
              <a:rPr lang="de-DE" sz="1800" dirty="0">
                <a:solidFill>
                  <a:srgbClr val="00B0F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/>
              <a:t>(</a:t>
            </a:r>
            <a:r>
              <a:rPr lang="en-US" sz="1800" dirty="0" err="1"/>
              <a:t>itemID</a:t>
            </a:r>
            <a:r>
              <a:rPr lang="en-US" sz="1800" dirty="0"/>
              <a:t>, Preis, </a:t>
            </a:r>
            <a:r>
              <a:rPr lang="en-US" sz="1800" dirty="0" err="1"/>
              <a:t>Farbe</a:t>
            </a:r>
            <a:r>
              <a:rPr lang="en-US" sz="1800" dirty="0"/>
              <a:t>, </a:t>
            </a:r>
            <a:r>
              <a:rPr lang="en-US" sz="1800" dirty="0" err="1"/>
              <a:t>Größe</a:t>
            </a:r>
            <a:r>
              <a:rPr lang="en-US" sz="1800" dirty="0"/>
              <a:t>) </a:t>
            </a:r>
          </a:p>
          <a:p>
            <a:pPr marL="914400" lvl="2" fontAlgn="base">
              <a:spcBef>
                <a:spcPct val="0"/>
              </a:spcBef>
              <a:spcAft>
                <a:spcPts val="600"/>
              </a:spcAft>
            </a:pPr>
            <a:r>
              <a:rPr lang="en-US" sz="1800" dirty="0" err="1"/>
              <a:t>als</a:t>
            </a:r>
            <a:r>
              <a:rPr lang="en-US" sz="1800" dirty="0"/>
              <a:t> </a:t>
            </a:r>
            <a:r>
              <a:rPr lang="en-US" sz="1800" dirty="0" err="1"/>
              <a:t>auch</a:t>
            </a:r>
            <a:r>
              <a:rPr lang="en-US" sz="1800" dirty="0"/>
              <a:t> </a:t>
            </a:r>
            <a:r>
              <a:rPr lang="en-US" sz="1800" b="1" dirty="0" err="1">
                <a:solidFill>
                  <a:srgbClr val="00B0F0"/>
                </a:solidFill>
              </a:rPr>
              <a:t>kundenbezogene</a:t>
            </a:r>
            <a:r>
              <a:rPr lang="en-US" sz="1800" b="1" dirty="0">
                <a:solidFill>
                  <a:srgbClr val="00B0F0"/>
                </a:solidFill>
              </a:rPr>
              <a:t> </a:t>
            </a:r>
            <a:r>
              <a:rPr lang="en-US" sz="1800" b="1" dirty="0" err="1">
                <a:solidFill>
                  <a:srgbClr val="00B0F0"/>
                </a:solidFill>
              </a:rPr>
              <a:t>Informationen</a:t>
            </a:r>
            <a:r>
              <a:rPr lang="en-US" sz="1800" dirty="0"/>
              <a:t> (</a:t>
            </a:r>
            <a:r>
              <a:rPr lang="en-US" sz="1800" dirty="0" err="1"/>
              <a:t>Geburtsdatum</a:t>
            </a:r>
            <a:r>
              <a:rPr lang="en-US" sz="1800" dirty="0"/>
              <a:t>, </a:t>
            </a:r>
            <a:r>
              <a:rPr lang="en-US" sz="1800" dirty="0" err="1"/>
              <a:t>Bundesland</a:t>
            </a:r>
            <a:r>
              <a:rPr lang="en-US" sz="1800" dirty="0"/>
              <a:t>, </a:t>
            </a:r>
            <a:r>
              <a:rPr lang="en-US" sz="1800" dirty="0" err="1"/>
              <a:t>Anrede</a:t>
            </a:r>
            <a:r>
              <a:rPr lang="en-US" sz="1800" dirty="0"/>
              <a:t>).</a:t>
            </a:r>
            <a:endParaRPr kumimoji="0" lang="en-US" altLang="de-DE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de-DE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536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821FD2-0595-5F4E-D6B3-12AB9A3D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Klassifikationsproblem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in </a:t>
            </a:r>
            <a:r>
              <a:rPr lang="en-US" sz="41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dieser</a:t>
            </a:r>
            <a: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Arbeit</a:t>
            </a:r>
            <a:br>
              <a:rPr lang="en-US" sz="41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6335E1-3F4C-6DBC-7ED8-8408BA71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4444" y="2599509"/>
            <a:ext cx="6092981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600" dirty="0"/>
              <a:t>🔹 </a:t>
            </a:r>
            <a:r>
              <a:rPr lang="en-US" sz="1600" b="1" dirty="0" err="1"/>
              <a:t>Problemstellung</a:t>
            </a:r>
            <a:r>
              <a:rPr lang="en-US" sz="1600" b="1" dirty="0"/>
              <a:t> </a:t>
            </a:r>
            <a:r>
              <a:rPr lang="en-US" sz="1600" b="1" dirty="0" err="1"/>
              <a:t>als</a:t>
            </a:r>
            <a:r>
              <a:rPr lang="en-US" sz="1600" b="1" dirty="0"/>
              <a:t> </a:t>
            </a:r>
            <a:r>
              <a:rPr lang="en-US" sz="1600" b="1" dirty="0" err="1"/>
              <a:t>Klassifikationsaufgabe</a:t>
            </a:r>
            <a:r>
              <a:rPr lang="en-US" sz="1600" b="1" dirty="0"/>
              <a:t>:</a:t>
            </a:r>
            <a:endParaRPr lang="en-US" sz="1600" dirty="0"/>
          </a:p>
          <a:p>
            <a:r>
              <a:rPr lang="de-DE" sz="1600" b="1" dirty="0"/>
              <a:t>Die Zielvariable </a:t>
            </a:r>
            <a:r>
              <a:rPr lang="de-DE" sz="1600" b="1" dirty="0" err="1">
                <a:solidFill>
                  <a:srgbClr val="00B0F0"/>
                </a:solidFill>
              </a:rPr>
              <a:t>returnShipment</a:t>
            </a:r>
            <a:r>
              <a:rPr lang="de-DE" sz="1600" b="1" dirty="0"/>
              <a:t> hat zwei Werte:</a:t>
            </a:r>
            <a:r>
              <a:rPr lang="en-US" sz="1600" dirty="0"/>
              <a:t> </a:t>
            </a:r>
          </a:p>
          <a:p>
            <a:pPr marL="742950" lvl="1"/>
            <a:r>
              <a:rPr lang="en-US" sz="1600" b="1" dirty="0"/>
              <a:t>0</a:t>
            </a:r>
            <a:r>
              <a:rPr lang="en-US" sz="1600" dirty="0"/>
              <a:t> → Artikel </a:t>
            </a:r>
            <a:r>
              <a:rPr lang="en-US" sz="1600" dirty="0" err="1"/>
              <a:t>wurde</a:t>
            </a:r>
            <a:r>
              <a:rPr lang="en-US" sz="1600" dirty="0"/>
              <a:t> </a:t>
            </a:r>
            <a:r>
              <a:rPr lang="en-US" sz="1600" b="1" dirty="0" err="1"/>
              <a:t>nicht</a:t>
            </a:r>
            <a:r>
              <a:rPr lang="en-US" sz="1600" b="1" dirty="0"/>
              <a:t> </a:t>
            </a:r>
            <a:r>
              <a:rPr lang="en-US" sz="1600" b="1" dirty="0" err="1"/>
              <a:t>zurückgesendet</a:t>
            </a:r>
            <a:endParaRPr lang="en-US" sz="1600" dirty="0"/>
          </a:p>
          <a:p>
            <a:pPr marL="742950" lvl="1"/>
            <a:r>
              <a:rPr lang="en-US" sz="1600" b="1" dirty="0"/>
              <a:t>1</a:t>
            </a:r>
            <a:r>
              <a:rPr lang="en-US" sz="1600" dirty="0"/>
              <a:t> → Artikel </a:t>
            </a:r>
            <a:r>
              <a:rPr lang="en-US" sz="1600" dirty="0" err="1"/>
              <a:t>wurde</a:t>
            </a:r>
            <a:r>
              <a:rPr lang="en-US" sz="1600" dirty="0"/>
              <a:t> </a:t>
            </a:r>
            <a:r>
              <a:rPr lang="en-US" sz="1600" b="1" dirty="0" err="1"/>
              <a:t>zurückgesendet</a:t>
            </a:r>
            <a:endParaRPr lang="en-US" sz="1600" b="1" dirty="0"/>
          </a:p>
          <a:p>
            <a:pPr marL="514350" lvl="1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🔹 </a:t>
            </a:r>
            <a:r>
              <a:rPr lang="en-US" sz="1600" b="1" dirty="0" err="1"/>
              <a:t>Eingesetzte</a:t>
            </a:r>
            <a:r>
              <a:rPr lang="en-US" sz="1600" b="1" dirty="0"/>
              <a:t> </a:t>
            </a:r>
            <a:r>
              <a:rPr lang="en-US" sz="1600" b="1" dirty="0" err="1"/>
              <a:t>Klassifikationsalgorithmen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 err="1"/>
              <a:t>XGBoost</a:t>
            </a:r>
            <a:r>
              <a:rPr lang="en-US" sz="1600" dirty="0"/>
              <a:t> → </a:t>
            </a:r>
            <a:r>
              <a:rPr lang="en-US" sz="1600" dirty="0" err="1"/>
              <a:t>Leistungsstark</a:t>
            </a:r>
            <a:r>
              <a:rPr lang="en-US" sz="1600" dirty="0"/>
              <a:t>, gut für </a:t>
            </a:r>
            <a:r>
              <a:rPr lang="en-US" sz="1600" dirty="0" err="1"/>
              <a:t>große</a:t>
            </a:r>
            <a:r>
              <a:rPr lang="en-US" sz="1600" dirty="0"/>
              <a:t> </a:t>
            </a:r>
            <a:r>
              <a:rPr lang="en-US" sz="1600" dirty="0" err="1"/>
              <a:t>Datenmengen</a:t>
            </a:r>
            <a:br>
              <a:rPr lang="en-US" sz="1600" dirty="0"/>
            </a:br>
            <a:r>
              <a:rPr lang="en-US" sz="1600" dirty="0"/>
              <a:t>✅ </a:t>
            </a:r>
            <a:r>
              <a:rPr lang="en-US" sz="1600" b="1" dirty="0"/>
              <a:t>Decision Trees</a:t>
            </a:r>
            <a:r>
              <a:rPr lang="en-US" sz="1600" dirty="0"/>
              <a:t> → </a:t>
            </a:r>
            <a:r>
              <a:rPr lang="en-US" sz="1600" dirty="0" err="1"/>
              <a:t>Einfach</a:t>
            </a:r>
            <a:r>
              <a:rPr lang="en-US" sz="1600" dirty="0"/>
              <a:t> </a:t>
            </a:r>
            <a:r>
              <a:rPr lang="en-US" sz="1600" dirty="0" err="1"/>
              <a:t>interpretierbar</a:t>
            </a:r>
            <a:r>
              <a:rPr lang="en-US" sz="1600" dirty="0"/>
              <a:t>, </a:t>
            </a:r>
            <a:r>
              <a:rPr lang="en-US" sz="1600" dirty="0" err="1"/>
              <a:t>schnelle</a:t>
            </a:r>
            <a:r>
              <a:rPr lang="en-US" sz="1600" dirty="0"/>
              <a:t> </a:t>
            </a:r>
            <a:r>
              <a:rPr lang="en-US" sz="1600" dirty="0" err="1"/>
              <a:t>Berechnung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📊 </a:t>
            </a:r>
            <a:r>
              <a:rPr lang="en-US" sz="1600" b="1" dirty="0"/>
              <a:t>Ziel:</a:t>
            </a:r>
            <a:r>
              <a:rPr lang="de-DE" sz="16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beste Modell zu finden</a:t>
            </a:r>
            <a:r>
              <a:rPr lang="de-DE" sz="16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um Retouren </a:t>
            </a:r>
            <a:r>
              <a:rPr lang="de-DE" sz="16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möglichst genau vorherzusagen</a:t>
            </a:r>
            <a:r>
              <a:rPr lang="de-DE" sz="18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/>
              <a:t>(</a:t>
            </a:r>
            <a:r>
              <a:rPr lang="de-DE" sz="1600" dirty="0"/>
              <a:t>Dafür werden wir später die Performance der Modelle miteinander vergleichen</a:t>
            </a:r>
            <a:r>
              <a:rPr lang="en-US" sz="1600" dirty="0"/>
              <a:t>)</a:t>
            </a:r>
          </a:p>
          <a:p>
            <a:endParaRPr lang="en-US" sz="16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368F569-96C5-ABE3-FE18-B88D5E078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3644" y="2484255"/>
            <a:ext cx="3766052" cy="3714244"/>
          </a:xfrm>
          <a:prstGeom prst="rect">
            <a:avLst/>
          </a:prstGeom>
        </p:spPr>
      </p:pic>
      <p:sp>
        <p:nvSpPr>
          <p:cNvPr id="38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Microsoft Office PowerPoint</Application>
  <PresentationFormat>Breitbild</PresentationFormat>
  <Paragraphs>449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9" baseType="lpstr">
      <vt:lpstr>Aptos Display</vt:lpstr>
      <vt:lpstr>Arial</vt:lpstr>
      <vt:lpstr>Calibri</vt:lpstr>
      <vt:lpstr>Courier New</vt:lpstr>
      <vt:lpstr>Segoe UI Emoji</vt:lpstr>
      <vt:lpstr>Office</vt:lpstr>
      <vt:lpstr>Agenda</vt:lpstr>
      <vt:lpstr>PowerPoint-Präsentation</vt:lpstr>
      <vt:lpstr>1. Problemstellung: Retouren im Online-Modehandel</vt:lpstr>
      <vt:lpstr>Häufigkeit von Retouren nach Warengruppen von Online-Bestellungen in Deutschland 2024 </vt:lpstr>
      <vt:lpstr>Ziel der Arbeit</vt:lpstr>
      <vt:lpstr>2. Ziel der Arbeit</vt:lpstr>
      <vt:lpstr>PowerPoint-Präsentation</vt:lpstr>
      <vt:lpstr>Datenbeschreibung (Data Understanding)</vt:lpstr>
      <vt:lpstr>Klassifikationsproblem in dieser Arbeit </vt:lpstr>
      <vt:lpstr>Datenermittlung (Data Discovery)</vt:lpstr>
      <vt:lpstr>📌 Umgang mit fehlenden Daten bei deliveryDate 39.419  </vt:lpstr>
      <vt:lpstr>Feature Engineering</vt:lpstr>
      <vt:lpstr>Feature Engineering Beispiele für Produkteigenschaften</vt:lpstr>
      <vt:lpstr> 📌Nach der Einteilung (Ergebnis der Feature-Transformation aus size) </vt:lpstr>
      <vt:lpstr>Feature Engineering: Bestellmerkmale auf Bestell-Ebene</vt:lpstr>
      <vt:lpstr>Feature Engineering: Kundeneigenschaften, Geografische &amp; Zeitliche Merkmale</vt:lpstr>
      <vt:lpstr>Modellaufbau</vt:lpstr>
      <vt:lpstr>Hyperparameter-Tuning: Bayessche Optimierung (Optuna)</vt:lpstr>
      <vt:lpstr>Optimierte Hyperparameter für die Modelle </vt:lpstr>
      <vt:lpstr>Gesamtergebnisse der Modelle 📊</vt:lpstr>
      <vt:lpstr>Feature-Wichtigkeit (XGBoost-F-Score) 📊 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El-Dakhakhny</dc:creator>
  <cp:lastModifiedBy>Khaled El-Dakhakhny</cp:lastModifiedBy>
  <cp:revision>11</cp:revision>
  <dcterms:created xsi:type="dcterms:W3CDTF">2025-03-13T13:46:05Z</dcterms:created>
  <dcterms:modified xsi:type="dcterms:W3CDTF">2025-05-04T19:28:28Z</dcterms:modified>
</cp:coreProperties>
</file>