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4"/>
    <p:sldMasterId id="2147483716" r:id="rId5"/>
    <p:sldMasterId id="2147483648" r:id="rId6"/>
  </p:sldMasterIdLst>
  <p:notesMasterIdLst>
    <p:notesMasterId r:id="rId21"/>
  </p:notesMasterIdLst>
  <p:sldIdLst>
    <p:sldId id="446" r:id="rId7"/>
    <p:sldId id="349" r:id="rId8"/>
    <p:sldId id="459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47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verpass" pitchFamily="5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verpass" pitchFamily="5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verpass" pitchFamily="5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verpass" pitchFamily="5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verpass" pitchFamily="50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verpass" pitchFamily="50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verpass" pitchFamily="50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verpass" pitchFamily="50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verpass" pitchFamily="50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AC260DDC-C9FF-3343-81ED-4EE2F5C3514D}">
          <p14:sldIdLst>
            <p14:sldId id="446"/>
            <p14:sldId id="349"/>
          </p14:sldIdLst>
        </p14:section>
        <p14:section name="Basic Content Slides" id="{E758A447-A5EC-C14A-81F7-ADEB5A53D2E5}">
          <p14:sldIdLst>
            <p14:sldId id="459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47"/>
          </p14:sldIdLst>
        </p14:section>
        <p14:section name="Advanced Slide Options" id="{86D00717-C1D5-DB4E-8222-A7C446753C7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DD2"/>
    <a:srgbClr val="408FD2"/>
    <a:srgbClr val="AD386B"/>
    <a:srgbClr val="7DD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3A723-24C1-4652-890B-B67A3EE2A19F}" v="2" dt="2025-07-05T08:16:02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 autoAdjust="0"/>
    <p:restoredTop sz="94291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2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ed SeifAldin" userId="35ae4736-b8b9-4e69-8d7d-fa672f88efba" providerId="ADAL" clId="{1D7FEDD3-010E-4270-A8DE-1D7785173E49}"/>
    <pc:docChg chg="modSld">
      <pc:chgData name="Khaled SeifAldin" userId="35ae4736-b8b9-4e69-8d7d-fa672f88efba" providerId="ADAL" clId="{1D7FEDD3-010E-4270-A8DE-1D7785173E49}" dt="2023-04-26T06:42:08.119" v="3" actId="1076"/>
      <pc:docMkLst>
        <pc:docMk/>
      </pc:docMkLst>
      <pc:sldChg chg="modSp mod">
        <pc:chgData name="Khaled SeifAldin" userId="35ae4736-b8b9-4e69-8d7d-fa672f88efba" providerId="ADAL" clId="{1D7FEDD3-010E-4270-A8DE-1D7785173E49}" dt="2023-04-26T06:42:08.119" v="3" actId="1076"/>
        <pc:sldMkLst>
          <pc:docMk/>
          <pc:sldMk cId="3132387082" sldId="450"/>
        </pc:sldMkLst>
      </pc:sldChg>
    </pc:docChg>
  </pc:docChgLst>
  <pc:docChgLst>
    <pc:chgData name="Khaled SeifAldin" userId="35ae4736-b8b9-4e69-8d7d-fa672f88efba" providerId="ADAL" clId="{4FA3A723-24C1-4652-890B-B67A3EE2A19F}"/>
    <pc:docChg chg="undo custSel modSld">
      <pc:chgData name="Khaled SeifAldin" userId="35ae4736-b8b9-4e69-8d7d-fa672f88efba" providerId="ADAL" clId="{4FA3A723-24C1-4652-890B-B67A3EE2A19F}" dt="2025-07-05T08:16:02.402" v="21" actId="108"/>
      <pc:docMkLst>
        <pc:docMk/>
      </pc:docMkLst>
      <pc:sldChg chg="modSp mod">
        <pc:chgData name="Khaled SeifAldin" userId="35ae4736-b8b9-4e69-8d7d-fa672f88efba" providerId="ADAL" clId="{4FA3A723-24C1-4652-890B-B67A3EE2A19F}" dt="2025-07-05T08:16:02.402" v="21" actId="108"/>
        <pc:sldMkLst>
          <pc:docMk/>
          <pc:sldMk cId="3679110109" sldId="446"/>
        </pc:sldMkLst>
        <pc:spChg chg="mod">
          <ac:chgData name="Khaled SeifAldin" userId="35ae4736-b8b9-4e69-8d7d-fa672f88efba" providerId="ADAL" clId="{4FA3A723-24C1-4652-890B-B67A3EE2A19F}" dt="2025-07-05T08:16:00.607" v="19" actId="20577"/>
          <ac:spMkLst>
            <pc:docMk/>
            <pc:sldMk cId="3679110109" sldId="446"/>
            <ac:spMk id="6" creationId="{9C6CD79E-6CDE-4998-B3AD-666E61545B13}"/>
          </ac:spMkLst>
        </pc:spChg>
        <pc:spChg chg="mod">
          <ac:chgData name="Khaled SeifAldin" userId="35ae4736-b8b9-4e69-8d7d-fa672f88efba" providerId="ADAL" clId="{4FA3A723-24C1-4652-890B-B67A3EE2A19F}" dt="2025-07-05T08:16:02.402" v="21" actId="108"/>
          <ac:spMkLst>
            <pc:docMk/>
            <pc:sldMk cId="3679110109" sldId="446"/>
            <ac:spMk id="9" creationId="{458A4F00-30A0-412C-83C0-38AB1A8C3824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DD127-CB19-4A34-A090-5C5AE9F6518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E12E77-DBF3-45D5-9F34-E3D24CADBA8F}">
      <dgm:prSet/>
      <dgm:spPr/>
      <dgm:t>
        <a:bodyPr/>
        <a:lstStyle/>
        <a:p>
          <a:r>
            <a:rPr lang="en-US"/>
            <a:t>Provide non‑spoiler plot summaries</a:t>
          </a:r>
        </a:p>
      </dgm:t>
    </dgm:pt>
    <dgm:pt modelId="{86873E5F-2704-45A9-8AB1-56BA987BF3E5}" type="parTrans" cxnId="{5D923E5B-8C8F-4DD9-BCF9-FAB7F12DC944}">
      <dgm:prSet/>
      <dgm:spPr/>
      <dgm:t>
        <a:bodyPr/>
        <a:lstStyle/>
        <a:p>
          <a:endParaRPr lang="en-US"/>
        </a:p>
      </dgm:t>
    </dgm:pt>
    <dgm:pt modelId="{D62201A9-AF73-4F8A-801D-C289D3E600E0}" type="sibTrans" cxnId="{5D923E5B-8C8F-4DD9-BCF9-FAB7F12DC944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D61F1987-0BF3-4B16-A769-83CC6301DECF}">
      <dgm:prSet/>
      <dgm:spPr/>
      <dgm:t>
        <a:bodyPr/>
        <a:lstStyle/>
        <a:p>
          <a:r>
            <a:rPr lang="en-US"/>
            <a:t>Enable semantic search &amp; RAG Q&amp;A</a:t>
          </a:r>
        </a:p>
      </dgm:t>
    </dgm:pt>
    <dgm:pt modelId="{A5CCCFCB-5733-4FBD-8F6E-5A2D9F4780DB}" type="parTrans" cxnId="{BB003D95-35C4-4C27-894B-E691CC1A161D}">
      <dgm:prSet/>
      <dgm:spPr/>
      <dgm:t>
        <a:bodyPr/>
        <a:lstStyle/>
        <a:p>
          <a:endParaRPr lang="en-US"/>
        </a:p>
      </dgm:t>
    </dgm:pt>
    <dgm:pt modelId="{FC3901D7-5910-476B-A6E6-8161B285DF2A}" type="sibTrans" cxnId="{BB003D95-35C4-4C27-894B-E691CC1A161D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21AAC010-86C8-4FE3-A8B6-35C9AB68A1A1}">
      <dgm:prSet/>
      <dgm:spPr/>
      <dgm:t>
        <a:bodyPr/>
        <a:lstStyle/>
        <a:p>
          <a:r>
            <a:rPr lang="en-US"/>
            <a:t>Predict movie genres (multi‑label)</a:t>
          </a:r>
        </a:p>
      </dgm:t>
    </dgm:pt>
    <dgm:pt modelId="{E0CEEE69-530F-4343-ABE4-453E510E012E}" type="sibTrans" cxnId="{8BAAC78B-BDA9-49CA-9B87-AC7EC74B268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EDFA59DC-E52E-4756-8324-CB9B1078D039}" type="parTrans" cxnId="{8BAAC78B-BDA9-49CA-9B87-AC7EC74B2682}">
      <dgm:prSet/>
      <dgm:spPr/>
      <dgm:t>
        <a:bodyPr/>
        <a:lstStyle/>
        <a:p>
          <a:endParaRPr lang="en-US"/>
        </a:p>
      </dgm:t>
    </dgm:pt>
    <dgm:pt modelId="{876F5F55-FBF0-4C9A-8F74-783B1C42F534}" type="pres">
      <dgm:prSet presAssocID="{6ECDD127-CB19-4A34-A090-5C5AE9F65182}" presName="Name0" presStyleCnt="0">
        <dgm:presLayoutVars>
          <dgm:animLvl val="lvl"/>
          <dgm:resizeHandles val="exact"/>
        </dgm:presLayoutVars>
      </dgm:prSet>
      <dgm:spPr/>
    </dgm:pt>
    <dgm:pt modelId="{180FBB50-0086-4DF8-A076-893FFACFFC4B}" type="pres">
      <dgm:prSet presAssocID="{21AAC010-86C8-4FE3-A8B6-35C9AB68A1A1}" presName="compositeNode" presStyleCnt="0">
        <dgm:presLayoutVars>
          <dgm:bulletEnabled val="1"/>
        </dgm:presLayoutVars>
      </dgm:prSet>
      <dgm:spPr/>
    </dgm:pt>
    <dgm:pt modelId="{36D57494-E1CC-4F14-A883-0E22D01DAEA2}" type="pres">
      <dgm:prSet presAssocID="{21AAC010-86C8-4FE3-A8B6-35C9AB68A1A1}" presName="bgRect" presStyleLbl="bgAccFollowNode1" presStyleIdx="0" presStyleCnt="3"/>
      <dgm:spPr/>
    </dgm:pt>
    <dgm:pt modelId="{D19497C4-0633-4E19-8F4C-18BB0BFA668D}" type="pres">
      <dgm:prSet presAssocID="{E0CEEE69-530F-4343-ABE4-453E510E012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F930146-6ABF-4C19-AEF9-63C448E0FA7E}" type="pres">
      <dgm:prSet presAssocID="{21AAC010-86C8-4FE3-A8B6-35C9AB68A1A1}" presName="bottomLine" presStyleLbl="alignNode1" presStyleIdx="1" presStyleCnt="6">
        <dgm:presLayoutVars/>
      </dgm:prSet>
      <dgm:spPr/>
    </dgm:pt>
    <dgm:pt modelId="{F8AEC0F8-3D3F-4816-AE28-E2107753A908}" type="pres">
      <dgm:prSet presAssocID="{21AAC010-86C8-4FE3-A8B6-35C9AB68A1A1}" presName="nodeText" presStyleLbl="bgAccFollowNode1" presStyleIdx="0" presStyleCnt="3">
        <dgm:presLayoutVars>
          <dgm:bulletEnabled val="1"/>
        </dgm:presLayoutVars>
      </dgm:prSet>
      <dgm:spPr/>
    </dgm:pt>
    <dgm:pt modelId="{355DF3E8-52EA-4B28-B381-25925DF95285}" type="pres">
      <dgm:prSet presAssocID="{E0CEEE69-530F-4343-ABE4-453E510E012E}" presName="sibTrans" presStyleCnt="0"/>
      <dgm:spPr/>
    </dgm:pt>
    <dgm:pt modelId="{10A1872F-C518-4D41-9A75-516936BC72B0}" type="pres">
      <dgm:prSet presAssocID="{73E12E77-DBF3-45D5-9F34-E3D24CADBA8F}" presName="compositeNode" presStyleCnt="0">
        <dgm:presLayoutVars>
          <dgm:bulletEnabled val="1"/>
        </dgm:presLayoutVars>
      </dgm:prSet>
      <dgm:spPr/>
    </dgm:pt>
    <dgm:pt modelId="{3F6C75D1-35AD-43B7-B812-30793930D207}" type="pres">
      <dgm:prSet presAssocID="{73E12E77-DBF3-45D5-9F34-E3D24CADBA8F}" presName="bgRect" presStyleLbl="bgAccFollowNode1" presStyleIdx="1" presStyleCnt="3"/>
      <dgm:spPr/>
    </dgm:pt>
    <dgm:pt modelId="{10E0D1CD-DA77-40F1-A2B4-0241AB9C77DB}" type="pres">
      <dgm:prSet presAssocID="{D62201A9-AF73-4F8A-801D-C289D3E600E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7B1243E-B1F9-4979-9996-9F20B0687A0F}" type="pres">
      <dgm:prSet presAssocID="{73E12E77-DBF3-45D5-9F34-E3D24CADBA8F}" presName="bottomLine" presStyleLbl="alignNode1" presStyleIdx="3" presStyleCnt="6">
        <dgm:presLayoutVars/>
      </dgm:prSet>
      <dgm:spPr/>
    </dgm:pt>
    <dgm:pt modelId="{0A0F2768-741E-4EE5-8C06-4426A8E2F234}" type="pres">
      <dgm:prSet presAssocID="{73E12E77-DBF3-45D5-9F34-E3D24CADBA8F}" presName="nodeText" presStyleLbl="bgAccFollowNode1" presStyleIdx="1" presStyleCnt="3">
        <dgm:presLayoutVars>
          <dgm:bulletEnabled val="1"/>
        </dgm:presLayoutVars>
      </dgm:prSet>
      <dgm:spPr/>
    </dgm:pt>
    <dgm:pt modelId="{7A0DEE43-F681-4DCE-88C6-45C24AC1DB21}" type="pres">
      <dgm:prSet presAssocID="{D62201A9-AF73-4F8A-801D-C289D3E600E0}" presName="sibTrans" presStyleCnt="0"/>
      <dgm:spPr/>
    </dgm:pt>
    <dgm:pt modelId="{89C44BCB-CC71-4FFE-91B5-CE7EF7A4A6C9}" type="pres">
      <dgm:prSet presAssocID="{D61F1987-0BF3-4B16-A769-83CC6301DECF}" presName="compositeNode" presStyleCnt="0">
        <dgm:presLayoutVars>
          <dgm:bulletEnabled val="1"/>
        </dgm:presLayoutVars>
      </dgm:prSet>
      <dgm:spPr/>
    </dgm:pt>
    <dgm:pt modelId="{E399A248-D402-494A-AEDD-DB7908E3EA16}" type="pres">
      <dgm:prSet presAssocID="{D61F1987-0BF3-4B16-A769-83CC6301DECF}" presName="bgRect" presStyleLbl="bgAccFollowNode1" presStyleIdx="2" presStyleCnt="3"/>
      <dgm:spPr/>
    </dgm:pt>
    <dgm:pt modelId="{2B6F1C78-61E1-43D4-81B8-04B770F04822}" type="pres">
      <dgm:prSet presAssocID="{FC3901D7-5910-476B-A6E6-8161B285DF2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F3E9F18-DA6D-4547-B14F-791054381F7E}" type="pres">
      <dgm:prSet presAssocID="{D61F1987-0BF3-4B16-A769-83CC6301DECF}" presName="bottomLine" presStyleLbl="alignNode1" presStyleIdx="5" presStyleCnt="6">
        <dgm:presLayoutVars/>
      </dgm:prSet>
      <dgm:spPr/>
    </dgm:pt>
    <dgm:pt modelId="{0937BB12-736E-4E4D-92AA-B67BDD48817F}" type="pres">
      <dgm:prSet presAssocID="{D61F1987-0BF3-4B16-A769-83CC6301DEC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F6B1A0D-D8B0-4A06-8F23-A91F4B23C7F1}" type="presOf" srcId="{D61F1987-0BF3-4B16-A769-83CC6301DECF}" destId="{E399A248-D402-494A-AEDD-DB7908E3EA16}" srcOrd="0" destOrd="0" presId="urn:microsoft.com/office/officeart/2016/7/layout/BasicLinearProcessNumbered"/>
    <dgm:cxn modelId="{A449673C-103D-49B1-95F5-1F217162F986}" type="presOf" srcId="{FC3901D7-5910-476B-A6E6-8161B285DF2A}" destId="{2B6F1C78-61E1-43D4-81B8-04B770F04822}" srcOrd="0" destOrd="0" presId="urn:microsoft.com/office/officeart/2016/7/layout/BasicLinearProcessNumbered"/>
    <dgm:cxn modelId="{458AC83C-CF8F-472F-823E-447DF8EB4B37}" type="presOf" srcId="{21AAC010-86C8-4FE3-A8B6-35C9AB68A1A1}" destId="{36D57494-E1CC-4F14-A883-0E22D01DAEA2}" srcOrd="0" destOrd="0" presId="urn:microsoft.com/office/officeart/2016/7/layout/BasicLinearProcessNumbered"/>
    <dgm:cxn modelId="{5D923E5B-8C8F-4DD9-BCF9-FAB7F12DC944}" srcId="{6ECDD127-CB19-4A34-A090-5C5AE9F65182}" destId="{73E12E77-DBF3-45D5-9F34-E3D24CADBA8F}" srcOrd="1" destOrd="0" parTransId="{86873E5F-2704-45A9-8AB1-56BA987BF3E5}" sibTransId="{D62201A9-AF73-4F8A-801D-C289D3E600E0}"/>
    <dgm:cxn modelId="{0C1D8E67-E6C3-4F97-BDBF-7FFE560CE12F}" type="presOf" srcId="{D62201A9-AF73-4F8A-801D-C289D3E600E0}" destId="{10E0D1CD-DA77-40F1-A2B4-0241AB9C77DB}" srcOrd="0" destOrd="0" presId="urn:microsoft.com/office/officeart/2016/7/layout/BasicLinearProcessNumbered"/>
    <dgm:cxn modelId="{C701986E-FD15-49D3-BCB7-E35C453EAE4A}" type="presOf" srcId="{6ECDD127-CB19-4A34-A090-5C5AE9F65182}" destId="{876F5F55-FBF0-4C9A-8F74-783B1C42F534}" srcOrd="0" destOrd="0" presId="urn:microsoft.com/office/officeart/2016/7/layout/BasicLinearProcessNumbered"/>
    <dgm:cxn modelId="{149B8483-C5BE-4761-B625-CAB4135E8215}" type="presOf" srcId="{73E12E77-DBF3-45D5-9F34-E3D24CADBA8F}" destId="{0A0F2768-741E-4EE5-8C06-4426A8E2F234}" srcOrd="1" destOrd="0" presId="urn:microsoft.com/office/officeart/2016/7/layout/BasicLinearProcessNumbered"/>
    <dgm:cxn modelId="{8BAAC78B-BDA9-49CA-9B87-AC7EC74B2682}" srcId="{6ECDD127-CB19-4A34-A090-5C5AE9F65182}" destId="{21AAC010-86C8-4FE3-A8B6-35C9AB68A1A1}" srcOrd="0" destOrd="0" parTransId="{EDFA59DC-E52E-4756-8324-CB9B1078D039}" sibTransId="{E0CEEE69-530F-4343-ABE4-453E510E012E}"/>
    <dgm:cxn modelId="{BB003D95-35C4-4C27-894B-E691CC1A161D}" srcId="{6ECDD127-CB19-4A34-A090-5C5AE9F65182}" destId="{D61F1987-0BF3-4B16-A769-83CC6301DECF}" srcOrd="2" destOrd="0" parTransId="{A5CCCFCB-5733-4FBD-8F6E-5A2D9F4780DB}" sibTransId="{FC3901D7-5910-476B-A6E6-8161B285DF2A}"/>
    <dgm:cxn modelId="{705D9F95-F61D-4C88-BE36-A38260697521}" type="presOf" srcId="{E0CEEE69-530F-4343-ABE4-453E510E012E}" destId="{D19497C4-0633-4E19-8F4C-18BB0BFA668D}" srcOrd="0" destOrd="0" presId="urn:microsoft.com/office/officeart/2016/7/layout/BasicLinearProcessNumbered"/>
    <dgm:cxn modelId="{16A5A2DB-B01F-435D-A9BF-C4EB9FD3207B}" type="presOf" srcId="{21AAC010-86C8-4FE3-A8B6-35C9AB68A1A1}" destId="{F8AEC0F8-3D3F-4816-AE28-E2107753A908}" srcOrd="1" destOrd="0" presId="urn:microsoft.com/office/officeart/2016/7/layout/BasicLinearProcessNumbered"/>
    <dgm:cxn modelId="{AF7310E7-1FB7-430B-A8BB-E15B13F10949}" type="presOf" srcId="{D61F1987-0BF3-4B16-A769-83CC6301DECF}" destId="{0937BB12-736E-4E4D-92AA-B67BDD48817F}" srcOrd="1" destOrd="0" presId="urn:microsoft.com/office/officeart/2016/7/layout/BasicLinearProcessNumbered"/>
    <dgm:cxn modelId="{B9A902FE-F251-4FD4-8B16-42EE660C27A1}" type="presOf" srcId="{73E12E77-DBF3-45D5-9F34-E3D24CADBA8F}" destId="{3F6C75D1-35AD-43B7-B812-30793930D207}" srcOrd="0" destOrd="0" presId="urn:microsoft.com/office/officeart/2016/7/layout/BasicLinearProcessNumbered"/>
    <dgm:cxn modelId="{1F9AA942-14DA-4B75-BC2B-6859EF4EB4C8}" type="presParOf" srcId="{876F5F55-FBF0-4C9A-8F74-783B1C42F534}" destId="{180FBB50-0086-4DF8-A076-893FFACFFC4B}" srcOrd="0" destOrd="0" presId="urn:microsoft.com/office/officeart/2016/7/layout/BasicLinearProcessNumbered"/>
    <dgm:cxn modelId="{8F9924DE-F845-4710-B71B-D6DFC41A720B}" type="presParOf" srcId="{180FBB50-0086-4DF8-A076-893FFACFFC4B}" destId="{36D57494-E1CC-4F14-A883-0E22D01DAEA2}" srcOrd="0" destOrd="0" presId="urn:microsoft.com/office/officeart/2016/7/layout/BasicLinearProcessNumbered"/>
    <dgm:cxn modelId="{FB95D415-6648-45DE-A188-C82E70221DA8}" type="presParOf" srcId="{180FBB50-0086-4DF8-A076-893FFACFFC4B}" destId="{D19497C4-0633-4E19-8F4C-18BB0BFA668D}" srcOrd="1" destOrd="0" presId="urn:microsoft.com/office/officeart/2016/7/layout/BasicLinearProcessNumbered"/>
    <dgm:cxn modelId="{6B9563C2-C302-4AE2-96A2-1001C271BB97}" type="presParOf" srcId="{180FBB50-0086-4DF8-A076-893FFACFFC4B}" destId="{0F930146-6ABF-4C19-AEF9-63C448E0FA7E}" srcOrd="2" destOrd="0" presId="urn:microsoft.com/office/officeart/2016/7/layout/BasicLinearProcessNumbered"/>
    <dgm:cxn modelId="{BAFF8B76-BFD2-4744-9F69-8C7735BDECF2}" type="presParOf" srcId="{180FBB50-0086-4DF8-A076-893FFACFFC4B}" destId="{F8AEC0F8-3D3F-4816-AE28-E2107753A908}" srcOrd="3" destOrd="0" presId="urn:microsoft.com/office/officeart/2016/7/layout/BasicLinearProcessNumbered"/>
    <dgm:cxn modelId="{84FE52DA-C854-4886-AD18-A61D7A976ABD}" type="presParOf" srcId="{876F5F55-FBF0-4C9A-8F74-783B1C42F534}" destId="{355DF3E8-52EA-4B28-B381-25925DF95285}" srcOrd="1" destOrd="0" presId="urn:microsoft.com/office/officeart/2016/7/layout/BasicLinearProcessNumbered"/>
    <dgm:cxn modelId="{5BBD108C-CBD2-43A7-99A3-22453887CDC0}" type="presParOf" srcId="{876F5F55-FBF0-4C9A-8F74-783B1C42F534}" destId="{10A1872F-C518-4D41-9A75-516936BC72B0}" srcOrd="2" destOrd="0" presId="urn:microsoft.com/office/officeart/2016/7/layout/BasicLinearProcessNumbered"/>
    <dgm:cxn modelId="{C75BB5BD-F2F7-489A-9642-5F04CE71D14E}" type="presParOf" srcId="{10A1872F-C518-4D41-9A75-516936BC72B0}" destId="{3F6C75D1-35AD-43B7-B812-30793930D207}" srcOrd="0" destOrd="0" presId="urn:microsoft.com/office/officeart/2016/7/layout/BasicLinearProcessNumbered"/>
    <dgm:cxn modelId="{8AF22D6F-9194-44E3-9875-42F1E829A21C}" type="presParOf" srcId="{10A1872F-C518-4D41-9A75-516936BC72B0}" destId="{10E0D1CD-DA77-40F1-A2B4-0241AB9C77DB}" srcOrd="1" destOrd="0" presId="urn:microsoft.com/office/officeart/2016/7/layout/BasicLinearProcessNumbered"/>
    <dgm:cxn modelId="{BD9418EB-F989-4C9F-B700-D17CE0DDBCDB}" type="presParOf" srcId="{10A1872F-C518-4D41-9A75-516936BC72B0}" destId="{67B1243E-B1F9-4979-9996-9F20B0687A0F}" srcOrd="2" destOrd="0" presId="urn:microsoft.com/office/officeart/2016/7/layout/BasicLinearProcessNumbered"/>
    <dgm:cxn modelId="{48507A5F-0998-4B07-B9F7-CAD43B11A4DE}" type="presParOf" srcId="{10A1872F-C518-4D41-9A75-516936BC72B0}" destId="{0A0F2768-741E-4EE5-8C06-4426A8E2F234}" srcOrd="3" destOrd="0" presId="urn:microsoft.com/office/officeart/2016/7/layout/BasicLinearProcessNumbered"/>
    <dgm:cxn modelId="{19757530-2BCB-400E-AA4F-AABDEDD5F8DA}" type="presParOf" srcId="{876F5F55-FBF0-4C9A-8F74-783B1C42F534}" destId="{7A0DEE43-F681-4DCE-88C6-45C24AC1DB21}" srcOrd="3" destOrd="0" presId="urn:microsoft.com/office/officeart/2016/7/layout/BasicLinearProcessNumbered"/>
    <dgm:cxn modelId="{68D98A53-205C-4D64-9E8F-E2D3BBC0E675}" type="presParOf" srcId="{876F5F55-FBF0-4C9A-8F74-783B1C42F534}" destId="{89C44BCB-CC71-4FFE-91B5-CE7EF7A4A6C9}" srcOrd="4" destOrd="0" presId="urn:microsoft.com/office/officeart/2016/7/layout/BasicLinearProcessNumbered"/>
    <dgm:cxn modelId="{34A77BB8-0065-4F29-9062-2487DDC23208}" type="presParOf" srcId="{89C44BCB-CC71-4FFE-91B5-CE7EF7A4A6C9}" destId="{E399A248-D402-494A-AEDD-DB7908E3EA16}" srcOrd="0" destOrd="0" presId="urn:microsoft.com/office/officeart/2016/7/layout/BasicLinearProcessNumbered"/>
    <dgm:cxn modelId="{7BBEE715-5258-48D1-9152-C3A4F4AC8599}" type="presParOf" srcId="{89C44BCB-CC71-4FFE-91B5-CE7EF7A4A6C9}" destId="{2B6F1C78-61E1-43D4-81B8-04B770F04822}" srcOrd="1" destOrd="0" presId="urn:microsoft.com/office/officeart/2016/7/layout/BasicLinearProcessNumbered"/>
    <dgm:cxn modelId="{B543682D-5213-42FF-BB79-354C49D90A9E}" type="presParOf" srcId="{89C44BCB-CC71-4FFE-91B5-CE7EF7A4A6C9}" destId="{EF3E9F18-DA6D-4547-B14F-791054381F7E}" srcOrd="2" destOrd="0" presId="urn:microsoft.com/office/officeart/2016/7/layout/BasicLinearProcessNumbered"/>
    <dgm:cxn modelId="{EA4F2257-A59C-4A01-8B03-84DE940956B5}" type="presParOf" srcId="{89C44BCB-CC71-4FFE-91B5-CE7EF7A4A6C9}" destId="{0937BB12-736E-4E4D-92AA-B67BDD48817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8EEBDC-93FD-4C0A-AA1D-6A93FCF7FFF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3C85AC-E630-450F-BBEC-EB817830E2EF}">
      <dgm:prSet/>
      <dgm:spPr/>
      <dgm:t>
        <a:bodyPr/>
        <a:lstStyle/>
        <a:p>
          <a:r>
            <a:rPr lang="en-US"/>
            <a:t>• Wikipedia plot summaries (~34k movies)</a:t>
          </a:r>
        </a:p>
      </dgm:t>
    </dgm:pt>
    <dgm:pt modelId="{C798BC83-4F03-429F-A5B3-F64B01BDB148}" type="parTrans" cxnId="{74474E28-FA9D-496A-A106-55736F318E42}">
      <dgm:prSet/>
      <dgm:spPr/>
      <dgm:t>
        <a:bodyPr/>
        <a:lstStyle/>
        <a:p>
          <a:endParaRPr lang="en-US"/>
        </a:p>
      </dgm:t>
    </dgm:pt>
    <dgm:pt modelId="{FDBC1D55-BAB0-40FF-8457-1BD8C2CA0439}" type="sibTrans" cxnId="{74474E28-FA9D-496A-A106-55736F318E42}">
      <dgm:prSet/>
      <dgm:spPr/>
      <dgm:t>
        <a:bodyPr/>
        <a:lstStyle/>
        <a:p>
          <a:endParaRPr lang="en-US"/>
        </a:p>
      </dgm:t>
    </dgm:pt>
    <dgm:pt modelId="{576CF8FF-91C4-4048-A878-D33BED71140F}">
      <dgm:prSet/>
      <dgm:spPr/>
      <dgm:t>
        <a:bodyPr/>
        <a:lstStyle/>
        <a:p>
          <a:r>
            <a:rPr lang="en-US" dirty="0"/>
            <a:t>• TMDB auxiliary metadata &amp; credits(5K movies)</a:t>
          </a:r>
        </a:p>
      </dgm:t>
    </dgm:pt>
    <dgm:pt modelId="{98C87CE2-841D-449E-8109-15887D89E6FE}" type="parTrans" cxnId="{0ECA73CD-8527-41BA-A2B7-73DF3FEB7C3D}">
      <dgm:prSet/>
      <dgm:spPr/>
      <dgm:t>
        <a:bodyPr/>
        <a:lstStyle/>
        <a:p>
          <a:endParaRPr lang="en-US"/>
        </a:p>
      </dgm:t>
    </dgm:pt>
    <dgm:pt modelId="{A5D09F07-EEE0-4CE5-BCBE-38FCD88041A5}" type="sibTrans" cxnId="{0ECA73CD-8527-41BA-A2B7-73DF3FEB7C3D}">
      <dgm:prSet/>
      <dgm:spPr/>
      <dgm:t>
        <a:bodyPr/>
        <a:lstStyle/>
        <a:p>
          <a:endParaRPr lang="en-US"/>
        </a:p>
      </dgm:t>
    </dgm:pt>
    <dgm:pt modelId="{A1621F78-CE7A-412D-8286-90B7FDCD928E}" type="pres">
      <dgm:prSet presAssocID="{118EEBDC-93FD-4C0A-AA1D-6A93FCF7FFF2}" presName="root" presStyleCnt="0">
        <dgm:presLayoutVars>
          <dgm:dir/>
          <dgm:resizeHandles val="exact"/>
        </dgm:presLayoutVars>
      </dgm:prSet>
      <dgm:spPr/>
    </dgm:pt>
    <dgm:pt modelId="{413AE213-3615-4509-8517-BB335D016FE8}" type="pres">
      <dgm:prSet presAssocID="{CF3C85AC-E630-450F-BBEC-EB817830E2EF}" presName="compNode" presStyleCnt="0"/>
      <dgm:spPr/>
    </dgm:pt>
    <dgm:pt modelId="{5AD00A81-CABB-4FC4-BEB3-4D3A78819F1E}" type="pres">
      <dgm:prSet presAssocID="{CF3C85AC-E630-450F-BBEC-EB817830E2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4E6867D6-CB22-45BD-B1DF-D60E57802B0C}" type="pres">
      <dgm:prSet presAssocID="{CF3C85AC-E630-450F-BBEC-EB817830E2EF}" presName="spaceRect" presStyleCnt="0"/>
      <dgm:spPr/>
    </dgm:pt>
    <dgm:pt modelId="{54769FF2-FB95-439F-B9B7-2D384F779718}" type="pres">
      <dgm:prSet presAssocID="{CF3C85AC-E630-450F-BBEC-EB817830E2EF}" presName="textRect" presStyleLbl="revTx" presStyleIdx="0" presStyleCnt="2">
        <dgm:presLayoutVars>
          <dgm:chMax val="1"/>
          <dgm:chPref val="1"/>
        </dgm:presLayoutVars>
      </dgm:prSet>
      <dgm:spPr/>
    </dgm:pt>
    <dgm:pt modelId="{4CF5FE33-8BA2-4D18-8DAA-5FA71A0628B1}" type="pres">
      <dgm:prSet presAssocID="{FDBC1D55-BAB0-40FF-8457-1BD8C2CA0439}" presName="sibTrans" presStyleCnt="0"/>
      <dgm:spPr/>
    </dgm:pt>
    <dgm:pt modelId="{57C45994-E78D-4DA0-A08D-B9DEDDD9AC52}" type="pres">
      <dgm:prSet presAssocID="{576CF8FF-91C4-4048-A878-D33BED71140F}" presName="compNode" presStyleCnt="0"/>
      <dgm:spPr/>
    </dgm:pt>
    <dgm:pt modelId="{69847623-FEDE-444A-9875-C3829AF746F3}" type="pres">
      <dgm:prSet presAssocID="{576CF8FF-91C4-4048-A878-D33BED7114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6CC1A7C-7A2A-4CE0-875D-DFF13CA8BA36}" type="pres">
      <dgm:prSet presAssocID="{576CF8FF-91C4-4048-A878-D33BED71140F}" presName="spaceRect" presStyleCnt="0"/>
      <dgm:spPr/>
    </dgm:pt>
    <dgm:pt modelId="{3586FA1D-7397-4A0C-B304-AADFA49566A4}" type="pres">
      <dgm:prSet presAssocID="{576CF8FF-91C4-4048-A878-D33BED7114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474E28-FA9D-496A-A106-55736F318E42}" srcId="{118EEBDC-93FD-4C0A-AA1D-6A93FCF7FFF2}" destId="{CF3C85AC-E630-450F-BBEC-EB817830E2EF}" srcOrd="0" destOrd="0" parTransId="{C798BC83-4F03-429F-A5B3-F64B01BDB148}" sibTransId="{FDBC1D55-BAB0-40FF-8457-1BD8C2CA0439}"/>
    <dgm:cxn modelId="{C974673D-0140-47FD-AB4D-ED72A3532E77}" type="presOf" srcId="{118EEBDC-93FD-4C0A-AA1D-6A93FCF7FFF2}" destId="{A1621F78-CE7A-412D-8286-90B7FDCD928E}" srcOrd="0" destOrd="0" presId="urn:microsoft.com/office/officeart/2018/2/layout/IconLabelList"/>
    <dgm:cxn modelId="{6DABB391-3FAE-442A-8ECE-E23D8989085E}" type="presOf" srcId="{576CF8FF-91C4-4048-A878-D33BED71140F}" destId="{3586FA1D-7397-4A0C-B304-AADFA49566A4}" srcOrd="0" destOrd="0" presId="urn:microsoft.com/office/officeart/2018/2/layout/IconLabelList"/>
    <dgm:cxn modelId="{8B36BAC4-0272-4B25-8CB9-C087DF435F26}" type="presOf" srcId="{CF3C85AC-E630-450F-BBEC-EB817830E2EF}" destId="{54769FF2-FB95-439F-B9B7-2D384F779718}" srcOrd="0" destOrd="0" presId="urn:microsoft.com/office/officeart/2018/2/layout/IconLabelList"/>
    <dgm:cxn modelId="{0ECA73CD-8527-41BA-A2B7-73DF3FEB7C3D}" srcId="{118EEBDC-93FD-4C0A-AA1D-6A93FCF7FFF2}" destId="{576CF8FF-91C4-4048-A878-D33BED71140F}" srcOrd="1" destOrd="0" parTransId="{98C87CE2-841D-449E-8109-15887D89E6FE}" sibTransId="{A5D09F07-EEE0-4CE5-BCBE-38FCD88041A5}"/>
    <dgm:cxn modelId="{23C343B7-C45B-4CEF-BA29-30E030386059}" type="presParOf" srcId="{A1621F78-CE7A-412D-8286-90B7FDCD928E}" destId="{413AE213-3615-4509-8517-BB335D016FE8}" srcOrd="0" destOrd="0" presId="urn:microsoft.com/office/officeart/2018/2/layout/IconLabelList"/>
    <dgm:cxn modelId="{B76C5812-71D2-4C71-A3B3-9B0AC094682F}" type="presParOf" srcId="{413AE213-3615-4509-8517-BB335D016FE8}" destId="{5AD00A81-CABB-4FC4-BEB3-4D3A78819F1E}" srcOrd="0" destOrd="0" presId="urn:microsoft.com/office/officeart/2018/2/layout/IconLabelList"/>
    <dgm:cxn modelId="{7F6FD564-DB32-48CC-BB56-6F10CCFF6E05}" type="presParOf" srcId="{413AE213-3615-4509-8517-BB335D016FE8}" destId="{4E6867D6-CB22-45BD-B1DF-D60E57802B0C}" srcOrd="1" destOrd="0" presId="urn:microsoft.com/office/officeart/2018/2/layout/IconLabelList"/>
    <dgm:cxn modelId="{EFBB966E-DFB3-47A2-A98D-0D99359262E4}" type="presParOf" srcId="{413AE213-3615-4509-8517-BB335D016FE8}" destId="{54769FF2-FB95-439F-B9B7-2D384F779718}" srcOrd="2" destOrd="0" presId="urn:microsoft.com/office/officeart/2018/2/layout/IconLabelList"/>
    <dgm:cxn modelId="{012938D6-2427-41BB-810A-E30B4819A79C}" type="presParOf" srcId="{A1621F78-CE7A-412D-8286-90B7FDCD928E}" destId="{4CF5FE33-8BA2-4D18-8DAA-5FA71A0628B1}" srcOrd="1" destOrd="0" presId="urn:microsoft.com/office/officeart/2018/2/layout/IconLabelList"/>
    <dgm:cxn modelId="{84D377DD-541A-4FA3-9E71-469AD3CCAE6D}" type="presParOf" srcId="{A1621F78-CE7A-412D-8286-90B7FDCD928E}" destId="{57C45994-E78D-4DA0-A08D-B9DEDDD9AC52}" srcOrd="2" destOrd="0" presId="urn:microsoft.com/office/officeart/2018/2/layout/IconLabelList"/>
    <dgm:cxn modelId="{C80EC822-7555-47DE-8E9A-F83A10452345}" type="presParOf" srcId="{57C45994-E78D-4DA0-A08D-B9DEDDD9AC52}" destId="{69847623-FEDE-444A-9875-C3829AF746F3}" srcOrd="0" destOrd="0" presId="urn:microsoft.com/office/officeart/2018/2/layout/IconLabelList"/>
    <dgm:cxn modelId="{78B96539-9E83-4735-A886-245F9DE621F9}" type="presParOf" srcId="{57C45994-E78D-4DA0-A08D-B9DEDDD9AC52}" destId="{26CC1A7C-7A2A-4CE0-875D-DFF13CA8BA36}" srcOrd="1" destOrd="0" presId="urn:microsoft.com/office/officeart/2018/2/layout/IconLabelList"/>
    <dgm:cxn modelId="{E55C2508-BEF8-4157-A65E-4617DC89504D}" type="presParOf" srcId="{57C45994-E78D-4DA0-A08D-B9DEDDD9AC52}" destId="{3586FA1D-7397-4A0C-B304-AADFA49566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32D262-C5C7-423F-A0DD-B0589DBDE06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5FC50A-E33A-4744-B6B3-75060E7899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1-Data Cleaning and preparation:</a:t>
          </a:r>
          <a:endParaRPr lang="en-US"/>
        </a:p>
      </dgm:t>
    </dgm:pt>
    <dgm:pt modelId="{88076063-D64B-444D-A930-849B61A6C06C}" type="parTrans" cxnId="{64227EA6-94A2-48C8-95AF-B824BE381A20}">
      <dgm:prSet/>
      <dgm:spPr/>
      <dgm:t>
        <a:bodyPr/>
        <a:lstStyle/>
        <a:p>
          <a:endParaRPr lang="en-US"/>
        </a:p>
      </dgm:t>
    </dgm:pt>
    <dgm:pt modelId="{5C1E43E4-3B5D-4FCD-9E8E-276986DFD7F9}" type="sibTrans" cxnId="{64227EA6-94A2-48C8-95AF-B824BE381A20}">
      <dgm:prSet/>
      <dgm:spPr/>
      <dgm:t>
        <a:bodyPr/>
        <a:lstStyle/>
        <a:p>
          <a:endParaRPr lang="en-US"/>
        </a:p>
      </dgm:t>
    </dgm:pt>
    <dgm:pt modelId="{CF76FF33-DD8C-489D-AA8B-A57E7A4009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Removed or imputed rows with missing data</a:t>
          </a:r>
        </a:p>
      </dgm:t>
    </dgm:pt>
    <dgm:pt modelId="{6E00E343-CBC2-4481-BF7D-C810C9C65632}" type="parTrans" cxnId="{673C45CC-0DE5-4083-AC2E-E71C48B5898E}">
      <dgm:prSet/>
      <dgm:spPr/>
      <dgm:t>
        <a:bodyPr/>
        <a:lstStyle/>
        <a:p>
          <a:endParaRPr lang="en-US"/>
        </a:p>
      </dgm:t>
    </dgm:pt>
    <dgm:pt modelId="{400742C0-329D-4FC6-BAC9-E2ED7E9A2B67}" type="sibTrans" cxnId="{673C45CC-0DE5-4083-AC2E-E71C48B5898E}">
      <dgm:prSet/>
      <dgm:spPr/>
      <dgm:t>
        <a:bodyPr/>
        <a:lstStyle/>
        <a:p>
          <a:endParaRPr lang="en-US"/>
        </a:p>
      </dgm:t>
    </dgm:pt>
    <dgm:pt modelId="{947ADDC5-4B6A-4300-A3AB-4BFC789AAC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Coerced non-numeric year ‘Release Year’</a:t>
          </a:r>
        </a:p>
      </dgm:t>
    </dgm:pt>
    <dgm:pt modelId="{E6AD6D72-8C01-4EB9-8BFF-36D691C1A698}" type="parTrans" cxnId="{2430726B-B024-4199-A140-CBD8067C758A}">
      <dgm:prSet/>
      <dgm:spPr/>
      <dgm:t>
        <a:bodyPr/>
        <a:lstStyle/>
        <a:p>
          <a:endParaRPr lang="en-US"/>
        </a:p>
      </dgm:t>
    </dgm:pt>
    <dgm:pt modelId="{F0992E8B-C22D-4640-8989-2532B860204E}" type="sibTrans" cxnId="{2430726B-B024-4199-A140-CBD8067C758A}">
      <dgm:prSet/>
      <dgm:spPr/>
      <dgm:t>
        <a:bodyPr/>
        <a:lstStyle/>
        <a:p>
          <a:endParaRPr lang="en-US"/>
        </a:p>
      </dgm:t>
    </dgm:pt>
    <dgm:pt modelId="{62B2BFE8-146A-42EC-B60A-E779A52EF7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2-Data Visualization:</a:t>
          </a:r>
          <a:endParaRPr lang="en-US"/>
        </a:p>
      </dgm:t>
    </dgm:pt>
    <dgm:pt modelId="{3628E0FC-C344-489F-94DE-82275FE44E3D}" type="parTrans" cxnId="{18E9388E-2A43-4963-90EF-E6CCA16DE647}">
      <dgm:prSet/>
      <dgm:spPr/>
      <dgm:t>
        <a:bodyPr/>
        <a:lstStyle/>
        <a:p>
          <a:endParaRPr lang="en-US"/>
        </a:p>
      </dgm:t>
    </dgm:pt>
    <dgm:pt modelId="{73333F85-B53B-4AD0-9A4E-C73B6DE0F617}" type="sibTrans" cxnId="{18E9388E-2A43-4963-90EF-E6CCA16DE647}">
      <dgm:prSet/>
      <dgm:spPr/>
      <dgm:t>
        <a:bodyPr/>
        <a:lstStyle/>
        <a:p>
          <a:endParaRPr lang="en-US"/>
        </a:p>
      </dgm:t>
    </dgm:pt>
    <dgm:pt modelId="{BAB29853-7FFE-43C6-B5F0-B966880585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Explore the top 15 genres in a bar chart</a:t>
          </a:r>
          <a:endParaRPr lang="en-US"/>
        </a:p>
      </dgm:t>
    </dgm:pt>
    <dgm:pt modelId="{388768BA-D737-4F3A-8D47-94395F2DAC56}" type="parTrans" cxnId="{680F0C0B-C07C-413B-B6E0-7E0AF30B6649}">
      <dgm:prSet/>
      <dgm:spPr/>
      <dgm:t>
        <a:bodyPr/>
        <a:lstStyle/>
        <a:p>
          <a:endParaRPr lang="en-US"/>
        </a:p>
      </dgm:t>
    </dgm:pt>
    <dgm:pt modelId="{92684375-5E64-40A3-87DA-57848056A46B}" type="sibTrans" cxnId="{680F0C0B-C07C-413B-B6E0-7E0AF30B6649}">
      <dgm:prSet/>
      <dgm:spPr/>
      <dgm:t>
        <a:bodyPr/>
        <a:lstStyle/>
        <a:p>
          <a:endParaRPr lang="en-US"/>
        </a:p>
      </dgm:t>
    </dgm:pt>
    <dgm:pt modelId="{D3EB145B-9AE5-4F51-8A08-0B0BD8205B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Display top 10 movies by origin/ethnicity using pie chart</a:t>
          </a:r>
          <a:endParaRPr lang="en-US"/>
        </a:p>
      </dgm:t>
    </dgm:pt>
    <dgm:pt modelId="{6A3A311D-6472-49A0-A56A-5D835F87EF47}" type="parTrans" cxnId="{DF2718AC-401A-4AAB-9205-9BCE5F34531C}">
      <dgm:prSet/>
      <dgm:spPr/>
      <dgm:t>
        <a:bodyPr/>
        <a:lstStyle/>
        <a:p>
          <a:endParaRPr lang="en-US"/>
        </a:p>
      </dgm:t>
    </dgm:pt>
    <dgm:pt modelId="{269973C2-D815-4AFF-9E25-B255315AA058}" type="sibTrans" cxnId="{DF2718AC-401A-4AAB-9205-9BCE5F34531C}">
      <dgm:prSet/>
      <dgm:spPr/>
      <dgm:t>
        <a:bodyPr/>
        <a:lstStyle/>
        <a:p>
          <a:endParaRPr lang="en-US"/>
        </a:p>
      </dgm:t>
    </dgm:pt>
    <dgm:pt modelId="{C5138F6E-DD20-4FC1-871F-455D98EE34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3-Feature Engineering:</a:t>
          </a:r>
          <a:endParaRPr lang="en-US"/>
        </a:p>
      </dgm:t>
    </dgm:pt>
    <dgm:pt modelId="{2C9E0907-34A6-4F16-9676-1B02ED00D30E}" type="parTrans" cxnId="{7E0D868B-929B-4039-98CE-6E7897964FCD}">
      <dgm:prSet/>
      <dgm:spPr/>
      <dgm:t>
        <a:bodyPr/>
        <a:lstStyle/>
        <a:p>
          <a:endParaRPr lang="en-US"/>
        </a:p>
      </dgm:t>
    </dgm:pt>
    <dgm:pt modelId="{BE347CEE-C0A4-4AC1-9843-F62C46AB6AD6}" type="sibTrans" cxnId="{7E0D868B-929B-4039-98CE-6E7897964FCD}">
      <dgm:prSet/>
      <dgm:spPr/>
      <dgm:t>
        <a:bodyPr/>
        <a:lstStyle/>
        <a:p>
          <a:endParaRPr lang="en-US"/>
        </a:p>
      </dgm:t>
    </dgm:pt>
    <dgm:pt modelId="{4EEBF20B-8648-43D2-BC16-B10B7BD506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Extracted a new `'Decade'` column from `'Release Year'</a:t>
          </a:r>
          <a:endParaRPr lang="en-US"/>
        </a:p>
      </dgm:t>
    </dgm:pt>
    <dgm:pt modelId="{7CE649D8-57BA-4276-9813-0207EF06E460}" type="parTrans" cxnId="{0D13CFA2-65A4-459F-B178-F927823C03F5}">
      <dgm:prSet/>
      <dgm:spPr/>
      <dgm:t>
        <a:bodyPr/>
        <a:lstStyle/>
        <a:p>
          <a:endParaRPr lang="en-US"/>
        </a:p>
      </dgm:t>
    </dgm:pt>
    <dgm:pt modelId="{CE920178-6712-46EB-9A59-98CEA5285652}" type="sibTrans" cxnId="{0D13CFA2-65A4-459F-B178-F927823C03F5}">
      <dgm:prSet/>
      <dgm:spPr/>
      <dgm:t>
        <a:bodyPr/>
        <a:lstStyle/>
        <a:p>
          <a:endParaRPr lang="en-US"/>
        </a:p>
      </dgm:t>
    </dgm:pt>
    <dgm:pt modelId="{E1D59D31-CD1A-4496-87F4-5607E823E3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Extracted new ‘</a:t>
          </a:r>
          <a:r>
            <a:rPr lang="en-US" b="0"/>
            <a:t>Plot_Length</a:t>
          </a:r>
          <a:r>
            <a:rPr lang="en-US"/>
            <a:t>’ from ‘Plot’</a:t>
          </a:r>
        </a:p>
      </dgm:t>
    </dgm:pt>
    <dgm:pt modelId="{3217994F-99FE-40B1-AFE3-570EA4EF2083}" type="parTrans" cxnId="{5AD6476C-8054-40EB-ACAA-A3739CDD62BF}">
      <dgm:prSet/>
      <dgm:spPr/>
      <dgm:t>
        <a:bodyPr/>
        <a:lstStyle/>
        <a:p>
          <a:endParaRPr lang="en-US"/>
        </a:p>
      </dgm:t>
    </dgm:pt>
    <dgm:pt modelId="{B71E5C7B-B349-4344-9CF7-998ED3CDA087}" type="sibTrans" cxnId="{5AD6476C-8054-40EB-ACAA-A3739CDD62BF}">
      <dgm:prSet/>
      <dgm:spPr/>
      <dgm:t>
        <a:bodyPr/>
        <a:lstStyle/>
        <a:p>
          <a:endParaRPr lang="en-US"/>
        </a:p>
      </dgm:t>
    </dgm:pt>
    <dgm:pt modelId="{58CC78AC-5D08-4C89-A5BB-8FA8BBA0B919}" type="pres">
      <dgm:prSet presAssocID="{F832D262-C5C7-423F-A0DD-B0589DBDE069}" presName="root" presStyleCnt="0">
        <dgm:presLayoutVars>
          <dgm:dir/>
          <dgm:resizeHandles val="exact"/>
        </dgm:presLayoutVars>
      </dgm:prSet>
      <dgm:spPr/>
    </dgm:pt>
    <dgm:pt modelId="{3C41B491-ECB0-4A1D-ABA3-9694A5F9012A}" type="pres">
      <dgm:prSet presAssocID="{045FC50A-E33A-4744-B6B3-75060E7899D7}" presName="compNode" presStyleCnt="0"/>
      <dgm:spPr/>
    </dgm:pt>
    <dgm:pt modelId="{FE634154-00C5-4160-829C-352C02FE7638}" type="pres">
      <dgm:prSet presAssocID="{045FC50A-E33A-4744-B6B3-75060E7899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E580427-2DBA-41CC-93CC-DCB9D0287047}" type="pres">
      <dgm:prSet presAssocID="{045FC50A-E33A-4744-B6B3-75060E7899D7}" presName="iconSpace" presStyleCnt="0"/>
      <dgm:spPr/>
    </dgm:pt>
    <dgm:pt modelId="{57275188-E77A-4A7C-B3A8-C9074BE035B7}" type="pres">
      <dgm:prSet presAssocID="{045FC50A-E33A-4744-B6B3-75060E7899D7}" presName="parTx" presStyleLbl="revTx" presStyleIdx="0" presStyleCnt="6">
        <dgm:presLayoutVars>
          <dgm:chMax val="0"/>
          <dgm:chPref val="0"/>
        </dgm:presLayoutVars>
      </dgm:prSet>
      <dgm:spPr/>
    </dgm:pt>
    <dgm:pt modelId="{9491037D-64B5-47E3-853D-C5E41BB98621}" type="pres">
      <dgm:prSet presAssocID="{045FC50A-E33A-4744-B6B3-75060E7899D7}" presName="txSpace" presStyleCnt="0"/>
      <dgm:spPr/>
    </dgm:pt>
    <dgm:pt modelId="{9BC5FFAF-2B64-4108-828E-AF1897FB929D}" type="pres">
      <dgm:prSet presAssocID="{045FC50A-E33A-4744-B6B3-75060E7899D7}" presName="desTx" presStyleLbl="revTx" presStyleIdx="1" presStyleCnt="6">
        <dgm:presLayoutVars/>
      </dgm:prSet>
      <dgm:spPr/>
    </dgm:pt>
    <dgm:pt modelId="{3FD3F70B-27FE-427A-B5E2-60CF43F60AA9}" type="pres">
      <dgm:prSet presAssocID="{5C1E43E4-3B5D-4FCD-9E8E-276986DFD7F9}" presName="sibTrans" presStyleCnt="0"/>
      <dgm:spPr/>
    </dgm:pt>
    <dgm:pt modelId="{5BE71D59-3E0A-4B2C-A34E-7DF4340A01D4}" type="pres">
      <dgm:prSet presAssocID="{62B2BFE8-146A-42EC-B60A-E779A52EF7D7}" presName="compNode" presStyleCnt="0"/>
      <dgm:spPr/>
    </dgm:pt>
    <dgm:pt modelId="{CEEDD0CC-C7D3-457A-A372-D3E4DF9DD694}" type="pres">
      <dgm:prSet presAssocID="{62B2BFE8-146A-42EC-B60A-E779A52EF7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7C6C647-EC00-4EE0-8179-9B0617F9DEBE}" type="pres">
      <dgm:prSet presAssocID="{62B2BFE8-146A-42EC-B60A-E779A52EF7D7}" presName="iconSpace" presStyleCnt="0"/>
      <dgm:spPr/>
    </dgm:pt>
    <dgm:pt modelId="{A8BDA537-2B39-40A9-9C99-5E6BBB37CFEF}" type="pres">
      <dgm:prSet presAssocID="{62B2BFE8-146A-42EC-B60A-E779A52EF7D7}" presName="parTx" presStyleLbl="revTx" presStyleIdx="2" presStyleCnt="6">
        <dgm:presLayoutVars>
          <dgm:chMax val="0"/>
          <dgm:chPref val="0"/>
        </dgm:presLayoutVars>
      </dgm:prSet>
      <dgm:spPr/>
    </dgm:pt>
    <dgm:pt modelId="{5EEE4DB5-B93C-4591-AE61-1B3199D70077}" type="pres">
      <dgm:prSet presAssocID="{62B2BFE8-146A-42EC-B60A-E779A52EF7D7}" presName="txSpace" presStyleCnt="0"/>
      <dgm:spPr/>
    </dgm:pt>
    <dgm:pt modelId="{A354F9C0-8F3C-4686-A002-942EC5AA8ECB}" type="pres">
      <dgm:prSet presAssocID="{62B2BFE8-146A-42EC-B60A-E779A52EF7D7}" presName="desTx" presStyleLbl="revTx" presStyleIdx="3" presStyleCnt="6">
        <dgm:presLayoutVars/>
      </dgm:prSet>
      <dgm:spPr/>
    </dgm:pt>
    <dgm:pt modelId="{02418123-F818-4548-BA39-B5BCF9B32662}" type="pres">
      <dgm:prSet presAssocID="{73333F85-B53B-4AD0-9A4E-C73B6DE0F617}" presName="sibTrans" presStyleCnt="0"/>
      <dgm:spPr/>
    </dgm:pt>
    <dgm:pt modelId="{8F41845A-DE47-4536-9546-606AE36CB988}" type="pres">
      <dgm:prSet presAssocID="{C5138F6E-DD20-4FC1-871F-455D98EE342A}" presName="compNode" presStyleCnt="0"/>
      <dgm:spPr/>
    </dgm:pt>
    <dgm:pt modelId="{1E8A0E28-100E-4F2E-BD80-DCE9CC953C4B}" type="pres">
      <dgm:prSet presAssocID="{C5138F6E-DD20-4FC1-871F-455D98EE34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93B5D8-1239-49A1-8FA3-B848C78D5964}" type="pres">
      <dgm:prSet presAssocID="{C5138F6E-DD20-4FC1-871F-455D98EE342A}" presName="iconSpace" presStyleCnt="0"/>
      <dgm:spPr/>
    </dgm:pt>
    <dgm:pt modelId="{82BFFF10-888C-4052-B2B8-5FF2D02BEDF4}" type="pres">
      <dgm:prSet presAssocID="{C5138F6E-DD20-4FC1-871F-455D98EE342A}" presName="parTx" presStyleLbl="revTx" presStyleIdx="4" presStyleCnt="6">
        <dgm:presLayoutVars>
          <dgm:chMax val="0"/>
          <dgm:chPref val="0"/>
        </dgm:presLayoutVars>
      </dgm:prSet>
      <dgm:spPr/>
    </dgm:pt>
    <dgm:pt modelId="{7AF2C4EA-AB9E-4DF9-B942-CC796099C0D7}" type="pres">
      <dgm:prSet presAssocID="{C5138F6E-DD20-4FC1-871F-455D98EE342A}" presName="txSpace" presStyleCnt="0"/>
      <dgm:spPr/>
    </dgm:pt>
    <dgm:pt modelId="{433A8973-AFF5-4339-8946-4A5C976FA648}" type="pres">
      <dgm:prSet presAssocID="{C5138F6E-DD20-4FC1-871F-455D98EE342A}" presName="desTx" presStyleLbl="revTx" presStyleIdx="5" presStyleCnt="6">
        <dgm:presLayoutVars/>
      </dgm:prSet>
      <dgm:spPr/>
    </dgm:pt>
  </dgm:ptLst>
  <dgm:cxnLst>
    <dgm:cxn modelId="{680F0C0B-C07C-413B-B6E0-7E0AF30B6649}" srcId="{62B2BFE8-146A-42EC-B60A-E779A52EF7D7}" destId="{BAB29853-7FFE-43C6-B5F0-B9668805859D}" srcOrd="0" destOrd="0" parTransId="{388768BA-D737-4F3A-8D47-94395F2DAC56}" sibTransId="{92684375-5E64-40A3-87DA-57848056A46B}"/>
    <dgm:cxn modelId="{087D2523-92C7-4D68-B315-37873BD0B44C}" type="presOf" srcId="{62B2BFE8-146A-42EC-B60A-E779A52EF7D7}" destId="{A8BDA537-2B39-40A9-9C99-5E6BBB37CFEF}" srcOrd="0" destOrd="0" presId="urn:microsoft.com/office/officeart/2018/2/layout/IconLabelDescriptionList"/>
    <dgm:cxn modelId="{634BFB28-55FF-43AB-9428-C19E714B2DA7}" type="presOf" srcId="{C5138F6E-DD20-4FC1-871F-455D98EE342A}" destId="{82BFFF10-888C-4052-B2B8-5FF2D02BEDF4}" srcOrd="0" destOrd="0" presId="urn:microsoft.com/office/officeart/2018/2/layout/IconLabelDescriptionList"/>
    <dgm:cxn modelId="{B48BA939-7BBB-429D-8085-47A8475CF440}" type="presOf" srcId="{BAB29853-7FFE-43C6-B5F0-B9668805859D}" destId="{A354F9C0-8F3C-4686-A002-942EC5AA8ECB}" srcOrd="0" destOrd="0" presId="urn:microsoft.com/office/officeart/2018/2/layout/IconLabelDescriptionList"/>
    <dgm:cxn modelId="{D0631861-647E-4F36-B3F6-96A86B82101D}" type="presOf" srcId="{D3EB145B-9AE5-4F51-8A08-0B0BD8205BB4}" destId="{A354F9C0-8F3C-4686-A002-942EC5AA8ECB}" srcOrd="0" destOrd="1" presId="urn:microsoft.com/office/officeart/2018/2/layout/IconLabelDescriptionList"/>
    <dgm:cxn modelId="{2430726B-B024-4199-A140-CBD8067C758A}" srcId="{045FC50A-E33A-4744-B6B3-75060E7899D7}" destId="{947ADDC5-4B6A-4300-A3AB-4BFC789AACEF}" srcOrd="1" destOrd="0" parTransId="{E6AD6D72-8C01-4EB9-8BFF-36D691C1A698}" sibTransId="{F0992E8B-C22D-4640-8989-2532B860204E}"/>
    <dgm:cxn modelId="{5AD6476C-8054-40EB-ACAA-A3739CDD62BF}" srcId="{C5138F6E-DD20-4FC1-871F-455D98EE342A}" destId="{E1D59D31-CD1A-4496-87F4-5607E823E395}" srcOrd="1" destOrd="0" parTransId="{3217994F-99FE-40B1-AFE3-570EA4EF2083}" sibTransId="{B71E5C7B-B349-4344-9CF7-998ED3CDA087}"/>
    <dgm:cxn modelId="{C8E7A76D-BB20-422C-9999-6517E73CD28D}" type="presOf" srcId="{4EEBF20B-8648-43D2-BC16-B10B7BD506E5}" destId="{433A8973-AFF5-4339-8946-4A5C976FA648}" srcOrd="0" destOrd="0" presId="urn:microsoft.com/office/officeart/2018/2/layout/IconLabelDescriptionList"/>
    <dgm:cxn modelId="{1BFE9586-55F6-4323-A1B0-9BACC481E4EA}" type="presOf" srcId="{947ADDC5-4B6A-4300-A3AB-4BFC789AACEF}" destId="{9BC5FFAF-2B64-4108-828E-AF1897FB929D}" srcOrd="0" destOrd="1" presId="urn:microsoft.com/office/officeart/2018/2/layout/IconLabelDescriptionList"/>
    <dgm:cxn modelId="{7E0D868B-929B-4039-98CE-6E7897964FCD}" srcId="{F832D262-C5C7-423F-A0DD-B0589DBDE069}" destId="{C5138F6E-DD20-4FC1-871F-455D98EE342A}" srcOrd="2" destOrd="0" parTransId="{2C9E0907-34A6-4F16-9676-1B02ED00D30E}" sibTransId="{BE347CEE-C0A4-4AC1-9843-F62C46AB6AD6}"/>
    <dgm:cxn modelId="{26D6D98B-BE4D-4C5B-8307-AE7C0C2B2ABA}" type="presOf" srcId="{F832D262-C5C7-423F-A0DD-B0589DBDE069}" destId="{58CC78AC-5D08-4C89-A5BB-8FA8BBA0B919}" srcOrd="0" destOrd="0" presId="urn:microsoft.com/office/officeart/2018/2/layout/IconLabelDescriptionList"/>
    <dgm:cxn modelId="{18E9388E-2A43-4963-90EF-E6CCA16DE647}" srcId="{F832D262-C5C7-423F-A0DD-B0589DBDE069}" destId="{62B2BFE8-146A-42EC-B60A-E779A52EF7D7}" srcOrd="1" destOrd="0" parTransId="{3628E0FC-C344-489F-94DE-82275FE44E3D}" sibTransId="{73333F85-B53B-4AD0-9A4E-C73B6DE0F617}"/>
    <dgm:cxn modelId="{0D13CFA2-65A4-459F-B178-F927823C03F5}" srcId="{C5138F6E-DD20-4FC1-871F-455D98EE342A}" destId="{4EEBF20B-8648-43D2-BC16-B10B7BD506E5}" srcOrd="0" destOrd="0" parTransId="{7CE649D8-57BA-4276-9813-0207EF06E460}" sibTransId="{CE920178-6712-46EB-9A59-98CEA5285652}"/>
    <dgm:cxn modelId="{00C2FAA4-1F0A-471F-A2FB-C7A1BCCAA2BB}" type="presOf" srcId="{045FC50A-E33A-4744-B6B3-75060E7899D7}" destId="{57275188-E77A-4A7C-B3A8-C9074BE035B7}" srcOrd="0" destOrd="0" presId="urn:microsoft.com/office/officeart/2018/2/layout/IconLabelDescriptionList"/>
    <dgm:cxn modelId="{A13692A5-3882-444B-B8D7-73E1C5DC49F8}" type="presOf" srcId="{CF76FF33-DD8C-489D-AA8B-A57E7A400936}" destId="{9BC5FFAF-2B64-4108-828E-AF1897FB929D}" srcOrd="0" destOrd="0" presId="urn:microsoft.com/office/officeart/2018/2/layout/IconLabelDescriptionList"/>
    <dgm:cxn modelId="{64227EA6-94A2-48C8-95AF-B824BE381A20}" srcId="{F832D262-C5C7-423F-A0DD-B0589DBDE069}" destId="{045FC50A-E33A-4744-B6B3-75060E7899D7}" srcOrd="0" destOrd="0" parTransId="{88076063-D64B-444D-A930-849B61A6C06C}" sibTransId="{5C1E43E4-3B5D-4FCD-9E8E-276986DFD7F9}"/>
    <dgm:cxn modelId="{DF2718AC-401A-4AAB-9205-9BCE5F34531C}" srcId="{62B2BFE8-146A-42EC-B60A-E779A52EF7D7}" destId="{D3EB145B-9AE5-4F51-8A08-0B0BD8205BB4}" srcOrd="1" destOrd="0" parTransId="{6A3A311D-6472-49A0-A56A-5D835F87EF47}" sibTransId="{269973C2-D815-4AFF-9E25-B255315AA058}"/>
    <dgm:cxn modelId="{673C45CC-0DE5-4083-AC2E-E71C48B5898E}" srcId="{045FC50A-E33A-4744-B6B3-75060E7899D7}" destId="{CF76FF33-DD8C-489D-AA8B-A57E7A400936}" srcOrd="0" destOrd="0" parTransId="{6E00E343-CBC2-4481-BF7D-C810C9C65632}" sibTransId="{400742C0-329D-4FC6-BAC9-E2ED7E9A2B67}"/>
    <dgm:cxn modelId="{8E9C8FF8-8689-4836-A777-FEB35F525C84}" type="presOf" srcId="{E1D59D31-CD1A-4496-87F4-5607E823E395}" destId="{433A8973-AFF5-4339-8946-4A5C976FA648}" srcOrd="0" destOrd="1" presId="urn:microsoft.com/office/officeart/2018/2/layout/IconLabelDescriptionList"/>
    <dgm:cxn modelId="{D49B92AC-0864-4498-990D-197979BBF27C}" type="presParOf" srcId="{58CC78AC-5D08-4C89-A5BB-8FA8BBA0B919}" destId="{3C41B491-ECB0-4A1D-ABA3-9694A5F9012A}" srcOrd="0" destOrd="0" presId="urn:microsoft.com/office/officeart/2018/2/layout/IconLabelDescriptionList"/>
    <dgm:cxn modelId="{E5922871-6E57-4160-A8FD-E33F75E30CF9}" type="presParOf" srcId="{3C41B491-ECB0-4A1D-ABA3-9694A5F9012A}" destId="{FE634154-00C5-4160-829C-352C02FE7638}" srcOrd="0" destOrd="0" presId="urn:microsoft.com/office/officeart/2018/2/layout/IconLabelDescriptionList"/>
    <dgm:cxn modelId="{81396C8B-BAB9-4F2F-901D-A6D4E95D5F39}" type="presParOf" srcId="{3C41B491-ECB0-4A1D-ABA3-9694A5F9012A}" destId="{6E580427-2DBA-41CC-93CC-DCB9D0287047}" srcOrd="1" destOrd="0" presId="urn:microsoft.com/office/officeart/2018/2/layout/IconLabelDescriptionList"/>
    <dgm:cxn modelId="{4498453A-FEEA-4F9F-A80F-017626F94832}" type="presParOf" srcId="{3C41B491-ECB0-4A1D-ABA3-9694A5F9012A}" destId="{57275188-E77A-4A7C-B3A8-C9074BE035B7}" srcOrd="2" destOrd="0" presId="urn:microsoft.com/office/officeart/2018/2/layout/IconLabelDescriptionList"/>
    <dgm:cxn modelId="{518152F8-6992-4491-B235-36FBE83ADFAA}" type="presParOf" srcId="{3C41B491-ECB0-4A1D-ABA3-9694A5F9012A}" destId="{9491037D-64B5-47E3-853D-C5E41BB98621}" srcOrd="3" destOrd="0" presId="urn:microsoft.com/office/officeart/2018/2/layout/IconLabelDescriptionList"/>
    <dgm:cxn modelId="{E9749025-4F88-4878-A808-3C5CBF8F6341}" type="presParOf" srcId="{3C41B491-ECB0-4A1D-ABA3-9694A5F9012A}" destId="{9BC5FFAF-2B64-4108-828E-AF1897FB929D}" srcOrd="4" destOrd="0" presId="urn:microsoft.com/office/officeart/2018/2/layout/IconLabelDescriptionList"/>
    <dgm:cxn modelId="{C14F7CDB-C76F-47F5-945F-2F09B2F261B3}" type="presParOf" srcId="{58CC78AC-5D08-4C89-A5BB-8FA8BBA0B919}" destId="{3FD3F70B-27FE-427A-B5E2-60CF43F60AA9}" srcOrd="1" destOrd="0" presId="urn:microsoft.com/office/officeart/2018/2/layout/IconLabelDescriptionList"/>
    <dgm:cxn modelId="{0C9F638D-8A8A-4382-A153-BB2EF29BFB07}" type="presParOf" srcId="{58CC78AC-5D08-4C89-A5BB-8FA8BBA0B919}" destId="{5BE71D59-3E0A-4B2C-A34E-7DF4340A01D4}" srcOrd="2" destOrd="0" presId="urn:microsoft.com/office/officeart/2018/2/layout/IconLabelDescriptionList"/>
    <dgm:cxn modelId="{83D069B7-2919-4603-8A2A-18DBA1C68CE7}" type="presParOf" srcId="{5BE71D59-3E0A-4B2C-A34E-7DF4340A01D4}" destId="{CEEDD0CC-C7D3-457A-A372-D3E4DF9DD694}" srcOrd="0" destOrd="0" presId="urn:microsoft.com/office/officeart/2018/2/layout/IconLabelDescriptionList"/>
    <dgm:cxn modelId="{1D2A89AD-0D75-45FD-A441-38865E8DA64A}" type="presParOf" srcId="{5BE71D59-3E0A-4B2C-A34E-7DF4340A01D4}" destId="{87C6C647-EC00-4EE0-8179-9B0617F9DEBE}" srcOrd="1" destOrd="0" presId="urn:microsoft.com/office/officeart/2018/2/layout/IconLabelDescriptionList"/>
    <dgm:cxn modelId="{C2E2C7E2-6967-4CA0-ABCC-670F99DC0272}" type="presParOf" srcId="{5BE71D59-3E0A-4B2C-A34E-7DF4340A01D4}" destId="{A8BDA537-2B39-40A9-9C99-5E6BBB37CFEF}" srcOrd="2" destOrd="0" presId="urn:microsoft.com/office/officeart/2018/2/layout/IconLabelDescriptionList"/>
    <dgm:cxn modelId="{5CB565C8-80E6-4C63-BBA6-135A5EC13CE4}" type="presParOf" srcId="{5BE71D59-3E0A-4B2C-A34E-7DF4340A01D4}" destId="{5EEE4DB5-B93C-4591-AE61-1B3199D70077}" srcOrd="3" destOrd="0" presId="urn:microsoft.com/office/officeart/2018/2/layout/IconLabelDescriptionList"/>
    <dgm:cxn modelId="{EDD43336-1E2B-4E96-9589-56120606B021}" type="presParOf" srcId="{5BE71D59-3E0A-4B2C-A34E-7DF4340A01D4}" destId="{A354F9C0-8F3C-4686-A002-942EC5AA8ECB}" srcOrd="4" destOrd="0" presId="urn:microsoft.com/office/officeart/2018/2/layout/IconLabelDescriptionList"/>
    <dgm:cxn modelId="{A6E73AD1-9821-490E-B9A7-9A15BDEE2ADF}" type="presParOf" srcId="{58CC78AC-5D08-4C89-A5BB-8FA8BBA0B919}" destId="{02418123-F818-4548-BA39-B5BCF9B32662}" srcOrd="3" destOrd="0" presId="urn:microsoft.com/office/officeart/2018/2/layout/IconLabelDescriptionList"/>
    <dgm:cxn modelId="{F51DB92E-70B3-41AA-A401-8A84FF9D2973}" type="presParOf" srcId="{58CC78AC-5D08-4C89-A5BB-8FA8BBA0B919}" destId="{8F41845A-DE47-4536-9546-606AE36CB988}" srcOrd="4" destOrd="0" presId="urn:microsoft.com/office/officeart/2018/2/layout/IconLabelDescriptionList"/>
    <dgm:cxn modelId="{7CDE4D2D-AAEF-4838-B682-678B0ACA00BE}" type="presParOf" srcId="{8F41845A-DE47-4536-9546-606AE36CB988}" destId="{1E8A0E28-100E-4F2E-BD80-DCE9CC953C4B}" srcOrd="0" destOrd="0" presId="urn:microsoft.com/office/officeart/2018/2/layout/IconLabelDescriptionList"/>
    <dgm:cxn modelId="{46C5933E-0127-4425-9AA4-4D5568B0A6BE}" type="presParOf" srcId="{8F41845A-DE47-4536-9546-606AE36CB988}" destId="{D493B5D8-1239-49A1-8FA3-B848C78D5964}" srcOrd="1" destOrd="0" presId="urn:microsoft.com/office/officeart/2018/2/layout/IconLabelDescriptionList"/>
    <dgm:cxn modelId="{F2BDF311-A186-4603-B753-72765336A7C2}" type="presParOf" srcId="{8F41845A-DE47-4536-9546-606AE36CB988}" destId="{82BFFF10-888C-4052-B2B8-5FF2D02BEDF4}" srcOrd="2" destOrd="0" presId="urn:microsoft.com/office/officeart/2018/2/layout/IconLabelDescriptionList"/>
    <dgm:cxn modelId="{34F7F4EF-FA10-4231-BDFC-7552FA2FF3E3}" type="presParOf" srcId="{8F41845A-DE47-4536-9546-606AE36CB988}" destId="{7AF2C4EA-AB9E-4DF9-B942-CC796099C0D7}" srcOrd="3" destOrd="0" presId="urn:microsoft.com/office/officeart/2018/2/layout/IconLabelDescriptionList"/>
    <dgm:cxn modelId="{2083389B-131E-446B-B8F5-9A67A6B01543}" type="presParOf" srcId="{8F41845A-DE47-4536-9546-606AE36CB988}" destId="{433A8973-AFF5-4339-8946-4A5C976FA64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32D262-C5C7-423F-A0DD-B0589DBDE06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CC78AC-5D08-4C89-A5BB-8FA8BBA0B919}" type="pres">
      <dgm:prSet presAssocID="{F832D262-C5C7-423F-A0DD-B0589DBDE069}" presName="root" presStyleCnt="0">
        <dgm:presLayoutVars>
          <dgm:dir/>
          <dgm:resizeHandles val="exact"/>
        </dgm:presLayoutVars>
      </dgm:prSet>
      <dgm:spPr/>
    </dgm:pt>
  </dgm:ptLst>
  <dgm:cxnLst>
    <dgm:cxn modelId="{26D6D98B-BE4D-4C5B-8307-AE7C0C2B2ABA}" type="presOf" srcId="{F832D262-C5C7-423F-A0DD-B0589DBDE069}" destId="{58CC78AC-5D08-4C89-A5BB-8FA8BBA0B919}" srcOrd="0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32D262-C5C7-423F-A0DD-B0589DBDE06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CC78AC-5D08-4C89-A5BB-8FA8BBA0B919}" type="pres">
      <dgm:prSet presAssocID="{F832D262-C5C7-423F-A0DD-B0589DBDE069}" presName="root" presStyleCnt="0">
        <dgm:presLayoutVars>
          <dgm:dir/>
          <dgm:resizeHandles val="exact"/>
        </dgm:presLayoutVars>
      </dgm:prSet>
      <dgm:spPr/>
    </dgm:pt>
  </dgm:ptLst>
  <dgm:cxnLst>
    <dgm:cxn modelId="{26D6D98B-BE4D-4C5B-8307-AE7C0C2B2ABA}" type="presOf" srcId="{F832D262-C5C7-423F-A0DD-B0589DBDE069}" destId="{58CC78AC-5D08-4C89-A5BB-8FA8BBA0B919}" srcOrd="0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32D262-C5C7-423F-A0DD-B0589DBDE06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CC78AC-5D08-4C89-A5BB-8FA8BBA0B919}" type="pres">
      <dgm:prSet presAssocID="{F832D262-C5C7-423F-A0DD-B0589DBDE069}" presName="root" presStyleCnt="0">
        <dgm:presLayoutVars>
          <dgm:dir/>
          <dgm:resizeHandles val="exact"/>
        </dgm:presLayoutVars>
      </dgm:prSet>
      <dgm:spPr/>
    </dgm:pt>
  </dgm:ptLst>
  <dgm:cxnLst>
    <dgm:cxn modelId="{26D6D98B-BE4D-4C5B-8307-AE7C0C2B2ABA}" type="presOf" srcId="{F832D262-C5C7-423F-A0DD-B0589DBDE069}" destId="{58CC78AC-5D08-4C89-A5BB-8FA8BBA0B919}" srcOrd="0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57494-E1CC-4F14-A883-0E22D01DAEA2}">
      <dsp:nvSpPr>
        <dsp:cNvPr id="0" name=""/>
        <dsp:cNvSpPr/>
      </dsp:nvSpPr>
      <dsp:spPr>
        <a:xfrm>
          <a:off x="0" y="0"/>
          <a:ext cx="3391728" cy="4150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432" tIns="330200" rIns="26443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Predict movie genres (multi‑label)</a:t>
          </a:r>
        </a:p>
      </dsp:txBody>
      <dsp:txXfrm>
        <a:off x="0" y="1577002"/>
        <a:ext cx="3391728" cy="2490003"/>
      </dsp:txXfrm>
    </dsp:sp>
    <dsp:sp modelId="{D19497C4-0633-4E19-8F4C-18BB0BFA668D}">
      <dsp:nvSpPr>
        <dsp:cNvPr id="0" name=""/>
        <dsp:cNvSpPr/>
      </dsp:nvSpPr>
      <dsp:spPr>
        <a:xfrm>
          <a:off x="1073363" y="415000"/>
          <a:ext cx="1245001" cy="1245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065" tIns="12700" rIns="970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55689" y="597326"/>
        <a:ext cx="880349" cy="880349"/>
      </dsp:txXfrm>
    </dsp:sp>
    <dsp:sp modelId="{0F930146-6ABF-4C19-AEF9-63C448E0FA7E}">
      <dsp:nvSpPr>
        <dsp:cNvPr id="0" name=""/>
        <dsp:cNvSpPr/>
      </dsp:nvSpPr>
      <dsp:spPr>
        <a:xfrm>
          <a:off x="0" y="4149934"/>
          <a:ext cx="339172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C75D1-35AD-43B7-B812-30793930D207}">
      <dsp:nvSpPr>
        <dsp:cNvPr id="0" name=""/>
        <dsp:cNvSpPr/>
      </dsp:nvSpPr>
      <dsp:spPr>
        <a:xfrm>
          <a:off x="3730901" y="0"/>
          <a:ext cx="3391728" cy="4150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432" tIns="330200" rIns="26443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Provide non‑spoiler plot summaries</a:t>
          </a:r>
        </a:p>
      </dsp:txBody>
      <dsp:txXfrm>
        <a:off x="3730901" y="1577002"/>
        <a:ext cx="3391728" cy="2490003"/>
      </dsp:txXfrm>
    </dsp:sp>
    <dsp:sp modelId="{10E0D1CD-DA77-40F1-A2B4-0241AB9C77DB}">
      <dsp:nvSpPr>
        <dsp:cNvPr id="0" name=""/>
        <dsp:cNvSpPr/>
      </dsp:nvSpPr>
      <dsp:spPr>
        <a:xfrm>
          <a:off x="4804264" y="415000"/>
          <a:ext cx="1245001" cy="1245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065" tIns="12700" rIns="970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986590" y="597326"/>
        <a:ext cx="880349" cy="880349"/>
      </dsp:txXfrm>
    </dsp:sp>
    <dsp:sp modelId="{67B1243E-B1F9-4979-9996-9F20B0687A0F}">
      <dsp:nvSpPr>
        <dsp:cNvPr id="0" name=""/>
        <dsp:cNvSpPr/>
      </dsp:nvSpPr>
      <dsp:spPr>
        <a:xfrm>
          <a:off x="3730901" y="4149934"/>
          <a:ext cx="339172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9A248-D402-494A-AEDD-DB7908E3EA16}">
      <dsp:nvSpPr>
        <dsp:cNvPr id="0" name=""/>
        <dsp:cNvSpPr/>
      </dsp:nvSpPr>
      <dsp:spPr>
        <a:xfrm>
          <a:off x="7461802" y="0"/>
          <a:ext cx="3391728" cy="41500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432" tIns="330200" rIns="26443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Enable semantic search &amp; RAG Q&amp;A</a:t>
          </a:r>
        </a:p>
      </dsp:txBody>
      <dsp:txXfrm>
        <a:off x="7461802" y="1577002"/>
        <a:ext cx="3391728" cy="2490003"/>
      </dsp:txXfrm>
    </dsp:sp>
    <dsp:sp modelId="{2B6F1C78-61E1-43D4-81B8-04B770F04822}">
      <dsp:nvSpPr>
        <dsp:cNvPr id="0" name=""/>
        <dsp:cNvSpPr/>
      </dsp:nvSpPr>
      <dsp:spPr>
        <a:xfrm>
          <a:off x="8535165" y="415000"/>
          <a:ext cx="1245001" cy="1245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065" tIns="12700" rIns="970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17491" y="597326"/>
        <a:ext cx="880349" cy="880349"/>
      </dsp:txXfrm>
    </dsp:sp>
    <dsp:sp modelId="{EF3E9F18-DA6D-4547-B14F-791054381F7E}">
      <dsp:nvSpPr>
        <dsp:cNvPr id="0" name=""/>
        <dsp:cNvSpPr/>
      </dsp:nvSpPr>
      <dsp:spPr>
        <a:xfrm>
          <a:off x="7461802" y="4149934"/>
          <a:ext cx="339172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00A81-CABB-4FC4-BEB3-4D3A78819F1E}">
      <dsp:nvSpPr>
        <dsp:cNvPr id="0" name=""/>
        <dsp:cNvSpPr/>
      </dsp:nvSpPr>
      <dsp:spPr>
        <a:xfrm>
          <a:off x="1916765" y="68691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69FF2-FB95-439F-B9B7-2D384F779718}">
      <dsp:nvSpPr>
        <dsp:cNvPr id="0" name=""/>
        <dsp:cNvSpPr/>
      </dsp:nvSpPr>
      <dsp:spPr>
        <a:xfrm>
          <a:off x="728765" y="31010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Wikipedia plot summaries (~34k movies)</a:t>
          </a:r>
        </a:p>
      </dsp:txBody>
      <dsp:txXfrm>
        <a:off x="728765" y="3101080"/>
        <a:ext cx="4320000" cy="720000"/>
      </dsp:txXfrm>
    </dsp:sp>
    <dsp:sp modelId="{69847623-FEDE-444A-9875-C3829AF746F3}">
      <dsp:nvSpPr>
        <dsp:cNvPr id="0" name=""/>
        <dsp:cNvSpPr/>
      </dsp:nvSpPr>
      <dsp:spPr>
        <a:xfrm>
          <a:off x="6992765" y="68691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6FA1D-7397-4A0C-B304-AADFA49566A4}">
      <dsp:nvSpPr>
        <dsp:cNvPr id="0" name=""/>
        <dsp:cNvSpPr/>
      </dsp:nvSpPr>
      <dsp:spPr>
        <a:xfrm>
          <a:off x="5804765" y="310108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• TMDB auxiliary metadata &amp; credits(5K movies)</a:t>
          </a:r>
        </a:p>
      </dsp:txBody>
      <dsp:txXfrm>
        <a:off x="5804765" y="310108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4154-00C5-4160-829C-352C02FE7638}">
      <dsp:nvSpPr>
        <dsp:cNvPr id="0" name=""/>
        <dsp:cNvSpPr/>
      </dsp:nvSpPr>
      <dsp:spPr>
        <a:xfrm>
          <a:off x="6831" y="1367353"/>
          <a:ext cx="1132523" cy="1132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75188-E77A-4A7C-B3A8-C9074BE035B7}">
      <dsp:nvSpPr>
        <dsp:cNvPr id="0" name=""/>
        <dsp:cNvSpPr/>
      </dsp:nvSpPr>
      <dsp:spPr>
        <a:xfrm>
          <a:off x="6831" y="2601699"/>
          <a:ext cx="3235781" cy="48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1-Data Cleaning and preparation:</a:t>
          </a:r>
          <a:endParaRPr lang="en-US" sz="1600" kern="1200"/>
        </a:p>
      </dsp:txBody>
      <dsp:txXfrm>
        <a:off x="6831" y="2601699"/>
        <a:ext cx="3235781" cy="485367"/>
      </dsp:txXfrm>
    </dsp:sp>
    <dsp:sp modelId="{9BC5FFAF-2B64-4108-828E-AF1897FB929D}">
      <dsp:nvSpPr>
        <dsp:cNvPr id="0" name=""/>
        <dsp:cNvSpPr/>
      </dsp:nvSpPr>
      <dsp:spPr>
        <a:xfrm>
          <a:off x="6831" y="3134425"/>
          <a:ext cx="3235781" cy="60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Removed or imputed rows with missing data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Coerced non-numeric year ‘Release Year’</a:t>
          </a:r>
        </a:p>
      </dsp:txBody>
      <dsp:txXfrm>
        <a:off x="6831" y="3134425"/>
        <a:ext cx="3235781" cy="600881"/>
      </dsp:txXfrm>
    </dsp:sp>
    <dsp:sp modelId="{CEEDD0CC-C7D3-457A-A372-D3E4DF9DD694}">
      <dsp:nvSpPr>
        <dsp:cNvPr id="0" name=""/>
        <dsp:cNvSpPr/>
      </dsp:nvSpPr>
      <dsp:spPr>
        <a:xfrm>
          <a:off x="3808874" y="1367353"/>
          <a:ext cx="1132523" cy="1132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DA537-2B39-40A9-9C99-5E6BBB37CFEF}">
      <dsp:nvSpPr>
        <dsp:cNvPr id="0" name=""/>
        <dsp:cNvSpPr/>
      </dsp:nvSpPr>
      <dsp:spPr>
        <a:xfrm>
          <a:off x="3808874" y="2601699"/>
          <a:ext cx="3235781" cy="48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2-Data Visualization:</a:t>
          </a:r>
          <a:endParaRPr lang="en-US" sz="1600" kern="1200"/>
        </a:p>
      </dsp:txBody>
      <dsp:txXfrm>
        <a:off x="3808874" y="2601699"/>
        <a:ext cx="3235781" cy="485367"/>
      </dsp:txXfrm>
    </dsp:sp>
    <dsp:sp modelId="{A354F9C0-8F3C-4686-A002-942EC5AA8ECB}">
      <dsp:nvSpPr>
        <dsp:cNvPr id="0" name=""/>
        <dsp:cNvSpPr/>
      </dsp:nvSpPr>
      <dsp:spPr>
        <a:xfrm>
          <a:off x="3808874" y="3134425"/>
          <a:ext cx="3235781" cy="60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Explore the top 15 genres in a bar chart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Display top 10 movies by origin/ethnicity using pie chart</a:t>
          </a:r>
          <a:endParaRPr lang="en-US" sz="1200" kern="1200"/>
        </a:p>
      </dsp:txBody>
      <dsp:txXfrm>
        <a:off x="3808874" y="3134425"/>
        <a:ext cx="3235781" cy="600881"/>
      </dsp:txXfrm>
    </dsp:sp>
    <dsp:sp modelId="{1E8A0E28-100E-4F2E-BD80-DCE9CC953C4B}">
      <dsp:nvSpPr>
        <dsp:cNvPr id="0" name=""/>
        <dsp:cNvSpPr/>
      </dsp:nvSpPr>
      <dsp:spPr>
        <a:xfrm>
          <a:off x="7610917" y="1367353"/>
          <a:ext cx="1132523" cy="1132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FFF10-888C-4052-B2B8-5FF2D02BEDF4}">
      <dsp:nvSpPr>
        <dsp:cNvPr id="0" name=""/>
        <dsp:cNvSpPr/>
      </dsp:nvSpPr>
      <dsp:spPr>
        <a:xfrm>
          <a:off x="7610917" y="2601699"/>
          <a:ext cx="3235781" cy="48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3-Feature Engineering:</a:t>
          </a:r>
          <a:endParaRPr lang="en-US" sz="1600" kern="1200"/>
        </a:p>
      </dsp:txBody>
      <dsp:txXfrm>
        <a:off x="7610917" y="2601699"/>
        <a:ext cx="3235781" cy="485367"/>
      </dsp:txXfrm>
    </dsp:sp>
    <dsp:sp modelId="{433A8973-AFF5-4339-8946-4A5C976FA648}">
      <dsp:nvSpPr>
        <dsp:cNvPr id="0" name=""/>
        <dsp:cNvSpPr/>
      </dsp:nvSpPr>
      <dsp:spPr>
        <a:xfrm>
          <a:off x="7610917" y="3134425"/>
          <a:ext cx="3235781" cy="60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Extracted a new `'Decade'` column from `'Release Year'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Extracted new ‘</a:t>
          </a:r>
          <a:r>
            <a:rPr lang="en-US" sz="1200" b="0" kern="1200"/>
            <a:t>Plot_Length</a:t>
          </a:r>
          <a:r>
            <a:rPr lang="en-US" sz="1200" kern="1200"/>
            <a:t>’ from ‘Plot’</a:t>
          </a:r>
        </a:p>
      </dsp:txBody>
      <dsp:txXfrm>
        <a:off x="7610917" y="3134425"/>
        <a:ext cx="3235781" cy="600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796E1-7181-AD44-8834-256D2882AB3A}" type="datetimeFigureOut">
              <a:rPr lang="en-US" smtClean="0"/>
              <a:t>7/10/2025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9C83D-40A5-074F-A30D-BEADACF0DC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9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1ABD04D-92E1-3F46-B7CB-F1B1777DB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5D62570-51BA-3E41-B71A-F4EBA47C1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i="1" dirty="0">
              <a:cs typeface="Arial" panose="020B060402020202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3ED7954D-2549-694B-B54E-6A82EBF3D9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E2C93E-29ED-6149-BD59-46C4A6A3C90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5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1ABD04D-92E1-3F46-B7CB-F1B1777DB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5D62570-51BA-3E41-B71A-F4EBA47C1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i="1" dirty="0">
              <a:cs typeface="Arial" panose="020B060402020202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3ED7954D-2549-694B-B54E-6A82EBF3D9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E2C93E-29ED-6149-BD59-46C4A6A3C90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6D34EB7-67A5-934F-807C-1D4995A15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165" y="563908"/>
            <a:ext cx="10863470" cy="59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500265-6376-844D-93F4-7EDCAC00C5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6103" y="1666754"/>
            <a:ext cx="10853531" cy="4507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7E097-FC98-6144-93E7-0A6E5DCFB5BB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17E5E-2C9B-0A48-AE45-44B05609A4F2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5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FFE15F-F4A0-4918-9E8F-875A31FC7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7414" y="0"/>
            <a:ext cx="8224586" cy="6858000"/>
          </a:xfrm>
          <a:custGeom>
            <a:avLst/>
            <a:gdLst>
              <a:gd name="connsiteX0" fmla="*/ 8224586 w 8224586"/>
              <a:gd name="connsiteY0" fmla="*/ 3702719 h 6858000"/>
              <a:gd name="connsiteX1" fmla="*/ 8224586 w 8224586"/>
              <a:gd name="connsiteY1" fmla="*/ 6858000 h 6858000"/>
              <a:gd name="connsiteX2" fmla="*/ 6906125 w 8224586"/>
              <a:gd name="connsiteY2" fmla="*/ 6858000 h 6858000"/>
              <a:gd name="connsiteX3" fmla="*/ 5987715 w 8224586"/>
              <a:gd name="connsiteY3" fmla="*/ 5939590 h 6858000"/>
              <a:gd name="connsiteX4" fmla="*/ 4499810 w 8224586"/>
              <a:gd name="connsiteY4" fmla="*/ 0 h 6858000"/>
              <a:gd name="connsiteX5" fmla="*/ 7002378 w 8224586"/>
              <a:gd name="connsiteY5" fmla="*/ 0 h 6858000"/>
              <a:gd name="connsiteX6" fmla="*/ 8224586 w 8224586"/>
              <a:gd name="connsiteY6" fmla="*/ 1222208 h 6858000"/>
              <a:gd name="connsiteX7" fmla="*/ 8224586 w 8224586"/>
              <a:gd name="connsiteY7" fmla="*/ 3301666 h 6858000"/>
              <a:gd name="connsiteX8" fmla="*/ 5751094 w 8224586"/>
              <a:gd name="connsiteY8" fmla="*/ 5775158 h 6858000"/>
              <a:gd name="connsiteX9" fmla="*/ 2237874 w 8224586"/>
              <a:gd name="connsiteY9" fmla="*/ 2261937 h 6858000"/>
              <a:gd name="connsiteX10" fmla="*/ 0 w 8224586"/>
              <a:gd name="connsiteY10" fmla="*/ 0 h 6858000"/>
              <a:gd name="connsiteX11" fmla="*/ 4010526 w 8224586"/>
              <a:gd name="connsiteY11" fmla="*/ 0 h 6858000"/>
              <a:gd name="connsiteX12" fmla="*/ 2005264 w 8224586"/>
              <a:gd name="connsiteY12" fmla="*/ 2005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224586" h="6858000">
                <a:moveTo>
                  <a:pt x="8224586" y="3702719"/>
                </a:moveTo>
                <a:lnTo>
                  <a:pt x="8224586" y="6858000"/>
                </a:lnTo>
                <a:lnTo>
                  <a:pt x="6906125" y="6858000"/>
                </a:lnTo>
                <a:lnTo>
                  <a:pt x="5987715" y="5939590"/>
                </a:lnTo>
                <a:close/>
                <a:moveTo>
                  <a:pt x="4499810" y="0"/>
                </a:moveTo>
                <a:lnTo>
                  <a:pt x="7002378" y="0"/>
                </a:lnTo>
                <a:lnTo>
                  <a:pt x="8224586" y="1222208"/>
                </a:lnTo>
                <a:lnTo>
                  <a:pt x="8224586" y="3301666"/>
                </a:lnTo>
                <a:lnTo>
                  <a:pt x="5751094" y="5775158"/>
                </a:lnTo>
                <a:lnTo>
                  <a:pt x="2237874" y="2261937"/>
                </a:lnTo>
                <a:close/>
                <a:moveTo>
                  <a:pt x="0" y="0"/>
                </a:moveTo>
                <a:lnTo>
                  <a:pt x="4010526" y="0"/>
                </a:lnTo>
                <a:lnTo>
                  <a:pt x="2005264" y="20052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FDB1-FB2B-CF42-B9B3-0B87ADF5346B}"/>
              </a:ext>
            </a:extLst>
          </p:cNvPr>
          <p:cNvSpPr/>
          <p:nvPr userDrawn="1"/>
        </p:nvSpPr>
        <p:spPr>
          <a:xfrm>
            <a:off x="698097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10304-84B6-C34F-9AA7-FD824F7380D9}"/>
              </a:ext>
            </a:extLst>
          </p:cNvPr>
          <p:cNvSpPr/>
          <p:nvPr userDrawn="1"/>
        </p:nvSpPr>
        <p:spPr>
          <a:xfrm>
            <a:off x="151875" y="6299200"/>
            <a:ext cx="542603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01C24E5-3A11-BA44-A2D3-DE6753231006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2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A3055AE-8A86-4231-A8F1-748478E379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9431" y="0"/>
            <a:ext cx="6312568" cy="6858000"/>
          </a:xfrm>
          <a:custGeom>
            <a:avLst/>
            <a:gdLst>
              <a:gd name="connsiteX0" fmla="*/ 1356811 w 6312568"/>
              <a:gd name="connsiteY0" fmla="*/ 0 h 6858000"/>
              <a:gd name="connsiteX1" fmla="*/ 5614737 w 6312568"/>
              <a:gd name="connsiteY1" fmla="*/ 0 h 6858000"/>
              <a:gd name="connsiteX2" fmla="*/ 6312568 w 6312568"/>
              <a:gd name="connsiteY2" fmla="*/ 0 h 6858000"/>
              <a:gd name="connsiteX3" fmla="*/ 6312568 w 6312568"/>
              <a:gd name="connsiteY3" fmla="*/ 6858000 h 6858000"/>
              <a:gd name="connsiteX4" fmla="*/ 5614737 w 6312568"/>
              <a:gd name="connsiteY4" fmla="*/ 6858000 h 6858000"/>
              <a:gd name="connsiteX5" fmla="*/ 5501189 w 6312568"/>
              <a:gd name="connsiteY5" fmla="*/ 6858000 h 6858000"/>
              <a:gd name="connsiteX6" fmla="*/ 0 w 6312568"/>
              <a:gd name="connsiteY6" fmla="*/ 13568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2568" h="6858000">
                <a:moveTo>
                  <a:pt x="1356811" y="0"/>
                </a:moveTo>
                <a:lnTo>
                  <a:pt x="5614737" y="0"/>
                </a:lnTo>
                <a:lnTo>
                  <a:pt x="6312568" y="0"/>
                </a:lnTo>
                <a:lnTo>
                  <a:pt x="6312568" y="6858000"/>
                </a:lnTo>
                <a:lnTo>
                  <a:pt x="5614737" y="6858000"/>
                </a:lnTo>
                <a:lnTo>
                  <a:pt x="5501189" y="6858000"/>
                </a:lnTo>
                <a:lnTo>
                  <a:pt x="0" y="13568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8CB26E-8F87-AF4F-9D6B-FE2AF4FAD19C}"/>
              </a:ext>
            </a:extLst>
          </p:cNvPr>
          <p:cNvSpPr/>
          <p:nvPr userDrawn="1"/>
        </p:nvSpPr>
        <p:spPr>
          <a:xfrm>
            <a:off x="698097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328687-E032-4145-AB2F-49206FF7AFDC}"/>
              </a:ext>
            </a:extLst>
          </p:cNvPr>
          <p:cNvSpPr/>
          <p:nvPr userDrawn="1"/>
        </p:nvSpPr>
        <p:spPr>
          <a:xfrm>
            <a:off x="151875" y="6299200"/>
            <a:ext cx="542603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01C24E5-3A11-BA44-A2D3-DE6753231006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0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0C81579-5014-4E2D-84E5-B88BD4129B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054109" cy="6858000"/>
          </a:xfrm>
          <a:custGeom>
            <a:avLst/>
            <a:gdLst>
              <a:gd name="connsiteX0" fmla="*/ 0 w 9054109"/>
              <a:gd name="connsiteY0" fmla="*/ 0 h 6858000"/>
              <a:gd name="connsiteX1" fmla="*/ 2402909 w 9054109"/>
              <a:gd name="connsiteY1" fmla="*/ 0 h 6858000"/>
              <a:gd name="connsiteX2" fmla="*/ 9054109 w 9054109"/>
              <a:gd name="connsiteY2" fmla="*/ 6858000 h 6858000"/>
              <a:gd name="connsiteX3" fmla="*/ 2819150 w 9054109"/>
              <a:gd name="connsiteY3" fmla="*/ 6858000 h 6858000"/>
              <a:gd name="connsiteX4" fmla="*/ 0 w 9054109"/>
              <a:gd name="connsiteY4" fmla="*/ 39511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4109" h="6858000">
                <a:moveTo>
                  <a:pt x="0" y="0"/>
                </a:moveTo>
                <a:lnTo>
                  <a:pt x="2402909" y="0"/>
                </a:lnTo>
                <a:lnTo>
                  <a:pt x="9054109" y="6858000"/>
                </a:lnTo>
                <a:lnTo>
                  <a:pt x="2819150" y="6858000"/>
                </a:lnTo>
                <a:lnTo>
                  <a:pt x="0" y="39511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pPr lvl="0"/>
            <a:endParaRPr lang="en-ID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26D69-FE77-904B-B79B-EBE4FFBA9FD1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C20C8-7CFF-554B-B13F-0BF7003B6DD3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10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A9581F-BC30-4826-8BF0-6CC485A8F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9474" y="339693"/>
            <a:ext cx="3296653" cy="6160167"/>
          </a:xfrm>
          <a:custGeom>
            <a:avLst/>
            <a:gdLst>
              <a:gd name="connsiteX0" fmla="*/ 3296653 w 3296653"/>
              <a:gd name="connsiteY0" fmla="*/ 0 h 6160167"/>
              <a:gd name="connsiteX1" fmla="*/ 3296653 w 3296653"/>
              <a:gd name="connsiteY1" fmla="*/ 6160167 h 6160167"/>
              <a:gd name="connsiteX2" fmla="*/ 0 w 3296653"/>
              <a:gd name="connsiteY2" fmla="*/ 3080083 h 616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6653" h="6160167">
                <a:moveTo>
                  <a:pt x="3296653" y="0"/>
                </a:moveTo>
                <a:lnTo>
                  <a:pt x="3296653" y="6160167"/>
                </a:lnTo>
                <a:lnTo>
                  <a:pt x="0" y="30800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CC9494-EFD8-884F-9B30-5A941632B933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7B553-B27A-C64F-8EDC-01F5E1947733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840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DD7C36-B46F-42A7-8EB4-B854A0E41A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98632" y="372979"/>
            <a:ext cx="5093368" cy="6112043"/>
          </a:xfrm>
          <a:custGeom>
            <a:avLst/>
            <a:gdLst>
              <a:gd name="connsiteX0" fmla="*/ 3056022 w 5093368"/>
              <a:gd name="connsiteY0" fmla="*/ 0 h 6112043"/>
              <a:gd name="connsiteX1" fmla="*/ 5093368 w 5093368"/>
              <a:gd name="connsiteY1" fmla="*/ 2037347 h 6112043"/>
              <a:gd name="connsiteX2" fmla="*/ 5093368 w 5093368"/>
              <a:gd name="connsiteY2" fmla="*/ 4074697 h 6112043"/>
              <a:gd name="connsiteX3" fmla="*/ 3056022 w 5093368"/>
              <a:gd name="connsiteY3" fmla="*/ 6112043 h 6112043"/>
              <a:gd name="connsiteX4" fmla="*/ 0 w 5093368"/>
              <a:gd name="connsiteY4" fmla="*/ 3056022 h 611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3368" h="6112043">
                <a:moveTo>
                  <a:pt x="3056022" y="0"/>
                </a:moveTo>
                <a:lnTo>
                  <a:pt x="5093368" y="2037347"/>
                </a:lnTo>
                <a:lnTo>
                  <a:pt x="5093368" y="4074697"/>
                </a:lnTo>
                <a:lnTo>
                  <a:pt x="3056022" y="6112043"/>
                </a:lnTo>
                <a:lnTo>
                  <a:pt x="0" y="30560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8A31C-BB95-A843-9965-EB8B4632E9B5}"/>
              </a:ext>
            </a:extLst>
          </p:cNvPr>
          <p:cNvSpPr/>
          <p:nvPr userDrawn="1"/>
        </p:nvSpPr>
        <p:spPr>
          <a:xfrm>
            <a:off x="698097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B5C19-E6F6-D44F-90D6-B628E3E7A524}"/>
              </a:ext>
            </a:extLst>
          </p:cNvPr>
          <p:cNvSpPr/>
          <p:nvPr userDrawn="1"/>
        </p:nvSpPr>
        <p:spPr>
          <a:xfrm>
            <a:off x="151875" y="6299200"/>
            <a:ext cx="542603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01C24E5-3A11-BA44-A2D3-DE6753231006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25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FDE1CF-D8B0-4D97-9B63-47DB63BAED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9100" y="266700"/>
            <a:ext cx="4076700" cy="4076700"/>
          </a:xfrm>
          <a:custGeom>
            <a:avLst/>
            <a:gdLst>
              <a:gd name="connsiteX0" fmla="*/ 2038350 w 4076700"/>
              <a:gd name="connsiteY0" fmla="*/ 0 h 4076700"/>
              <a:gd name="connsiteX1" fmla="*/ 4076700 w 4076700"/>
              <a:gd name="connsiteY1" fmla="*/ 2038350 h 4076700"/>
              <a:gd name="connsiteX2" fmla="*/ 2038350 w 4076700"/>
              <a:gd name="connsiteY2" fmla="*/ 4076700 h 4076700"/>
              <a:gd name="connsiteX3" fmla="*/ 0 w 4076700"/>
              <a:gd name="connsiteY3" fmla="*/ 203835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6700" h="4076700">
                <a:moveTo>
                  <a:pt x="2038350" y="0"/>
                </a:moveTo>
                <a:lnTo>
                  <a:pt x="4076700" y="2038350"/>
                </a:lnTo>
                <a:lnTo>
                  <a:pt x="2038350" y="4076700"/>
                </a:lnTo>
                <a:lnTo>
                  <a:pt x="0" y="20383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F00B0E-066D-431C-978B-2CADCEEDAE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86050" y="2514600"/>
            <a:ext cx="4076700" cy="4076700"/>
          </a:xfrm>
          <a:custGeom>
            <a:avLst/>
            <a:gdLst>
              <a:gd name="connsiteX0" fmla="*/ 2038350 w 4076700"/>
              <a:gd name="connsiteY0" fmla="*/ 0 h 4076700"/>
              <a:gd name="connsiteX1" fmla="*/ 4076700 w 4076700"/>
              <a:gd name="connsiteY1" fmla="*/ 2038350 h 4076700"/>
              <a:gd name="connsiteX2" fmla="*/ 2038350 w 4076700"/>
              <a:gd name="connsiteY2" fmla="*/ 4076700 h 4076700"/>
              <a:gd name="connsiteX3" fmla="*/ 0 w 4076700"/>
              <a:gd name="connsiteY3" fmla="*/ 203835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6700" h="4076700">
                <a:moveTo>
                  <a:pt x="2038350" y="0"/>
                </a:moveTo>
                <a:lnTo>
                  <a:pt x="4076700" y="2038350"/>
                </a:lnTo>
                <a:lnTo>
                  <a:pt x="2038350" y="4076700"/>
                </a:lnTo>
                <a:lnTo>
                  <a:pt x="0" y="20383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9234F-9586-8444-BFC5-9B4C26BBBAB7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1C6BA-3ECB-2C47-9081-8227C20400D4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61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3B4676-B6E4-48AF-BD29-E71FB741C1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6381526" cy="6858000"/>
          </a:xfrm>
          <a:custGeom>
            <a:avLst/>
            <a:gdLst>
              <a:gd name="connsiteX0" fmla="*/ 0 w 6381526"/>
              <a:gd name="connsiteY0" fmla="*/ 0 h 6858000"/>
              <a:gd name="connsiteX1" fmla="*/ 914400 w 6381526"/>
              <a:gd name="connsiteY1" fmla="*/ 0 h 6858000"/>
              <a:gd name="connsiteX2" fmla="*/ 6381526 w 6381526"/>
              <a:gd name="connsiteY2" fmla="*/ 5467126 h 6858000"/>
              <a:gd name="connsiteX3" fmla="*/ 4973681 w 6381526"/>
              <a:gd name="connsiteY3" fmla="*/ 6858000 h 6858000"/>
              <a:gd name="connsiteX4" fmla="*/ 0 w 63815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1526" h="6858000">
                <a:moveTo>
                  <a:pt x="0" y="0"/>
                </a:moveTo>
                <a:lnTo>
                  <a:pt x="914400" y="0"/>
                </a:lnTo>
                <a:lnTo>
                  <a:pt x="6381526" y="5467126"/>
                </a:lnTo>
                <a:lnTo>
                  <a:pt x="497368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7AB7FA-1406-4F4B-9E21-9B3098307C74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27B6C8-759B-394E-9BE1-AFD58D5FA16D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319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AECB13-0B3E-447E-BC42-29EE2D21B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4650" y="0"/>
            <a:ext cx="5467350" cy="6858000"/>
          </a:xfrm>
          <a:custGeom>
            <a:avLst/>
            <a:gdLst>
              <a:gd name="connsiteX0" fmla="*/ 1927944 w 5467350"/>
              <a:gd name="connsiteY0" fmla="*/ 0 h 6858000"/>
              <a:gd name="connsiteX1" fmla="*/ 5467350 w 5467350"/>
              <a:gd name="connsiteY1" fmla="*/ 0 h 6858000"/>
              <a:gd name="connsiteX2" fmla="*/ 5467350 w 5467350"/>
              <a:gd name="connsiteY2" fmla="*/ 2913846 h 6858000"/>
              <a:gd name="connsiteX3" fmla="*/ 4358556 w 5467350"/>
              <a:gd name="connsiteY3" fmla="*/ 6858000 h 6858000"/>
              <a:gd name="connsiteX4" fmla="*/ 0 w 54673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7350" h="6858000">
                <a:moveTo>
                  <a:pt x="1927944" y="0"/>
                </a:moveTo>
                <a:lnTo>
                  <a:pt x="5467350" y="0"/>
                </a:lnTo>
                <a:lnTo>
                  <a:pt x="5467350" y="2913846"/>
                </a:lnTo>
                <a:lnTo>
                  <a:pt x="43585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9FB92-9D54-4A46-A581-C78FC5CF1374}"/>
              </a:ext>
            </a:extLst>
          </p:cNvPr>
          <p:cNvSpPr/>
          <p:nvPr userDrawn="1"/>
        </p:nvSpPr>
        <p:spPr>
          <a:xfrm>
            <a:off x="698097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4C19C-C747-5546-9B4B-05481B126B76}"/>
              </a:ext>
            </a:extLst>
          </p:cNvPr>
          <p:cNvSpPr/>
          <p:nvPr userDrawn="1"/>
        </p:nvSpPr>
        <p:spPr>
          <a:xfrm>
            <a:off x="151875" y="6299200"/>
            <a:ext cx="542603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01C24E5-3A11-BA44-A2D3-DE6753231006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07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486582-9426-42E7-BD06-A1C95CB614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838450"/>
            <a:ext cx="7219950" cy="4019550"/>
          </a:xfrm>
          <a:custGeom>
            <a:avLst/>
            <a:gdLst>
              <a:gd name="connsiteX0" fmla="*/ 3200400 w 7219950"/>
              <a:gd name="connsiteY0" fmla="*/ 0 h 4019550"/>
              <a:gd name="connsiteX1" fmla="*/ 7219950 w 7219950"/>
              <a:gd name="connsiteY1" fmla="*/ 4019550 h 4019550"/>
              <a:gd name="connsiteX2" fmla="*/ 0 w 7219950"/>
              <a:gd name="connsiteY2" fmla="*/ 4019550 h 4019550"/>
              <a:gd name="connsiteX3" fmla="*/ 0 w 7219950"/>
              <a:gd name="connsiteY3" fmla="*/ 320040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9950" h="4019550">
                <a:moveTo>
                  <a:pt x="3200400" y="0"/>
                </a:moveTo>
                <a:lnTo>
                  <a:pt x="7219950" y="4019550"/>
                </a:lnTo>
                <a:lnTo>
                  <a:pt x="0" y="4019550"/>
                </a:lnTo>
                <a:lnTo>
                  <a:pt x="0" y="3200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EE268-7579-9048-B1AD-B1CC4FD7B4CF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39B97-DAC9-6846-B1D1-12B754821449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16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182478C-7D52-4789-A8CD-64CC3BC0CE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5943" y="1021679"/>
            <a:ext cx="3134161" cy="3209762"/>
          </a:xfrm>
          <a:custGeom>
            <a:avLst/>
            <a:gdLst>
              <a:gd name="connsiteX0" fmla="*/ 783540 w 3134161"/>
              <a:gd name="connsiteY0" fmla="*/ 0 h 3209762"/>
              <a:gd name="connsiteX1" fmla="*/ 3134161 w 3134161"/>
              <a:gd name="connsiteY1" fmla="*/ 0 h 3209762"/>
              <a:gd name="connsiteX2" fmla="*/ 2350621 w 3134161"/>
              <a:gd name="connsiteY2" fmla="*/ 3209762 h 3209762"/>
              <a:gd name="connsiteX3" fmla="*/ 0 w 3134161"/>
              <a:gd name="connsiteY3" fmla="*/ 3209762 h 320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161" h="3209762">
                <a:moveTo>
                  <a:pt x="783540" y="0"/>
                </a:moveTo>
                <a:lnTo>
                  <a:pt x="3134161" y="0"/>
                </a:lnTo>
                <a:lnTo>
                  <a:pt x="2350621" y="3209762"/>
                </a:lnTo>
                <a:lnTo>
                  <a:pt x="0" y="32097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07BA96-D912-4AA9-B319-3720179B0A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79389" y="2626560"/>
            <a:ext cx="3134161" cy="3209762"/>
          </a:xfrm>
          <a:custGeom>
            <a:avLst/>
            <a:gdLst>
              <a:gd name="connsiteX0" fmla="*/ 783540 w 3134161"/>
              <a:gd name="connsiteY0" fmla="*/ 0 h 3209762"/>
              <a:gd name="connsiteX1" fmla="*/ 3134161 w 3134161"/>
              <a:gd name="connsiteY1" fmla="*/ 0 h 3209762"/>
              <a:gd name="connsiteX2" fmla="*/ 2350621 w 3134161"/>
              <a:gd name="connsiteY2" fmla="*/ 3209762 h 3209762"/>
              <a:gd name="connsiteX3" fmla="*/ 0 w 3134161"/>
              <a:gd name="connsiteY3" fmla="*/ 3209762 h 320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161" h="3209762">
                <a:moveTo>
                  <a:pt x="783540" y="0"/>
                </a:moveTo>
                <a:lnTo>
                  <a:pt x="3134161" y="0"/>
                </a:lnTo>
                <a:lnTo>
                  <a:pt x="2350621" y="3209762"/>
                </a:lnTo>
                <a:lnTo>
                  <a:pt x="0" y="32097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BE06A5-45D0-6B45-884E-79F9FA1F44DF}"/>
              </a:ext>
            </a:extLst>
          </p:cNvPr>
          <p:cNvSpPr/>
          <p:nvPr userDrawn="1"/>
        </p:nvSpPr>
        <p:spPr>
          <a:xfrm>
            <a:off x="698097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9978B-057A-9B4E-8947-6598360662E5}"/>
              </a:ext>
            </a:extLst>
          </p:cNvPr>
          <p:cNvSpPr/>
          <p:nvPr userDrawn="1"/>
        </p:nvSpPr>
        <p:spPr>
          <a:xfrm>
            <a:off x="151875" y="6299200"/>
            <a:ext cx="542603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01C24E5-3A11-BA44-A2D3-DE6753231006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7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6D34EB7-67A5-934F-807C-1D4995A15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165" y="563908"/>
            <a:ext cx="10863470" cy="598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500265-6376-844D-93F4-7EDCAC00C5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6103" y="2019300"/>
            <a:ext cx="10853531" cy="4150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7E097-FC98-6144-93E7-0A6E5DCFB5BB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17E5E-2C9B-0A48-AE45-44B05609A4F2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C552-056D-734B-B346-4E5BE44DE4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5000" y="1206500"/>
            <a:ext cx="1087120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 i="0">
                <a:solidFill>
                  <a:schemeClr val="accent1"/>
                </a:solidFill>
              </a:defRPr>
            </a:lvl1pPr>
            <a:lvl2pPr marL="457200" indent="0">
              <a:buNone/>
              <a:defRPr sz="2800" b="1" i="0">
                <a:solidFill>
                  <a:schemeClr val="accent1"/>
                </a:solidFill>
              </a:defRPr>
            </a:lvl2pPr>
            <a:lvl3pPr marL="914400" indent="0">
              <a:buNone/>
              <a:defRPr sz="2400" b="1" i="0">
                <a:solidFill>
                  <a:schemeClr val="accent1"/>
                </a:solidFill>
              </a:defRPr>
            </a:lvl3pPr>
            <a:lvl4pPr marL="1371600" indent="0">
              <a:buNone/>
              <a:defRPr sz="2000" b="1" i="0">
                <a:solidFill>
                  <a:schemeClr val="accent1"/>
                </a:solidFill>
              </a:defRPr>
            </a:lvl4pPr>
            <a:lvl5pPr marL="1828800" indent="0">
              <a:buNone/>
              <a:defRPr sz="2000" b="1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18128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A6EDD6-516D-4F6C-8CD7-A51E7211DF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236652" cy="6382713"/>
          </a:xfrm>
          <a:custGeom>
            <a:avLst/>
            <a:gdLst>
              <a:gd name="connsiteX0" fmla="*/ 0 w 6236652"/>
              <a:gd name="connsiteY0" fmla="*/ 0 h 6382713"/>
              <a:gd name="connsiteX1" fmla="*/ 1981825 w 6236652"/>
              <a:gd name="connsiteY1" fmla="*/ 0 h 6382713"/>
              <a:gd name="connsiteX2" fmla="*/ 6236652 w 6236652"/>
              <a:gd name="connsiteY2" fmla="*/ 3116964 h 6382713"/>
              <a:gd name="connsiteX3" fmla="*/ 3844257 w 6236652"/>
              <a:gd name="connsiteY3" fmla="*/ 6382713 h 6382713"/>
              <a:gd name="connsiteX4" fmla="*/ 0 w 6236652"/>
              <a:gd name="connsiteY4" fmla="*/ 3566521 h 638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652" h="6382713">
                <a:moveTo>
                  <a:pt x="0" y="0"/>
                </a:moveTo>
                <a:lnTo>
                  <a:pt x="1981825" y="0"/>
                </a:lnTo>
                <a:lnTo>
                  <a:pt x="6236652" y="3116964"/>
                </a:lnTo>
                <a:lnTo>
                  <a:pt x="3844257" y="6382713"/>
                </a:lnTo>
                <a:lnTo>
                  <a:pt x="0" y="356652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45E78-6702-4941-B0BB-24090D4D4205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7E6E58-26E9-9145-8393-F18E4B84CEEE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30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0201F34-4215-4AD5-886E-B0CF21080A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1" y="1885950"/>
            <a:ext cx="3149600" cy="2069433"/>
          </a:xfrm>
          <a:custGeom>
            <a:avLst/>
            <a:gdLst>
              <a:gd name="connsiteX0" fmla="*/ 0 w 3149600"/>
              <a:gd name="connsiteY0" fmla="*/ 0 h 2069433"/>
              <a:gd name="connsiteX1" fmla="*/ 3149600 w 3149600"/>
              <a:gd name="connsiteY1" fmla="*/ 0 h 2069433"/>
              <a:gd name="connsiteX2" fmla="*/ 3149600 w 3149600"/>
              <a:gd name="connsiteY2" fmla="*/ 2069433 h 2069433"/>
              <a:gd name="connsiteX3" fmla="*/ 0 w 3149600"/>
              <a:gd name="connsiteY3" fmla="*/ 2069433 h 20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2069433">
                <a:moveTo>
                  <a:pt x="0" y="0"/>
                </a:moveTo>
                <a:lnTo>
                  <a:pt x="3149600" y="0"/>
                </a:lnTo>
                <a:lnTo>
                  <a:pt x="3149600" y="2069433"/>
                </a:lnTo>
                <a:lnTo>
                  <a:pt x="0" y="20694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BC623D6-B15C-48DC-B6F7-37935005CC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1201" y="3955382"/>
            <a:ext cx="3149600" cy="2069433"/>
          </a:xfrm>
          <a:custGeom>
            <a:avLst/>
            <a:gdLst>
              <a:gd name="connsiteX0" fmla="*/ 0 w 3149600"/>
              <a:gd name="connsiteY0" fmla="*/ 0 h 2069433"/>
              <a:gd name="connsiteX1" fmla="*/ 3149600 w 3149600"/>
              <a:gd name="connsiteY1" fmla="*/ 0 h 2069433"/>
              <a:gd name="connsiteX2" fmla="*/ 3149600 w 3149600"/>
              <a:gd name="connsiteY2" fmla="*/ 2069433 h 2069433"/>
              <a:gd name="connsiteX3" fmla="*/ 0 w 3149600"/>
              <a:gd name="connsiteY3" fmla="*/ 2069433 h 20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2069433">
                <a:moveTo>
                  <a:pt x="0" y="0"/>
                </a:moveTo>
                <a:lnTo>
                  <a:pt x="3149600" y="0"/>
                </a:lnTo>
                <a:lnTo>
                  <a:pt x="3149600" y="2069433"/>
                </a:lnTo>
                <a:lnTo>
                  <a:pt x="0" y="20694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DFC7E0-7A67-416E-A99E-BF4D838EA9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70800" y="1885950"/>
            <a:ext cx="3149600" cy="2069433"/>
          </a:xfrm>
          <a:custGeom>
            <a:avLst/>
            <a:gdLst>
              <a:gd name="connsiteX0" fmla="*/ 0 w 3149600"/>
              <a:gd name="connsiteY0" fmla="*/ 0 h 2069433"/>
              <a:gd name="connsiteX1" fmla="*/ 3149600 w 3149600"/>
              <a:gd name="connsiteY1" fmla="*/ 0 h 2069433"/>
              <a:gd name="connsiteX2" fmla="*/ 3149600 w 3149600"/>
              <a:gd name="connsiteY2" fmla="*/ 2069433 h 2069433"/>
              <a:gd name="connsiteX3" fmla="*/ 0 w 3149600"/>
              <a:gd name="connsiteY3" fmla="*/ 2069433 h 20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2069433">
                <a:moveTo>
                  <a:pt x="0" y="0"/>
                </a:moveTo>
                <a:lnTo>
                  <a:pt x="3149600" y="0"/>
                </a:lnTo>
                <a:lnTo>
                  <a:pt x="3149600" y="2069433"/>
                </a:lnTo>
                <a:lnTo>
                  <a:pt x="0" y="20694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14EF7-9AC3-BC44-A201-3A3F0C0F209A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3D8EA-11D3-8D48-8628-9E3C2B4084AA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59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9814DE-15AC-4E16-8603-AF857ACC31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7705" y="0"/>
            <a:ext cx="3729790" cy="5245768"/>
          </a:xfrm>
          <a:custGeom>
            <a:avLst/>
            <a:gdLst>
              <a:gd name="connsiteX0" fmla="*/ 0 w 3729790"/>
              <a:gd name="connsiteY0" fmla="*/ 0 h 5245768"/>
              <a:gd name="connsiteX1" fmla="*/ 3729790 w 3729790"/>
              <a:gd name="connsiteY1" fmla="*/ 0 h 5245768"/>
              <a:gd name="connsiteX2" fmla="*/ 3729790 w 3729790"/>
              <a:gd name="connsiteY2" fmla="*/ 5245768 h 5245768"/>
              <a:gd name="connsiteX3" fmla="*/ 0 w 3729790"/>
              <a:gd name="connsiteY3" fmla="*/ 5245768 h 524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9790" h="5245768">
                <a:moveTo>
                  <a:pt x="0" y="0"/>
                </a:moveTo>
                <a:lnTo>
                  <a:pt x="3729790" y="0"/>
                </a:lnTo>
                <a:lnTo>
                  <a:pt x="3729790" y="5245768"/>
                </a:lnTo>
                <a:lnTo>
                  <a:pt x="0" y="52457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A69649-F978-B647-9A83-719DEF063497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39846-ACD9-874C-88C8-995532738348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29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E36A34-5602-421C-881F-4E208AC95F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654" y="3071060"/>
            <a:ext cx="2153653" cy="2695074"/>
          </a:xfrm>
          <a:custGeom>
            <a:avLst/>
            <a:gdLst>
              <a:gd name="connsiteX0" fmla="*/ 0 w 2153653"/>
              <a:gd name="connsiteY0" fmla="*/ 0 h 2695074"/>
              <a:gd name="connsiteX1" fmla="*/ 2153653 w 2153653"/>
              <a:gd name="connsiteY1" fmla="*/ 0 h 2695074"/>
              <a:gd name="connsiteX2" fmla="*/ 2153653 w 2153653"/>
              <a:gd name="connsiteY2" fmla="*/ 2695074 h 2695074"/>
              <a:gd name="connsiteX3" fmla="*/ 0 w 2153653"/>
              <a:gd name="connsiteY3" fmla="*/ 2695074 h 269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653" h="2695074">
                <a:moveTo>
                  <a:pt x="0" y="0"/>
                </a:moveTo>
                <a:lnTo>
                  <a:pt x="2153653" y="0"/>
                </a:lnTo>
                <a:lnTo>
                  <a:pt x="2153653" y="2695074"/>
                </a:lnTo>
                <a:lnTo>
                  <a:pt x="0" y="26950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563C5D-8F75-433C-AAEF-F74EF2D29A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59930" y="3071061"/>
            <a:ext cx="2153653" cy="2695074"/>
          </a:xfrm>
          <a:custGeom>
            <a:avLst/>
            <a:gdLst>
              <a:gd name="connsiteX0" fmla="*/ 0 w 2153653"/>
              <a:gd name="connsiteY0" fmla="*/ 0 h 2695074"/>
              <a:gd name="connsiteX1" fmla="*/ 2153653 w 2153653"/>
              <a:gd name="connsiteY1" fmla="*/ 0 h 2695074"/>
              <a:gd name="connsiteX2" fmla="*/ 2153653 w 2153653"/>
              <a:gd name="connsiteY2" fmla="*/ 2695074 h 2695074"/>
              <a:gd name="connsiteX3" fmla="*/ 0 w 2153653"/>
              <a:gd name="connsiteY3" fmla="*/ 2695074 h 269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653" h="2695074">
                <a:moveTo>
                  <a:pt x="0" y="0"/>
                </a:moveTo>
                <a:lnTo>
                  <a:pt x="2153653" y="0"/>
                </a:lnTo>
                <a:lnTo>
                  <a:pt x="2153653" y="2695074"/>
                </a:lnTo>
                <a:lnTo>
                  <a:pt x="0" y="26950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951F16-58F9-A74E-B038-D9C9659BE94A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F11AF-A2BE-C94F-B8D9-3BFC3AB8415A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64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0CCB594C-E049-4660-B203-AB87A113B76A}"/>
              </a:ext>
            </a:extLst>
          </p:cNvPr>
          <p:cNvSpPr/>
          <p:nvPr userDrawn="1"/>
        </p:nvSpPr>
        <p:spPr>
          <a:xfrm>
            <a:off x="746760" y="643065"/>
            <a:ext cx="4355432" cy="5774520"/>
          </a:xfrm>
          <a:prstGeom prst="parallelogram">
            <a:avLst>
              <a:gd name="adj" fmla="val 315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6C945A-A63F-4292-B589-65E028EF63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0652" y="440415"/>
            <a:ext cx="4355432" cy="5774520"/>
          </a:xfrm>
          <a:custGeom>
            <a:avLst/>
            <a:gdLst>
              <a:gd name="connsiteX0" fmla="*/ 1375750 w 4355432"/>
              <a:gd name="connsiteY0" fmla="*/ 0 h 5774520"/>
              <a:gd name="connsiteX1" fmla="*/ 4355432 w 4355432"/>
              <a:gd name="connsiteY1" fmla="*/ 0 h 5774520"/>
              <a:gd name="connsiteX2" fmla="*/ 2979682 w 4355432"/>
              <a:gd name="connsiteY2" fmla="*/ 5774520 h 5774520"/>
              <a:gd name="connsiteX3" fmla="*/ 0 w 4355432"/>
              <a:gd name="connsiteY3" fmla="*/ 5774520 h 57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5432" h="5774520">
                <a:moveTo>
                  <a:pt x="1375750" y="0"/>
                </a:moveTo>
                <a:lnTo>
                  <a:pt x="4355432" y="0"/>
                </a:lnTo>
                <a:lnTo>
                  <a:pt x="2979682" y="5774520"/>
                </a:lnTo>
                <a:lnTo>
                  <a:pt x="0" y="57745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7427E-5948-3845-AE57-1C447DCDF7B6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C80EA-38EB-4447-A41E-4D76CC2F2910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47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E9B92F-7E28-4B0C-A426-D30994C7C2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96151" y="-1"/>
            <a:ext cx="4895850" cy="6490675"/>
          </a:xfrm>
          <a:custGeom>
            <a:avLst/>
            <a:gdLst>
              <a:gd name="connsiteX0" fmla="*/ 4160977 w 4895850"/>
              <a:gd name="connsiteY0" fmla="*/ 0 h 6490675"/>
              <a:gd name="connsiteX1" fmla="*/ 4895850 w 4895850"/>
              <a:gd name="connsiteY1" fmla="*/ 0 h 6490675"/>
              <a:gd name="connsiteX2" fmla="*/ 4895849 w 4895850"/>
              <a:gd name="connsiteY2" fmla="*/ 3841200 h 6490675"/>
              <a:gd name="connsiteX3" fmla="*/ 0 w 4895850"/>
              <a:gd name="connsiteY3" fmla="*/ 6490675 h 6490675"/>
              <a:gd name="connsiteX4" fmla="*/ 2 w 4895850"/>
              <a:gd name="connsiteY4" fmla="*/ 2251784 h 64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5850" h="6490675">
                <a:moveTo>
                  <a:pt x="4160977" y="0"/>
                </a:moveTo>
                <a:lnTo>
                  <a:pt x="4895850" y="0"/>
                </a:lnTo>
                <a:lnTo>
                  <a:pt x="4895849" y="3841200"/>
                </a:lnTo>
                <a:lnTo>
                  <a:pt x="0" y="6490675"/>
                </a:lnTo>
                <a:lnTo>
                  <a:pt x="2" y="2251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370F1-EDF0-C249-BD63-D8E6B7C11827}"/>
              </a:ext>
            </a:extLst>
          </p:cNvPr>
          <p:cNvSpPr/>
          <p:nvPr userDrawn="1"/>
        </p:nvSpPr>
        <p:spPr>
          <a:xfrm>
            <a:off x="698097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0989E-1FE9-BD4E-9A0A-414C6D1912D4}"/>
              </a:ext>
            </a:extLst>
          </p:cNvPr>
          <p:cNvSpPr/>
          <p:nvPr userDrawn="1"/>
        </p:nvSpPr>
        <p:spPr>
          <a:xfrm>
            <a:off x="151875" y="6299200"/>
            <a:ext cx="542603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01C24E5-3A11-BA44-A2D3-DE6753231006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546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794D8E-60A4-49C5-9D1F-A0FB3F8484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12568" cy="6858000"/>
          </a:xfrm>
          <a:custGeom>
            <a:avLst/>
            <a:gdLst>
              <a:gd name="connsiteX0" fmla="*/ 0 w 6312568"/>
              <a:gd name="connsiteY0" fmla="*/ 0 h 6858000"/>
              <a:gd name="connsiteX1" fmla="*/ 697831 w 6312568"/>
              <a:gd name="connsiteY1" fmla="*/ 0 h 6858000"/>
              <a:gd name="connsiteX2" fmla="*/ 4955757 w 6312568"/>
              <a:gd name="connsiteY2" fmla="*/ 0 h 6858000"/>
              <a:gd name="connsiteX3" fmla="*/ 6312568 w 6312568"/>
              <a:gd name="connsiteY3" fmla="*/ 1356811 h 6858000"/>
              <a:gd name="connsiteX4" fmla="*/ 811379 w 6312568"/>
              <a:gd name="connsiteY4" fmla="*/ 6858000 h 6858000"/>
              <a:gd name="connsiteX5" fmla="*/ 697831 w 6312568"/>
              <a:gd name="connsiteY5" fmla="*/ 6858000 h 6858000"/>
              <a:gd name="connsiteX6" fmla="*/ 0 w 631256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2568" h="6858000">
                <a:moveTo>
                  <a:pt x="0" y="0"/>
                </a:moveTo>
                <a:lnTo>
                  <a:pt x="697831" y="0"/>
                </a:lnTo>
                <a:lnTo>
                  <a:pt x="4955757" y="0"/>
                </a:lnTo>
                <a:lnTo>
                  <a:pt x="6312568" y="1356811"/>
                </a:lnTo>
                <a:lnTo>
                  <a:pt x="811379" y="6858000"/>
                </a:lnTo>
                <a:lnTo>
                  <a:pt x="69783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7FB2A5-3306-DF49-8CA5-6BFD692CF98D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4B5B5-979F-0649-AB44-055766FC076C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59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1CA5B5-DF30-43D3-BA80-6A1207C885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2815" cy="6858000"/>
          </a:xfrm>
          <a:custGeom>
            <a:avLst/>
            <a:gdLst>
              <a:gd name="connsiteX0" fmla="*/ 0 w 6212815"/>
              <a:gd name="connsiteY0" fmla="*/ 0 h 6858000"/>
              <a:gd name="connsiteX1" fmla="*/ 6212815 w 6212815"/>
              <a:gd name="connsiteY1" fmla="*/ 0 h 6858000"/>
              <a:gd name="connsiteX2" fmla="*/ 3721578 w 6212815"/>
              <a:gd name="connsiteY2" fmla="*/ 6858000 h 6858000"/>
              <a:gd name="connsiteX3" fmla="*/ 0 w 62128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2815" h="6858000">
                <a:moveTo>
                  <a:pt x="0" y="0"/>
                </a:moveTo>
                <a:lnTo>
                  <a:pt x="6212815" y="0"/>
                </a:lnTo>
                <a:lnTo>
                  <a:pt x="37215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D34DE-D183-DA48-9813-207BD31CFCB8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3C86E2-B041-0F49-9066-6598DCC33C08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5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D9AB2A3-6718-4D85-855E-80E912FD25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0"/>
            <a:ext cx="3362826" cy="2243888"/>
          </a:xfrm>
          <a:custGeom>
            <a:avLst/>
            <a:gdLst>
              <a:gd name="connsiteX0" fmla="*/ 607517 w 3362826"/>
              <a:gd name="connsiteY0" fmla="*/ 0 h 2243888"/>
              <a:gd name="connsiteX1" fmla="*/ 2755310 w 3362826"/>
              <a:gd name="connsiteY1" fmla="*/ 0 h 2243888"/>
              <a:gd name="connsiteX2" fmla="*/ 3362826 w 3362826"/>
              <a:gd name="connsiteY2" fmla="*/ 595562 h 2243888"/>
              <a:gd name="connsiteX3" fmla="*/ 1681413 w 3362826"/>
              <a:gd name="connsiteY3" fmla="*/ 2243888 h 2243888"/>
              <a:gd name="connsiteX4" fmla="*/ 0 w 3362826"/>
              <a:gd name="connsiteY4" fmla="*/ 595562 h 224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2826" h="2243888">
                <a:moveTo>
                  <a:pt x="607517" y="0"/>
                </a:moveTo>
                <a:lnTo>
                  <a:pt x="2755310" y="0"/>
                </a:lnTo>
                <a:lnTo>
                  <a:pt x="3362826" y="595562"/>
                </a:lnTo>
                <a:lnTo>
                  <a:pt x="1681413" y="2243888"/>
                </a:lnTo>
                <a:lnTo>
                  <a:pt x="0" y="595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93CBD02-D6C4-4EF0-9729-58679A9348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25235" y="836194"/>
            <a:ext cx="3362826" cy="3296653"/>
          </a:xfrm>
          <a:custGeom>
            <a:avLst/>
            <a:gdLst>
              <a:gd name="connsiteX0" fmla="*/ 1681413 w 3362826"/>
              <a:gd name="connsiteY0" fmla="*/ 0 h 3296653"/>
              <a:gd name="connsiteX1" fmla="*/ 3362826 w 3362826"/>
              <a:gd name="connsiteY1" fmla="*/ 1648327 h 3296653"/>
              <a:gd name="connsiteX2" fmla="*/ 1681413 w 3362826"/>
              <a:gd name="connsiteY2" fmla="*/ 3296653 h 3296653"/>
              <a:gd name="connsiteX3" fmla="*/ 0 w 3362826"/>
              <a:gd name="connsiteY3" fmla="*/ 1648327 h 329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26" h="3296653">
                <a:moveTo>
                  <a:pt x="1681413" y="0"/>
                </a:moveTo>
                <a:lnTo>
                  <a:pt x="3362826" y="1648327"/>
                </a:lnTo>
                <a:lnTo>
                  <a:pt x="1681413" y="3296653"/>
                </a:lnTo>
                <a:lnTo>
                  <a:pt x="0" y="16483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F70D29-61E9-471E-9D4A-8B2F680F11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2713122"/>
            <a:ext cx="3362826" cy="3296653"/>
          </a:xfrm>
          <a:custGeom>
            <a:avLst/>
            <a:gdLst>
              <a:gd name="connsiteX0" fmla="*/ 1681413 w 3362826"/>
              <a:gd name="connsiteY0" fmla="*/ 0 h 3296653"/>
              <a:gd name="connsiteX1" fmla="*/ 3362826 w 3362826"/>
              <a:gd name="connsiteY1" fmla="*/ 1648327 h 3296653"/>
              <a:gd name="connsiteX2" fmla="*/ 1681413 w 3362826"/>
              <a:gd name="connsiteY2" fmla="*/ 3296653 h 3296653"/>
              <a:gd name="connsiteX3" fmla="*/ 0 w 3362826"/>
              <a:gd name="connsiteY3" fmla="*/ 1648327 h 329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26" h="3296653">
                <a:moveTo>
                  <a:pt x="1681413" y="0"/>
                </a:moveTo>
                <a:lnTo>
                  <a:pt x="3362826" y="1648327"/>
                </a:lnTo>
                <a:lnTo>
                  <a:pt x="1681413" y="3296653"/>
                </a:lnTo>
                <a:lnTo>
                  <a:pt x="0" y="16483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973ADAD-62D8-4720-AFBA-1C06250475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25236" y="4614112"/>
            <a:ext cx="3362826" cy="2243888"/>
          </a:xfrm>
          <a:custGeom>
            <a:avLst/>
            <a:gdLst>
              <a:gd name="connsiteX0" fmla="*/ 1681413 w 3362826"/>
              <a:gd name="connsiteY0" fmla="*/ 0 h 2243888"/>
              <a:gd name="connsiteX1" fmla="*/ 3362826 w 3362826"/>
              <a:gd name="connsiteY1" fmla="*/ 1648327 h 2243888"/>
              <a:gd name="connsiteX2" fmla="*/ 2755310 w 3362826"/>
              <a:gd name="connsiteY2" fmla="*/ 2243888 h 2243888"/>
              <a:gd name="connsiteX3" fmla="*/ 607516 w 3362826"/>
              <a:gd name="connsiteY3" fmla="*/ 2243888 h 2243888"/>
              <a:gd name="connsiteX4" fmla="*/ 0 w 3362826"/>
              <a:gd name="connsiteY4" fmla="*/ 1648327 h 224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2826" h="2243888">
                <a:moveTo>
                  <a:pt x="1681413" y="0"/>
                </a:moveTo>
                <a:lnTo>
                  <a:pt x="3362826" y="1648327"/>
                </a:lnTo>
                <a:lnTo>
                  <a:pt x="2755310" y="2243888"/>
                </a:lnTo>
                <a:lnTo>
                  <a:pt x="607516" y="2243888"/>
                </a:lnTo>
                <a:lnTo>
                  <a:pt x="0" y="16483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2FD58-2424-5843-BC36-8EABD213D02C}"/>
              </a:ext>
            </a:extLst>
          </p:cNvPr>
          <p:cNvSpPr/>
          <p:nvPr userDrawn="1"/>
        </p:nvSpPr>
        <p:spPr>
          <a:xfrm>
            <a:off x="698097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9FBFD-3CF4-EF4F-BC02-43E677B1808E}"/>
              </a:ext>
            </a:extLst>
          </p:cNvPr>
          <p:cNvSpPr/>
          <p:nvPr userDrawn="1"/>
        </p:nvSpPr>
        <p:spPr>
          <a:xfrm>
            <a:off x="151875" y="6299200"/>
            <a:ext cx="542603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01C24E5-3A11-BA44-A2D3-DE6753231006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064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558BA1D-E3FD-481B-BF94-8161497B57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0882" y="-24620"/>
            <a:ext cx="3296638" cy="3296638"/>
          </a:xfrm>
          <a:custGeom>
            <a:avLst/>
            <a:gdLst>
              <a:gd name="connsiteX0" fmla="*/ 1648319 w 3296638"/>
              <a:gd name="connsiteY0" fmla="*/ 0 h 3296638"/>
              <a:gd name="connsiteX1" fmla="*/ 3296638 w 3296638"/>
              <a:gd name="connsiteY1" fmla="*/ 1648319 h 3296638"/>
              <a:gd name="connsiteX2" fmla="*/ 1648319 w 3296638"/>
              <a:gd name="connsiteY2" fmla="*/ 3296638 h 3296638"/>
              <a:gd name="connsiteX3" fmla="*/ 0 w 3296638"/>
              <a:gd name="connsiteY3" fmla="*/ 1648319 h 329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6638" h="3296638">
                <a:moveTo>
                  <a:pt x="1648319" y="0"/>
                </a:moveTo>
                <a:lnTo>
                  <a:pt x="3296638" y="1648319"/>
                </a:lnTo>
                <a:lnTo>
                  <a:pt x="1648319" y="3296638"/>
                </a:lnTo>
                <a:lnTo>
                  <a:pt x="0" y="16483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E43551-1D80-4FE8-A8C5-CAB3974D6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99362" y="1780681"/>
            <a:ext cx="3296638" cy="3296638"/>
          </a:xfrm>
          <a:custGeom>
            <a:avLst/>
            <a:gdLst>
              <a:gd name="connsiteX0" fmla="*/ 1648319 w 3296638"/>
              <a:gd name="connsiteY0" fmla="*/ 0 h 3296638"/>
              <a:gd name="connsiteX1" fmla="*/ 3296638 w 3296638"/>
              <a:gd name="connsiteY1" fmla="*/ 1648319 h 3296638"/>
              <a:gd name="connsiteX2" fmla="*/ 1648319 w 3296638"/>
              <a:gd name="connsiteY2" fmla="*/ 3296638 h 3296638"/>
              <a:gd name="connsiteX3" fmla="*/ 0 w 3296638"/>
              <a:gd name="connsiteY3" fmla="*/ 1648319 h 329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6638" h="3296638">
                <a:moveTo>
                  <a:pt x="1648319" y="0"/>
                </a:moveTo>
                <a:lnTo>
                  <a:pt x="3296638" y="1648319"/>
                </a:lnTo>
                <a:lnTo>
                  <a:pt x="1648319" y="3296638"/>
                </a:lnTo>
                <a:lnTo>
                  <a:pt x="0" y="16483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1EB0580-B565-4BA5-8D66-331A6E7F5C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6346" y="3585982"/>
            <a:ext cx="3296638" cy="3296638"/>
          </a:xfrm>
          <a:custGeom>
            <a:avLst/>
            <a:gdLst>
              <a:gd name="connsiteX0" fmla="*/ 1648319 w 3296638"/>
              <a:gd name="connsiteY0" fmla="*/ 0 h 3296638"/>
              <a:gd name="connsiteX1" fmla="*/ 3296638 w 3296638"/>
              <a:gd name="connsiteY1" fmla="*/ 1648319 h 3296638"/>
              <a:gd name="connsiteX2" fmla="*/ 1648319 w 3296638"/>
              <a:gd name="connsiteY2" fmla="*/ 3296638 h 3296638"/>
              <a:gd name="connsiteX3" fmla="*/ 0 w 3296638"/>
              <a:gd name="connsiteY3" fmla="*/ 1648319 h 329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6638" h="3296638">
                <a:moveTo>
                  <a:pt x="1648319" y="0"/>
                </a:moveTo>
                <a:lnTo>
                  <a:pt x="3296638" y="1648319"/>
                </a:lnTo>
                <a:lnTo>
                  <a:pt x="1648319" y="3296638"/>
                </a:lnTo>
                <a:lnTo>
                  <a:pt x="0" y="16483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5C7CB-0570-BE45-9F9D-3F8DA9560FAA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B6A98-9CC8-7042-95A2-B62918CDC32B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C9B-7283-D946-A13B-864AD5A0E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165" y="563908"/>
            <a:ext cx="10863470" cy="5989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43AC-00BF-424E-9EF0-FC8AC1AAB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1666754"/>
            <a:ext cx="5181600" cy="451020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F77EC-AD62-5F42-9B72-39A096876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25" y="1666754"/>
            <a:ext cx="5181600" cy="451020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70605-03C9-A148-A89A-DA481DB3BC99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B051D-55F2-CF4A-9F31-47D5FA69DEFE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81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BBBEBB-7ADE-4B64-A3A8-F5CC520C6E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8042" y="2815389"/>
            <a:ext cx="10635916" cy="4042611"/>
          </a:xfrm>
          <a:custGeom>
            <a:avLst/>
            <a:gdLst>
              <a:gd name="connsiteX0" fmla="*/ 5317958 w 10635916"/>
              <a:gd name="connsiteY0" fmla="*/ 0 h 4042611"/>
              <a:gd name="connsiteX1" fmla="*/ 10635916 w 10635916"/>
              <a:gd name="connsiteY1" fmla="*/ 4042611 h 4042611"/>
              <a:gd name="connsiteX2" fmla="*/ 0 w 10635916"/>
              <a:gd name="connsiteY2" fmla="*/ 4042611 h 404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35916" h="4042611">
                <a:moveTo>
                  <a:pt x="5317958" y="0"/>
                </a:moveTo>
                <a:lnTo>
                  <a:pt x="10635916" y="4042611"/>
                </a:lnTo>
                <a:lnTo>
                  <a:pt x="0" y="40426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866437-DC2F-9848-B7B3-0B26E829D97B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DF2AD3-9BF1-8046-A16A-B9C455C6D4EC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588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7EBB68-F78D-42E6-BC33-FB1E85C738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3484" y="156824"/>
            <a:ext cx="4975694" cy="4046702"/>
          </a:xfrm>
          <a:custGeom>
            <a:avLst/>
            <a:gdLst>
              <a:gd name="connsiteX0" fmla="*/ 3992205 w 4975694"/>
              <a:gd name="connsiteY0" fmla="*/ 0 h 4046702"/>
              <a:gd name="connsiteX1" fmla="*/ 4975694 w 4975694"/>
              <a:gd name="connsiteY1" fmla="*/ 1613887 h 4046702"/>
              <a:gd name="connsiteX2" fmla="*/ 983488 w 4975694"/>
              <a:gd name="connsiteY2" fmla="*/ 4046702 h 4046702"/>
              <a:gd name="connsiteX3" fmla="*/ 0 w 4975694"/>
              <a:gd name="connsiteY3" fmla="*/ 2432815 h 404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94" h="4046702">
                <a:moveTo>
                  <a:pt x="3992205" y="0"/>
                </a:moveTo>
                <a:lnTo>
                  <a:pt x="4975694" y="1613887"/>
                </a:lnTo>
                <a:lnTo>
                  <a:pt x="983488" y="4046702"/>
                </a:lnTo>
                <a:lnTo>
                  <a:pt x="0" y="24328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80A5A9-1DD1-4C06-8037-76117662E8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2207" y="2744765"/>
            <a:ext cx="4975694" cy="4046702"/>
          </a:xfrm>
          <a:custGeom>
            <a:avLst/>
            <a:gdLst>
              <a:gd name="connsiteX0" fmla="*/ 3992205 w 4975694"/>
              <a:gd name="connsiteY0" fmla="*/ 0 h 4046702"/>
              <a:gd name="connsiteX1" fmla="*/ 4975694 w 4975694"/>
              <a:gd name="connsiteY1" fmla="*/ 1613887 h 4046702"/>
              <a:gd name="connsiteX2" fmla="*/ 983488 w 4975694"/>
              <a:gd name="connsiteY2" fmla="*/ 4046702 h 4046702"/>
              <a:gd name="connsiteX3" fmla="*/ 0 w 4975694"/>
              <a:gd name="connsiteY3" fmla="*/ 2432815 h 404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94" h="4046702">
                <a:moveTo>
                  <a:pt x="3992205" y="0"/>
                </a:moveTo>
                <a:lnTo>
                  <a:pt x="4975694" y="1613887"/>
                </a:lnTo>
                <a:lnTo>
                  <a:pt x="983488" y="4046702"/>
                </a:lnTo>
                <a:lnTo>
                  <a:pt x="0" y="24328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536547-9D95-7F47-B00B-E2262A60DB4E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08A98-FE5C-8643-9849-F1BBBCCB2EA2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77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91F92F6-6DFA-4FF3-A109-EF334E6D672C}"/>
              </a:ext>
            </a:extLst>
          </p:cNvPr>
          <p:cNvSpPr/>
          <p:nvPr userDrawn="1"/>
        </p:nvSpPr>
        <p:spPr>
          <a:xfrm>
            <a:off x="6722940" y="0"/>
            <a:ext cx="5469060" cy="6858000"/>
          </a:xfrm>
          <a:custGeom>
            <a:avLst/>
            <a:gdLst>
              <a:gd name="connsiteX0" fmla="*/ 3791844 w 5469060"/>
              <a:gd name="connsiteY0" fmla="*/ 0 h 6858000"/>
              <a:gd name="connsiteX1" fmla="*/ 5469060 w 5469060"/>
              <a:gd name="connsiteY1" fmla="*/ 0 h 6858000"/>
              <a:gd name="connsiteX2" fmla="*/ 5469060 w 5469060"/>
              <a:gd name="connsiteY2" fmla="*/ 6858000 h 6858000"/>
              <a:gd name="connsiteX3" fmla="*/ 0 w 546906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9060" h="6858000">
                <a:moveTo>
                  <a:pt x="3791844" y="0"/>
                </a:moveTo>
                <a:lnTo>
                  <a:pt x="5469060" y="0"/>
                </a:lnTo>
                <a:lnTo>
                  <a:pt x="5469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38AAFE-0D63-4CE2-8EC4-9D54FE3233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5550" y="1245269"/>
            <a:ext cx="5284911" cy="4367463"/>
          </a:xfrm>
          <a:custGeom>
            <a:avLst/>
            <a:gdLst>
              <a:gd name="connsiteX0" fmla="*/ 2642456 w 5284911"/>
              <a:gd name="connsiteY0" fmla="*/ 0 h 4367463"/>
              <a:gd name="connsiteX1" fmla="*/ 5284911 w 5284911"/>
              <a:gd name="connsiteY1" fmla="*/ 4367463 h 4367463"/>
              <a:gd name="connsiteX2" fmla="*/ 0 w 5284911"/>
              <a:gd name="connsiteY2" fmla="*/ 4367463 h 436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84911" h="4367463">
                <a:moveTo>
                  <a:pt x="2642456" y="0"/>
                </a:moveTo>
                <a:lnTo>
                  <a:pt x="5284911" y="4367463"/>
                </a:lnTo>
                <a:lnTo>
                  <a:pt x="0" y="43674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EDBE7-12D9-0044-9132-C019C84A2DFD}"/>
              </a:ext>
            </a:extLst>
          </p:cNvPr>
          <p:cNvSpPr/>
          <p:nvPr userDrawn="1"/>
        </p:nvSpPr>
        <p:spPr>
          <a:xfrm>
            <a:off x="698097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D290E-9539-854F-A01A-51B6119FD690}"/>
              </a:ext>
            </a:extLst>
          </p:cNvPr>
          <p:cNvSpPr/>
          <p:nvPr userDrawn="1"/>
        </p:nvSpPr>
        <p:spPr>
          <a:xfrm>
            <a:off x="151875" y="6299200"/>
            <a:ext cx="542603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01C24E5-3A11-BA44-A2D3-DE6753231006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algn="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259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A219E31-97CA-44FA-97FB-CA76988BD2D3}"/>
              </a:ext>
            </a:extLst>
          </p:cNvPr>
          <p:cNvSpPr/>
          <p:nvPr userDrawn="1"/>
        </p:nvSpPr>
        <p:spPr>
          <a:xfrm>
            <a:off x="0" y="1694604"/>
            <a:ext cx="5687950" cy="5163397"/>
          </a:xfrm>
          <a:custGeom>
            <a:avLst/>
            <a:gdLst>
              <a:gd name="connsiteX0" fmla="*/ 2948563 w 5687950"/>
              <a:gd name="connsiteY0" fmla="*/ 0 h 5163397"/>
              <a:gd name="connsiteX1" fmla="*/ 5687950 w 5687950"/>
              <a:gd name="connsiteY1" fmla="*/ 3013362 h 5163397"/>
              <a:gd name="connsiteX2" fmla="*/ 3322883 w 5687950"/>
              <a:gd name="connsiteY2" fmla="*/ 5163397 h 5163397"/>
              <a:gd name="connsiteX3" fmla="*/ 0 w 5687950"/>
              <a:gd name="connsiteY3" fmla="*/ 5163397 h 5163397"/>
              <a:gd name="connsiteX4" fmla="*/ 0 w 5687950"/>
              <a:gd name="connsiteY4" fmla="*/ 2680479 h 516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7950" h="5163397">
                <a:moveTo>
                  <a:pt x="2948563" y="0"/>
                </a:moveTo>
                <a:lnTo>
                  <a:pt x="5687950" y="3013362"/>
                </a:lnTo>
                <a:lnTo>
                  <a:pt x="3322883" y="5163397"/>
                </a:lnTo>
                <a:lnTo>
                  <a:pt x="0" y="5163397"/>
                </a:lnTo>
                <a:lnTo>
                  <a:pt x="0" y="26804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899C0-62DB-4B09-9A4C-B0F91B2B30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694602"/>
            <a:ext cx="5302527" cy="320209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587D0F-92C8-4A03-B95D-47A5567550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65487" y="1829648"/>
            <a:ext cx="4019550" cy="2686050"/>
          </a:xfrm>
          <a:custGeom>
            <a:avLst/>
            <a:gdLst>
              <a:gd name="connsiteX0" fmla="*/ 0 w 4019550"/>
              <a:gd name="connsiteY0" fmla="*/ 0 h 2686050"/>
              <a:gd name="connsiteX1" fmla="*/ 4019550 w 4019550"/>
              <a:gd name="connsiteY1" fmla="*/ 0 h 2686050"/>
              <a:gd name="connsiteX2" fmla="*/ 4019550 w 4019550"/>
              <a:gd name="connsiteY2" fmla="*/ 2686050 h 2686050"/>
              <a:gd name="connsiteX3" fmla="*/ 0 w 4019550"/>
              <a:gd name="connsiteY3" fmla="*/ 268605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9550" h="2686050">
                <a:moveTo>
                  <a:pt x="0" y="0"/>
                </a:moveTo>
                <a:lnTo>
                  <a:pt x="4019550" y="0"/>
                </a:lnTo>
                <a:lnTo>
                  <a:pt x="4019550" y="2686050"/>
                </a:lnTo>
                <a:lnTo>
                  <a:pt x="0" y="2686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EF479-74B0-5847-8891-554D89786EE5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F7231-DDBD-144E-BAE4-759F7B9EFFF9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661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217D75-91E7-4210-B2A6-415D2CD95109}"/>
              </a:ext>
            </a:extLst>
          </p:cNvPr>
          <p:cNvSpPr/>
          <p:nvPr userDrawn="1"/>
        </p:nvSpPr>
        <p:spPr>
          <a:xfrm>
            <a:off x="0" y="3962400"/>
            <a:ext cx="12192000" cy="289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FE09D-67C4-4AAE-9394-D18A55BD59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93520" y="3176116"/>
            <a:ext cx="9128760" cy="3681884"/>
          </a:xfrm>
          <a:custGeom>
            <a:avLst/>
            <a:gdLst>
              <a:gd name="connsiteX0" fmla="*/ 0 w 9128760"/>
              <a:gd name="connsiteY0" fmla="*/ 0 h 3681884"/>
              <a:gd name="connsiteX1" fmla="*/ 9128760 w 9128760"/>
              <a:gd name="connsiteY1" fmla="*/ 0 h 3681884"/>
              <a:gd name="connsiteX2" fmla="*/ 9128760 w 9128760"/>
              <a:gd name="connsiteY2" fmla="*/ 3681884 h 3681884"/>
              <a:gd name="connsiteX3" fmla="*/ 0 w 9128760"/>
              <a:gd name="connsiteY3" fmla="*/ 3681884 h 36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8760" h="3681884">
                <a:moveTo>
                  <a:pt x="0" y="0"/>
                </a:moveTo>
                <a:lnTo>
                  <a:pt x="9128760" y="0"/>
                </a:lnTo>
                <a:lnTo>
                  <a:pt x="9128760" y="3681884"/>
                </a:lnTo>
                <a:lnTo>
                  <a:pt x="0" y="3681884"/>
                </a:lnTo>
                <a:close/>
              </a:path>
            </a:pathLst>
          </a:custGeom>
          <a:ln w="12700">
            <a:miter lim="400000"/>
          </a:ln>
          <a:effectLst>
            <a:outerShdw blurRad="12700" sx="101000" sy="101000" algn="ctr" rotWithShape="0">
              <a:prstClr val="black">
                <a:alpha val="17000"/>
              </a:prstClr>
            </a:outerShdw>
          </a:effec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5E88C47-717A-4D83-93FA-13970F747B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0775" y="3562350"/>
            <a:ext cx="7410450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24747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F9AFDCE0-E121-4AED-89F8-EF2ABC94C66C}"/>
              </a:ext>
            </a:extLst>
          </p:cNvPr>
          <p:cNvSpPr/>
          <p:nvPr userDrawn="1"/>
        </p:nvSpPr>
        <p:spPr>
          <a:xfrm>
            <a:off x="2295525" y="828675"/>
            <a:ext cx="9067800" cy="5200650"/>
          </a:xfrm>
          <a:prstGeom prst="parallelogram">
            <a:avLst>
              <a:gd name="adj" fmla="val 231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82D3B8E-CD13-416B-949B-B642E3FA96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8675" y="1760483"/>
            <a:ext cx="3448050" cy="3337033"/>
          </a:xfrm>
          <a:custGeom>
            <a:avLst/>
            <a:gdLst>
              <a:gd name="connsiteX0" fmla="*/ 773157 w 3448050"/>
              <a:gd name="connsiteY0" fmla="*/ 0 h 3337033"/>
              <a:gd name="connsiteX1" fmla="*/ 3448050 w 3448050"/>
              <a:gd name="connsiteY1" fmla="*/ 0 h 3337033"/>
              <a:gd name="connsiteX2" fmla="*/ 2674893 w 3448050"/>
              <a:gd name="connsiteY2" fmla="*/ 3337033 h 3337033"/>
              <a:gd name="connsiteX3" fmla="*/ 0 w 3448050"/>
              <a:gd name="connsiteY3" fmla="*/ 3337033 h 33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3337033">
                <a:moveTo>
                  <a:pt x="773157" y="0"/>
                </a:moveTo>
                <a:lnTo>
                  <a:pt x="3448050" y="0"/>
                </a:lnTo>
                <a:lnTo>
                  <a:pt x="2674893" y="3337033"/>
                </a:lnTo>
                <a:lnTo>
                  <a:pt x="0" y="33370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C48DB-6463-4244-92DA-D81B7967D02D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1FFA3-CA43-6343-B078-BAB545AC754F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905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D0A0F4-B2F8-4030-AE15-401746E918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pPr lvl="0"/>
            <a:endParaRPr lang="en-ID" noProof="0" dirty="0"/>
          </a:p>
        </p:txBody>
      </p:sp>
    </p:spTree>
    <p:extLst>
      <p:ext uri="{BB962C8B-B14F-4D97-AF65-F5344CB8AC3E}">
        <p14:creationId xmlns:p14="http://schemas.microsoft.com/office/powerpoint/2010/main" val="14134031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266663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6C0E8-5DEA-E84A-A690-3E087525E6FA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EA7218-7282-1F4F-8490-4AF85AFF961F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2 column 1/2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D7F4CC-A498-164B-9B79-C35843559E5F}"/>
              </a:ext>
            </a:extLst>
          </p:cNvPr>
          <p:cNvSpPr/>
          <p:nvPr userDrawn="1"/>
        </p:nvSpPr>
        <p:spPr>
          <a:xfrm>
            <a:off x="6028267" y="0"/>
            <a:ext cx="61637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C8C9B-7283-D946-A13B-864AD5A0E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165" y="563908"/>
            <a:ext cx="5181968" cy="10108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43AC-00BF-424E-9EF0-FC8AC1AAB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1862667"/>
            <a:ext cx="4981787" cy="431429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F77EC-AD62-5F42-9B72-39A096876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2399" y="1862667"/>
            <a:ext cx="4978725" cy="431429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70605-03C9-A148-A89A-DA481DB3BC99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B051D-55F2-CF4A-9F31-47D5FA69DEFE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bg1">
                    <a:lumMod val="85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bg1">
                    <a:lumMod val="85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bg1">
                  <a:lumMod val="85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8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C9B-7283-D946-A13B-864AD5A0E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165" y="563908"/>
            <a:ext cx="10863470" cy="5989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43AC-00BF-424E-9EF0-FC8AC1AAB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1" y="1666754"/>
            <a:ext cx="3291840" cy="451020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F77EC-AD62-5F42-9B72-39A096876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1690" y="1666754"/>
            <a:ext cx="3291840" cy="451020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70605-03C9-A148-A89A-DA481DB3BC99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B051D-55F2-CF4A-9F31-47D5FA69DEFE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E21BDA6-C964-1145-8BF6-C17CED2BC73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83300" y="1655179"/>
            <a:ext cx="3291840" cy="451020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9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C9B-7283-D946-A13B-864AD5A0E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165" y="563908"/>
            <a:ext cx="10863470" cy="5989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43AC-00BF-424E-9EF0-FC8AC1AAB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1" y="2013995"/>
            <a:ext cx="3291840" cy="416296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F77EC-AD62-5F42-9B72-39A096876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1690" y="2013995"/>
            <a:ext cx="3291840" cy="416296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70605-03C9-A148-A89A-DA481DB3BC99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B051D-55F2-CF4A-9F31-47D5FA69DEFE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E21BDA6-C964-1145-8BF6-C17CED2BC73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83300" y="2002420"/>
            <a:ext cx="3291840" cy="416296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8E8496-0047-C64D-B54E-9C0696F1A0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206500"/>
            <a:ext cx="1087120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 i="0">
                <a:solidFill>
                  <a:schemeClr val="accent1"/>
                </a:solidFill>
              </a:defRPr>
            </a:lvl1pPr>
            <a:lvl2pPr marL="457200" indent="0">
              <a:buNone/>
              <a:defRPr sz="2800" b="1" i="0">
                <a:solidFill>
                  <a:schemeClr val="accent1"/>
                </a:solidFill>
              </a:defRPr>
            </a:lvl2pPr>
            <a:lvl3pPr marL="914400" indent="0">
              <a:buNone/>
              <a:defRPr sz="2400" b="1" i="0">
                <a:solidFill>
                  <a:schemeClr val="accent1"/>
                </a:solidFill>
              </a:defRPr>
            </a:lvl3pPr>
            <a:lvl4pPr marL="1371600" indent="0">
              <a:buNone/>
              <a:defRPr sz="2000" b="1" i="0">
                <a:solidFill>
                  <a:schemeClr val="accent1"/>
                </a:solidFill>
              </a:defRPr>
            </a:lvl4pPr>
            <a:lvl5pPr marL="1828800" indent="0">
              <a:buNone/>
              <a:defRPr sz="2000" b="1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615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C9B-7283-D946-A13B-864AD5A0E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165" y="563908"/>
            <a:ext cx="10863470" cy="5989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43AC-00BF-424E-9EF0-FC8AC1AAB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025569"/>
            <a:ext cx="5181600" cy="415139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F77EC-AD62-5F42-9B72-39A096876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25" y="2025569"/>
            <a:ext cx="5181600" cy="415139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70605-03C9-A148-A89A-DA481DB3BC99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B051D-55F2-CF4A-9F31-47D5FA69DEFE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C4136E-FE54-D84B-9EB3-6C98A8592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5000" y="1206500"/>
            <a:ext cx="10858661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 i="0">
                <a:solidFill>
                  <a:schemeClr val="accent1"/>
                </a:solidFill>
              </a:defRPr>
            </a:lvl1pPr>
            <a:lvl2pPr marL="457200" indent="0">
              <a:buNone/>
              <a:defRPr sz="2800" b="1" i="0">
                <a:solidFill>
                  <a:schemeClr val="accent1"/>
                </a:solidFill>
              </a:defRPr>
            </a:lvl2pPr>
            <a:lvl3pPr marL="914400" indent="0">
              <a:buNone/>
              <a:defRPr sz="2400" b="1" i="0">
                <a:solidFill>
                  <a:schemeClr val="accent1"/>
                </a:solidFill>
              </a:defRPr>
            </a:lvl3pPr>
            <a:lvl4pPr marL="1371600" indent="0">
              <a:buNone/>
              <a:defRPr sz="2000" b="1" i="0">
                <a:solidFill>
                  <a:schemeClr val="accent1"/>
                </a:solidFill>
              </a:defRPr>
            </a:lvl4pPr>
            <a:lvl5pPr marL="1828800" indent="0">
              <a:buNone/>
              <a:defRPr sz="2000" b="1" i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653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/3rds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56B5-09B4-2F43-BA24-547691C0C1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91" y="566928"/>
            <a:ext cx="3602967" cy="113455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E1DF-3345-284E-9251-0582E8B4B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195" y="544011"/>
            <a:ext cx="6701742" cy="53170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85015-C2BB-E14A-8EDE-9EE15927C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791" y="1770927"/>
            <a:ext cx="3602967" cy="833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6C0E8-5DEA-E84A-A690-3E087525E6FA}"/>
              </a:ext>
            </a:extLst>
          </p:cNvPr>
          <p:cNvSpPr/>
          <p:nvPr userDrawn="1"/>
        </p:nvSpPr>
        <p:spPr>
          <a:xfrm flipH="1">
            <a:off x="9660146" y="6477000"/>
            <a:ext cx="1828800" cy="46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EA7218-7282-1F4F-8490-4AF85AFF961F}"/>
              </a:ext>
            </a:extLst>
          </p:cNvPr>
          <p:cNvSpPr/>
          <p:nvPr userDrawn="1"/>
        </p:nvSpPr>
        <p:spPr>
          <a:xfrm flipH="1">
            <a:off x="11507995" y="6299200"/>
            <a:ext cx="468658" cy="31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t>0</a:t>
            </a:r>
            <a:fld id="{F8C4E119-33CF-DB41-B75B-C3CF3061AD70}" type="slidenum">
              <a:rPr lang="en-ID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Source Sans Pro" panose="020B0503030403020204" pitchFamily="34" charset="0"/>
                <a:cs typeface="Segoe UI" panose="020B0502040204020203" pitchFamily="34" charset="0"/>
              </a:rPr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FF7B0-B01B-3947-845C-82F70BECF6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1791" y="2697163"/>
            <a:ext cx="3602736" cy="32178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58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75702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7D063A-F227-BF4A-AB37-E6676F5327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234439"/>
            <a:ext cx="12191999" cy="56235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8C020D-8845-074F-99C7-8F2C6809D4C4}"/>
              </a:ext>
            </a:extLst>
          </p:cNvPr>
          <p:cNvSpPr/>
          <p:nvPr userDrawn="1"/>
        </p:nvSpPr>
        <p:spPr>
          <a:xfrm>
            <a:off x="0" y="1230489"/>
            <a:ext cx="12192000" cy="5627511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7A3A-09B3-5B42-8013-2F8A7DC2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9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4B301-DA77-7644-A7F8-9D1DB97B0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4983" y="4880113"/>
            <a:ext cx="4022035" cy="9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DATE | PRESENTER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59760-AE5C-C04D-864B-F24D2C07B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9319" y="478558"/>
            <a:ext cx="3413362" cy="5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1256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Montserrat" pitchFamily="2" charset="77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3E76F0-CE9C-4549-8FD8-88C5794097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898"/>
          <a:stretch/>
        </p:blipFill>
        <p:spPr>
          <a:xfrm>
            <a:off x="0" y="630936"/>
            <a:ext cx="495300" cy="7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55" r:id="rId2"/>
    <p:sldLayoutId id="2147483758" r:id="rId3"/>
    <p:sldLayoutId id="2147483761" r:id="rId4"/>
    <p:sldLayoutId id="2147483759" r:id="rId5"/>
    <p:sldLayoutId id="2147483760" r:id="rId6"/>
    <p:sldLayoutId id="2147483757" r:id="rId7"/>
    <p:sldLayoutId id="2147483724" r:id="rId8"/>
    <p:sldLayoutId id="214748376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3" r:id="rId2"/>
    <p:sldLayoutId id="2147483700" r:id="rId3"/>
    <p:sldLayoutId id="2147483703" r:id="rId4"/>
    <p:sldLayoutId id="2147483704" r:id="rId5"/>
    <p:sldLayoutId id="2147483729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8" r:id="rId13"/>
    <p:sldLayoutId id="2147483739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13" r:id="rId27"/>
    <p:sldLayoutId id="2147483762" r:id="rId28"/>
    <p:sldLayoutId id="2147483764" r:id="rId29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ivo Bold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ivo Bold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ivo Bold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ivo Bold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ivo Bold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ivo Bold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ivo Bold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hivo Bold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ircuit, rain&#10;&#10;Description automatically generated">
            <a:extLst>
              <a:ext uri="{FF2B5EF4-FFF2-40B4-BE49-F238E27FC236}">
                <a16:creationId xmlns:a16="http://schemas.microsoft.com/office/drawing/2014/main" id="{A208B0AB-BCA2-0148-9CF8-DA2757425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15"/>
          <a:stretch/>
        </p:blipFill>
        <p:spPr>
          <a:xfrm>
            <a:off x="8189" y="-101270"/>
            <a:ext cx="12209845" cy="69491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0DF85A-885E-334F-8669-9FF0F69D4784}"/>
              </a:ext>
            </a:extLst>
          </p:cNvPr>
          <p:cNvSpPr/>
          <p:nvPr/>
        </p:nvSpPr>
        <p:spPr>
          <a:xfrm>
            <a:off x="19050" y="3429000"/>
            <a:ext cx="12188825" cy="342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Myriad Condensed"/>
              <a:cs typeface="Myriad Condensed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0C6319-EAF2-6C4C-A4C6-2A6C68DF26B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104" y="5143499"/>
            <a:ext cx="4004252" cy="594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CD79E-6CDE-4998-B3AD-666E61545B13}"/>
              </a:ext>
            </a:extLst>
          </p:cNvPr>
          <p:cNvSpPr txBox="1"/>
          <p:nvPr/>
        </p:nvSpPr>
        <p:spPr>
          <a:xfrm>
            <a:off x="3005138" y="2925246"/>
            <a:ext cx="62007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yriad Condensed"/>
                <a:cs typeface="Myriad Condensed"/>
              </a:rPr>
              <a:t>Created by: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Myriad Condensed"/>
                <a:cs typeface="Myriad Condensed"/>
              </a:rPr>
              <a:t>Khaled SeifAldin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Myriad Condensed"/>
              <a:cs typeface="Myriad Condense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A4F00-30A0-412C-83C0-38AB1A8C3824}"/>
              </a:ext>
            </a:extLst>
          </p:cNvPr>
          <p:cNvSpPr txBox="1"/>
          <p:nvPr/>
        </p:nvSpPr>
        <p:spPr>
          <a:xfrm>
            <a:off x="3013075" y="1883331"/>
            <a:ext cx="62007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ea typeface="Arial"/>
                <a:cs typeface="Arial"/>
              </a:rPr>
              <a:t>Movies Gener Prediction</a:t>
            </a:r>
            <a:endParaRPr lang="en-US" sz="3200" dirty="0">
              <a:solidFill>
                <a:schemeClr val="bg1"/>
              </a:solidFill>
              <a:latin typeface="Myriad Condensed"/>
              <a:cs typeface="Myriad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6FCEF-30A4-4BAB-80C5-C9B57414C762}"/>
              </a:ext>
            </a:extLst>
          </p:cNvPr>
          <p:cNvSpPr txBox="1"/>
          <p:nvPr/>
        </p:nvSpPr>
        <p:spPr>
          <a:xfrm>
            <a:off x="10159067" y="6006353"/>
            <a:ext cx="141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yriad Condensed"/>
                <a:cs typeface="Myriad Condensed"/>
              </a:rPr>
              <a:t>Confidential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1010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F2D0E-E7E4-DA51-36F8-49CAB2BA8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7B04-AE41-9D77-EE90-9AAFF5A9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563908"/>
            <a:ext cx="10863470" cy="598971"/>
          </a:xfrm>
        </p:spPr>
        <p:txBody>
          <a:bodyPr anchor="ctr">
            <a:normAutofit/>
          </a:bodyPr>
          <a:lstStyle/>
          <a:p>
            <a:r>
              <a:rPr lang="en-US" dirty="0"/>
              <a:t>Non-Spoiler Summaries for Movie Plots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75E1EF3-895E-6149-4771-6328302AD6F9}"/>
              </a:ext>
            </a:extLst>
          </p:cNvPr>
          <p:cNvSpPr txBox="1">
            <a:spLocks/>
          </p:cNvSpPr>
          <p:nvPr/>
        </p:nvSpPr>
        <p:spPr>
          <a:xfrm>
            <a:off x="457201" y="1066645"/>
            <a:ext cx="6868274" cy="4869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DCC0CE-B4A8-8A04-C51A-68DE1600E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768" y="1371600"/>
            <a:ext cx="5606772" cy="5067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907E4E1-A6F8-62AD-C14D-7D7C24DF012C}"/>
              </a:ext>
            </a:extLst>
          </p:cNvPr>
          <p:cNvSpPr txBox="1">
            <a:spLocks/>
          </p:cNvSpPr>
          <p:nvPr/>
        </p:nvSpPr>
        <p:spPr>
          <a:xfrm>
            <a:off x="378460" y="2814320"/>
            <a:ext cx="5679440" cy="3718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800" dirty="0"/>
              <a:t>Used Model: </a:t>
            </a:r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r>
              <a:rPr lang="en-US" sz="1800" b="0" dirty="0"/>
              <a:t>- google/flan-t5-xl</a:t>
            </a:r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r>
              <a:rPr lang="en-US" sz="1800" b="0" dirty="0"/>
              <a:t>-transformer model via Hugging Face's `pipeline("summarization")` to produce high-quality summaries.</a:t>
            </a:r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r>
              <a:rPr lang="en-US" sz="1800" dirty="0"/>
              <a:t>Custom Prompting:</a:t>
            </a:r>
          </a:p>
          <a:p>
            <a:r>
              <a:rPr lang="en-US" sz="1800" b="0" dirty="0"/>
              <a:t>Each movie plot was summarized using a tailored prompt to instruct the model </a:t>
            </a:r>
            <a:r>
              <a:rPr lang="en-US" sz="1800" b="0" i="1" dirty="0"/>
              <a:t>*not*</a:t>
            </a:r>
            <a:r>
              <a:rPr lang="en-US" sz="1800" b="0" dirty="0"/>
              <a:t> to reveal spoilers:  </a:t>
            </a:r>
          </a:p>
          <a:p>
            <a:endParaRPr lang="en-US" sz="1800" b="0" dirty="0"/>
          </a:p>
          <a:p>
            <a:r>
              <a:rPr lang="en-US" sz="1800" b="0" dirty="0"/>
              <a:t>  </a:t>
            </a:r>
            <a:r>
              <a:rPr lang="en-US" sz="1800" b="0" i="1" dirty="0"/>
              <a:t>*"Summarize the following movie plot without revealing major twists or the ending:"*</a:t>
            </a: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35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0F77E-89BE-BDE2-D8AB-0EA228C1A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634-8CBE-E11C-3A48-29C64628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85" y="119182"/>
            <a:ext cx="10863470" cy="598971"/>
          </a:xfrm>
        </p:spPr>
        <p:txBody>
          <a:bodyPr anchor="ctr">
            <a:normAutofit/>
          </a:bodyPr>
          <a:lstStyle/>
          <a:p>
            <a:r>
              <a:rPr lang="en-US" sz="3100" dirty="0"/>
              <a:t>Vector DB &amp; RAG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47AFDE-84CD-63C4-6B0B-A78606A0D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1" r="1" b="23616"/>
          <a:stretch>
            <a:fillRect/>
          </a:stretch>
        </p:blipFill>
        <p:spPr bwMode="auto">
          <a:xfrm>
            <a:off x="378460" y="3923552"/>
            <a:ext cx="10853531" cy="2515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5C755AA-0D19-1BF7-0F17-05E03CD5A54E}"/>
              </a:ext>
            </a:extLst>
          </p:cNvPr>
          <p:cNvSpPr txBox="1">
            <a:spLocks/>
          </p:cNvSpPr>
          <p:nvPr/>
        </p:nvSpPr>
        <p:spPr>
          <a:xfrm>
            <a:off x="457201" y="1066645"/>
            <a:ext cx="6868274" cy="4869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6017EA-CF7B-90D3-846B-42933530E3A5}"/>
              </a:ext>
            </a:extLst>
          </p:cNvPr>
          <p:cNvSpPr txBox="1">
            <a:spLocks/>
          </p:cNvSpPr>
          <p:nvPr/>
        </p:nvSpPr>
        <p:spPr>
          <a:xfrm>
            <a:off x="437542" y="3429000"/>
            <a:ext cx="11078155" cy="709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Used Models:</a:t>
            </a:r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marL="2171700" lvl="4" indent="-342900" fontAlgn="auto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400" dirty="0"/>
          </a:p>
          <a:p>
            <a:pPr marL="2171700" lvl="4" indent="-342900" fontAlgn="auto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400" dirty="0"/>
          </a:p>
          <a:p>
            <a:pPr lvl="4" fontAlgn="auto">
              <a:spcAft>
                <a:spcPts val="0"/>
              </a:spcAft>
            </a:pPr>
            <a:endParaRPr lang="en-US" sz="400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Sentence Embedding Model:</a:t>
            </a:r>
            <a:r>
              <a:rPr lang="en-US" sz="1800" dirty="0"/>
              <a:t>  </a:t>
            </a:r>
            <a:r>
              <a:rPr lang="en-US" sz="1800" b="0" dirty="0"/>
              <a:t>"sentence-transformers/all-MiniLM-L6-v2"</a:t>
            </a:r>
            <a:endParaRPr lang="en-US" sz="1600" b="0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b="0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dirty="0"/>
              <a:t> </a:t>
            </a:r>
            <a:r>
              <a:rPr lang="en-US" sz="2000" dirty="0"/>
              <a:t>Retrieval-Augmented Generation (RAG):</a:t>
            </a:r>
            <a:r>
              <a:rPr lang="en-US" sz="2000" b="0" dirty="0"/>
              <a:t>  </a:t>
            </a:r>
            <a:r>
              <a:rPr lang="en-US" sz="1800" b="0" dirty="0"/>
              <a:t>"google/flan-t5-base"</a:t>
            </a:r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0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b="0" dirty="0"/>
          </a:p>
          <a:p>
            <a:pPr fontAlgn="auto">
              <a:spcAft>
                <a:spcPts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401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61057-5DB4-BE67-17E1-65945C647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3318-8441-6421-DFA7-B8C2D262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563908"/>
            <a:ext cx="10863470" cy="598971"/>
          </a:xfrm>
        </p:spPr>
        <p:txBody>
          <a:bodyPr anchor="ctr">
            <a:normAutofit/>
          </a:bodyPr>
          <a:lstStyle/>
          <a:p>
            <a:r>
              <a:rPr lang="en-US" dirty="0"/>
              <a:t>Deployment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03EDBC-85E0-20A4-6A3C-A338350C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29" y="1666754"/>
            <a:ext cx="9907679" cy="450799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B245F76-883A-AFDC-C444-A1D9D59D0649}"/>
              </a:ext>
            </a:extLst>
          </p:cNvPr>
          <p:cNvSpPr txBox="1">
            <a:spLocks/>
          </p:cNvSpPr>
          <p:nvPr/>
        </p:nvSpPr>
        <p:spPr>
          <a:xfrm>
            <a:off x="457201" y="1066645"/>
            <a:ext cx="6868274" cy="4869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0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1F75-6A4F-4A13-E9B2-ACF5787BE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656F-7DAE-5EFE-53E2-65AF060E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563908"/>
            <a:ext cx="10863470" cy="598971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6162B6A-15F0-F399-D890-E8A8B2EEFDB8}"/>
              </a:ext>
            </a:extLst>
          </p:cNvPr>
          <p:cNvSpPr txBox="1">
            <a:spLocks/>
          </p:cNvSpPr>
          <p:nvPr/>
        </p:nvSpPr>
        <p:spPr>
          <a:xfrm>
            <a:off x="457201" y="1066645"/>
            <a:ext cx="6868274" cy="4869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51B0BF-F951-B742-56EC-E2E6C3A08625}"/>
              </a:ext>
            </a:extLst>
          </p:cNvPr>
          <p:cNvSpPr txBox="1">
            <a:spLocks/>
          </p:cNvSpPr>
          <p:nvPr/>
        </p:nvSpPr>
        <p:spPr>
          <a:xfrm>
            <a:off x="548115" y="4284202"/>
            <a:ext cx="11078155" cy="709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355B3D-EFCE-7DBB-4202-FCF5CED1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74" y="2036481"/>
            <a:ext cx="1011480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project, I performed data cleaning, feature extraction, and exploratory data analysis on movie metadata, focusing on columns like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Cast_Size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Director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, and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Genres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 applied custom functions to handle missing values, normalize text, and extract relevant fields from JSON-like structures. I visualized distributions and identified features with low variance or missing data. These steps prepared the dataset for further modeling and ensured its quality and consistency.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1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ircuit, rain&#10;&#10;Description automatically generated">
            <a:extLst>
              <a:ext uri="{FF2B5EF4-FFF2-40B4-BE49-F238E27FC236}">
                <a16:creationId xmlns:a16="http://schemas.microsoft.com/office/drawing/2014/main" id="{A208B0AB-BCA2-0148-9CF8-DA2757425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15"/>
          <a:stretch/>
        </p:blipFill>
        <p:spPr>
          <a:xfrm>
            <a:off x="-1971" y="-91110"/>
            <a:ext cx="12209845" cy="69491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0DF85A-885E-334F-8669-9FF0F69D4784}"/>
              </a:ext>
            </a:extLst>
          </p:cNvPr>
          <p:cNvSpPr/>
          <p:nvPr/>
        </p:nvSpPr>
        <p:spPr>
          <a:xfrm>
            <a:off x="19050" y="3429000"/>
            <a:ext cx="12188825" cy="342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0C6319-EAF2-6C4C-A4C6-2A6C68DF26B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104" y="5143499"/>
            <a:ext cx="4004252" cy="594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6B33F-030D-4D8D-A9F8-328CDC24F2AA}"/>
              </a:ext>
            </a:extLst>
          </p:cNvPr>
          <p:cNvSpPr txBox="1"/>
          <p:nvPr/>
        </p:nvSpPr>
        <p:spPr>
          <a:xfrm>
            <a:off x="10159067" y="6006353"/>
            <a:ext cx="141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yriad Condensed"/>
                <a:cs typeface="Myriad Condensed"/>
              </a:rPr>
              <a:t>Confidential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0969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03F92B-40DE-9D43-B06C-C796255284B9}"/>
              </a:ext>
            </a:extLst>
          </p:cNvPr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Montserrat" pitchFamily="2" charset="77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1D03C44-D00D-1747-9DEE-2ECF2FB69AD3}"/>
              </a:ext>
            </a:extLst>
          </p:cNvPr>
          <p:cNvSpPr txBox="1">
            <a:spLocks noChangeArrowheads="1"/>
          </p:cNvSpPr>
          <p:nvPr/>
        </p:nvSpPr>
        <p:spPr>
          <a:xfrm>
            <a:off x="5407025" y="1190625"/>
            <a:ext cx="6784975" cy="730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762F2-C928-8949-B25B-525599BDFB2A}"/>
              </a:ext>
            </a:extLst>
          </p:cNvPr>
          <p:cNvSpPr txBox="1"/>
          <p:nvPr/>
        </p:nvSpPr>
        <p:spPr>
          <a:xfrm>
            <a:off x="5100637" y="2195978"/>
            <a:ext cx="23615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Montserrat" pitchFamily="2" charset="77"/>
              </a:rPr>
              <a:t>Problem Statement:</a:t>
            </a:r>
            <a:endParaRPr lang="en-US" sz="1600" dirty="0"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E8088-02B8-E540-A209-55FAB0EB64C1}"/>
              </a:ext>
            </a:extLst>
          </p:cNvPr>
          <p:cNvCxnSpPr>
            <a:cxnSpLocks/>
          </p:cNvCxnSpPr>
          <p:nvPr/>
        </p:nvCxnSpPr>
        <p:spPr>
          <a:xfrm>
            <a:off x="7899444" y="2357438"/>
            <a:ext cx="2286000" cy="0"/>
          </a:xfrm>
          <a:prstGeom prst="line">
            <a:avLst/>
          </a:pr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828AC7-D4C9-5F4A-83C4-61EE5D1704B3}"/>
              </a:ext>
            </a:extLst>
          </p:cNvPr>
          <p:cNvSpPr txBox="1"/>
          <p:nvPr/>
        </p:nvSpPr>
        <p:spPr>
          <a:xfrm>
            <a:off x="10416561" y="2160397"/>
            <a:ext cx="412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3FA56-18CB-3A44-9D29-D4E892482CA4}"/>
              </a:ext>
            </a:extLst>
          </p:cNvPr>
          <p:cNvSpPr txBox="1"/>
          <p:nvPr/>
        </p:nvSpPr>
        <p:spPr>
          <a:xfrm>
            <a:off x="5100636" y="2653879"/>
            <a:ext cx="33842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Montserrat" panose="00000500000000000000" pitchFamily="2" charset="0"/>
              </a:rPr>
              <a:t>Data Sources: Data Collection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51B60-F903-2541-8309-B6DFC832137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484896" y="2823156"/>
            <a:ext cx="1737360" cy="0"/>
          </a:xfrm>
          <a:prstGeom prst="line">
            <a:avLst/>
          </a:pr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A7E843-62DB-E648-9380-C023B22F9AB9}"/>
              </a:ext>
            </a:extLst>
          </p:cNvPr>
          <p:cNvSpPr txBox="1"/>
          <p:nvPr/>
        </p:nvSpPr>
        <p:spPr>
          <a:xfrm>
            <a:off x="10457658" y="2637144"/>
            <a:ext cx="412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B9B25-8B2F-7943-8B2C-BA8D57778C5A}"/>
              </a:ext>
            </a:extLst>
          </p:cNvPr>
          <p:cNvSpPr txBox="1"/>
          <p:nvPr/>
        </p:nvSpPr>
        <p:spPr>
          <a:xfrm>
            <a:off x="5100636" y="3066953"/>
            <a:ext cx="24641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Montserrat" panose="00000500000000000000" pitchFamily="2" charset="0"/>
              </a:rPr>
              <a:t>EDA &amp; Preprocessing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431BC3-8FA6-2F4B-8B1E-9E4056B9A21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564772" y="3236230"/>
            <a:ext cx="2524106" cy="0"/>
          </a:xfrm>
          <a:prstGeom prst="line">
            <a:avLst/>
          </a:pr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F6F2E1-EDF2-564A-82E3-FB5197F5A0FA}"/>
              </a:ext>
            </a:extLst>
          </p:cNvPr>
          <p:cNvSpPr txBox="1"/>
          <p:nvPr/>
        </p:nvSpPr>
        <p:spPr>
          <a:xfrm>
            <a:off x="10275145" y="3086100"/>
            <a:ext cx="82426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05 - 07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615DFD-1FF0-5145-AC1E-99F527CD72C7}"/>
              </a:ext>
            </a:extLst>
          </p:cNvPr>
          <p:cNvSpPr txBox="1"/>
          <p:nvPr/>
        </p:nvSpPr>
        <p:spPr>
          <a:xfrm>
            <a:off x="5100635" y="3499241"/>
            <a:ext cx="40738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dirty="0">
                <a:latin typeface="Montserrat" panose="00000500000000000000" pitchFamily="2" charset="0"/>
              </a:rPr>
              <a:t>Pipeline , Modeling &amp; Evaluation</a:t>
            </a:r>
            <a:endParaRPr lang="en-US" sz="1600" dirty="0">
              <a:latin typeface="Montserrat" panose="000005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CE6C39-71A4-B74F-8AE2-39E0318046D6}"/>
              </a:ext>
            </a:extLst>
          </p:cNvPr>
          <p:cNvCxnSpPr>
            <a:cxnSpLocks/>
          </p:cNvCxnSpPr>
          <p:nvPr/>
        </p:nvCxnSpPr>
        <p:spPr>
          <a:xfrm>
            <a:off x="8866307" y="3668518"/>
            <a:ext cx="1222571" cy="0"/>
          </a:xfrm>
          <a:prstGeom prst="line">
            <a:avLst/>
          </a:pr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AF0D58-C339-8D4D-815B-94F9A8D872D8}"/>
              </a:ext>
            </a:extLst>
          </p:cNvPr>
          <p:cNvSpPr txBox="1"/>
          <p:nvPr/>
        </p:nvSpPr>
        <p:spPr>
          <a:xfrm>
            <a:off x="10309380" y="3503442"/>
            <a:ext cx="70884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08-09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A8E7AE-8C1F-884C-8F75-EF2F71970BFA}"/>
              </a:ext>
            </a:extLst>
          </p:cNvPr>
          <p:cNvSpPr txBox="1"/>
          <p:nvPr/>
        </p:nvSpPr>
        <p:spPr>
          <a:xfrm>
            <a:off x="528638" y="2138363"/>
            <a:ext cx="32559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Welcome to our informative presentation.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6F4D8E-5854-EA4F-979A-12C48A74A06B}"/>
              </a:ext>
            </a:extLst>
          </p:cNvPr>
          <p:cNvCxnSpPr>
            <a:cxnSpLocks/>
          </p:cNvCxnSpPr>
          <p:nvPr/>
        </p:nvCxnSpPr>
        <p:spPr>
          <a:xfrm>
            <a:off x="627063" y="4283075"/>
            <a:ext cx="104298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067722-293D-EEED-C941-4B1C49DF8DAE}"/>
              </a:ext>
            </a:extLst>
          </p:cNvPr>
          <p:cNvSpPr txBox="1"/>
          <p:nvPr/>
        </p:nvSpPr>
        <p:spPr>
          <a:xfrm>
            <a:off x="5100635" y="3949949"/>
            <a:ext cx="4734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Montserrat" panose="00000500000000000000" pitchFamily="2" charset="0"/>
              </a:rPr>
              <a:t>Non-Spoiler Summaries for Movie Plots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CEF077-04F5-30E3-9DBA-F1D82D56293D}"/>
              </a:ext>
            </a:extLst>
          </p:cNvPr>
          <p:cNvCxnSpPr>
            <a:cxnSpLocks/>
          </p:cNvCxnSpPr>
          <p:nvPr/>
        </p:nvCxnSpPr>
        <p:spPr>
          <a:xfrm>
            <a:off x="9477592" y="4130081"/>
            <a:ext cx="707852" cy="0"/>
          </a:xfrm>
          <a:prstGeom prst="line">
            <a:avLst/>
          </a:pr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56C5A1-E4AA-E51C-EC43-073E470DBC42}"/>
              </a:ext>
            </a:extLst>
          </p:cNvPr>
          <p:cNvSpPr txBox="1"/>
          <p:nvPr/>
        </p:nvSpPr>
        <p:spPr>
          <a:xfrm>
            <a:off x="10457658" y="3949949"/>
            <a:ext cx="412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487A9-98CD-A78D-28BE-68A8D6F90887}"/>
              </a:ext>
            </a:extLst>
          </p:cNvPr>
          <p:cNvSpPr txBox="1"/>
          <p:nvPr/>
        </p:nvSpPr>
        <p:spPr>
          <a:xfrm>
            <a:off x="5100635" y="4369875"/>
            <a:ext cx="40738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Montserrat" panose="00000500000000000000" pitchFamily="2" charset="0"/>
              </a:rPr>
              <a:t>Vector DB &amp; RAG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418066D-B202-AB2F-122B-4E27239C9DFB}"/>
              </a:ext>
            </a:extLst>
          </p:cNvPr>
          <p:cNvCxnSpPr>
            <a:cxnSpLocks/>
          </p:cNvCxnSpPr>
          <p:nvPr/>
        </p:nvCxnSpPr>
        <p:spPr>
          <a:xfrm>
            <a:off x="7210423" y="4562855"/>
            <a:ext cx="2712328" cy="0"/>
          </a:xfrm>
          <a:prstGeom prst="line">
            <a:avLst/>
          </a:pr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FFC416F-2A36-E0A4-DBA7-8709FA527CB3}"/>
              </a:ext>
            </a:extLst>
          </p:cNvPr>
          <p:cNvSpPr txBox="1"/>
          <p:nvPr/>
        </p:nvSpPr>
        <p:spPr>
          <a:xfrm>
            <a:off x="10465288" y="4396456"/>
            <a:ext cx="3970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AB508-891E-20DE-8FF5-7844FDB64666}"/>
              </a:ext>
            </a:extLst>
          </p:cNvPr>
          <p:cNvSpPr txBox="1"/>
          <p:nvPr/>
        </p:nvSpPr>
        <p:spPr>
          <a:xfrm>
            <a:off x="5100635" y="4729800"/>
            <a:ext cx="40738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Montserrat" panose="00000500000000000000" pitchFamily="2" charset="0"/>
              </a:rPr>
              <a:t>Deployment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F94363-8AE8-F652-21B0-C4B94E66431F}"/>
              </a:ext>
            </a:extLst>
          </p:cNvPr>
          <p:cNvCxnSpPr>
            <a:cxnSpLocks/>
          </p:cNvCxnSpPr>
          <p:nvPr/>
        </p:nvCxnSpPr>
        <p:spPr>
          <a:xfrm>
            <a:off x="6870221" y="4919272"/>
            <a:ext cx="3052530" cy="0"/>
          </a:xfrm>
          <a:prstGeom prst="line">
            <a:avLst/>
          </a:pr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6BF972-B84D-B893-4CDF-EA90078BA8BC}"/>
              </a:ext>
            </a:extLst>
          </p:cNvPr>
          <p:cNvSpPr txBox="1"/>
          <p:nvPr/>
        </p:nvSpPr>
        <p:spPr>
          <a:xfrm>
            <a:off x="10457658" y="4795384"/>
            <a:ext cx="412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96676-E52B-4550-B43F-264157FF39A7}"/>
              </a:ext>
            </a:extLst>
          </p:cNvPr>
          <p:cNvSpPr txBox="1"/>
          <p:nvPr/>
        </p:nvSpPr>
        <p:spPr>
          <a:xfrm>
            <a:off x="5100635" y="514892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Montserrat" panose="00000500000000000000" pitchFamily="2" charset="0"/>
              </a:rPr>
              <a:t>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748AF7-293E-9E68-4036-2E2EC5A422D8}"/>
              </a:ext>
            </a:extLst>
          </p:cNvPr>
          <p:cNvCxnSpPr>
            <a:cxnSpLocks/>
          </p:cNvCxnSpPr>
          <p:nvPr/>
        </p:nvCxnSpPr>
        <p:spPr>
          <a:xfrm>
            <a:off x="6870221" y="5318197"/>
            <a:ext cx="3052530" cy="0"/>
          </a:xfrm>
          <a:prstGeom prst="line">
            <a:avLst/>
          </a:pr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9480BA-22B2-350C-6844-93E1E9F45683}"/>
              </a:ext>
            </a:extLst>
          </p:cNvPr>
          <p:cNvSpPr txBox="1"/>
          <p:nvPr/>
        </p:nvSpPr>
        <p:spPr>
          <a:xfrm>
            <a:off x="10501451" y="5148920"/>
            <a:ext cx="4122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+mj-lt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811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  <p:bldP spid="18" grpId="0"/>
      <p:bldP spid="19" grpId="0"/>
      <p:bldP spid="21" grpId="0"/>
      <p:bldP spid="22" grpId="0"/>
      <p:bldP spid="24" grpId="0"/>
      <p:bldP spid="32" grpId="0"/>
      <p:bldP spid="25" grpId="0"/>
      <p:bldP spid="28" grpId="0"/>
      <p:bldP spid="31" grpId="0"/>
      <p:bldP spid="35" grpId="0"/>
      <p:bldP spid="2" grpId="0"/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7F2-1F71-EB4C-87DC-BA04BE5D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563908"/>
            <a:ext cx="10863470" cy="5989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Montserrat" pitchFamily="2" charset="77"/>
                <a:ea typeface="+mj-ea"/>
                <a:cs typeface="+mj-cs"/>
              </a:rPr>
              <a:t>Problem Statement: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E29547-2E43-8C4F-A194-95BF5412E174}"/>
              </a:ext>
            </a:extLst>
          </p:cNvPr>
          <p:cNvSpPr txBox="1">
            <a:spLocks/>
          </p:cNvSpPr>
          <p:nvPr/>
        </p:nvSpPr>
        <p:spPr>
          <a:xfrm>
            <a:off x="9391400" y="4579917"/>
            <a:ext cx="2080161" cy="1452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500" b="1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4BF0BF6-8FFA-000E-AC69-0A8D009EA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779345"/>
              </p:ext>
            </p:extLst>
          </p:nvPr>
        </p:nvGraphicFramePr>
        <p:xfrm>
          <a:off x="636103" y="2019300"/>
          <a:ext cx="10853531" cy="4150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94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DBF4-6965-E650-B68F-8D10272B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563908"/>
            <a:ext cx="10863470" cy="598971"/>
          </a:xfrm>
        </p:spPr>
        <p:txBody>
          <a:bodyPr anchor="ctr">
            <a:normAutofit/>
          </a:bodyPr>
          <a:lstStyle/>
          <a:p>
            <a:r>
              <a:rPr lang="en-US" dirty="0"/>
              <a:t>Data Sources: Data Collection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D257C-8EE3-331C-1138-AF485B8C0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5014"/>
              </p:ext>
            </p:extLst>
          </p:nvPr>
        </p:nvGraphicFramePr>
        <p:xfrm>
          <a:off x="636103" y="1666754"/>
          <a:ext cx="10853531" cy="4507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00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96FA-87A7-E594-AD08-8AE617E6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563908"/>
            <a:ext cx="10863470" cy="598971"/>
          </a:xfrm>
        </p:spPr>
        <p:txBody>
          <a:bodyPr anchor="ctr">
            <a:normAutofit/>
          </a:bodyPr>
          <a:lstStyle/>
          <a:p>
            <a:r>
              <a:rPr lang="en-US" sz="3100" dirty="0"/>
              <a:t>EDA (Exploratory Data Analysis) &amp; Preprocessing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EA8E888-2787-C592-7EA5-73D9280843DF}"/>
              </a:ext>
            </a:extLst>
          </p:cNvPr>
          <p:cNvSpPr txBox="1">
            <a:spLocks/>
          </p:cNvSpPr>
          <p:nvPr/>
        </p:nvSpPr>
        <p:spPr>
          <a:xfrm>
            <a:off x="457201" y="1066645"/>
            <a:ext cx="6868274" cy="4869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0256080-5677-0DEB-CF50-71EA372F2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239421"/>
              </p:ext>
            </p:extLst>
          </p:nvPr>
        </p:nvGraphicFramePr>
        <p:xfrm>
          <a:off x="636103" y="1066645"/>
          <a:ext cx="10853531" cy="510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8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83136-1F1B-C525-2D81-39B16A750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EA0E-BC7C-1D4B-29B9-549674E2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563908"/>
            <a:ext cx="10863470" cy="598971"/>
          </a:xfrm>
        </p:spPr>
        <p:txBody>
          <a:bodyPr anchor="ctr">
            <a:normAutofit/>
          </a:bodyPr>
          <a:lstStyle/>
          <a:p>
            <a:r>
              <a:rPr lang="en-US" sz="3100" dirty="0"/>
              <a:t>EDA (Exploratory Data Analysis) &amp; Preprocessing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593A445-962F-81F1-F59A-588E60F98D46}"/>
              </a:ext>
            </a:extLst>
          </p:cNvPr>
          <p:cNvSpPr txBox="1">
            <a:spLocks/>
          </p:cNvSpPr>
          <p:nvPr/>
        </p:nvSpPr>
        <p:spPr>
          <a:xfrm>
            <a:off x="457201" y="1066645"/>
            <a:ext cx="6868274" cy="4869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CAA1F9EC-71E1-CAB2-924B-D93532855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582010"/>
              </p:ext>
            </p:extLst>
          </p:nvPr>
        </p:nvGraphicFramePr>
        <p:xfrm>
          <a:off x="636103" y="1066645"/>
          <a:ext cx="10853531" cy="510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981FA24-843F-D3F0-8C2A-906AADB77810}"/>
              </a:ext>
            </a:extLst>
          </p:cNvPr>
          <p:cNvSpPr txBox="1">
            <a:spLocks/>
          </p:cNvSpPr>
          <p:nvPr/>
        </p:nvSpPr>
        <p:spPr>
          <a:xfrm>
            <a:off x="179851" y="1665616"/>
            <a:ext cx="10863470" cy="59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0" dirty="0"/>
              <a:t>Most frequent 15 genres in a bar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19742-C726-2DCB-721E-97EDB0572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370" y="2581230"/>
            <a:ext cx="11548715" cy="34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2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044D8-E11D-2235-E9F5-91AE65154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D07A-2AEC-0E52-FA14-FE9CE2E8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563908"/>
            <a:ext cx="10863470" cy="598971"/>
          </a:xfrm>
        </p:spPr>
        <p:txBody>
          <a:bodyPr anchor="ctr">
            <a:normAutofit/>
          </a:bodyPr>
          <a:lstStyle/>
          <a:p>
            <a:r>
              <a:rPr lang="en-US" sz="3100" dirty="0"/>
              <a:t>EDA (Exploratory Data Analysis) &amp; Preprocessing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5A5C43B-8FA0-D51A-B243-E79EAD6691B8}"/>
              </a:ext>
            </a:extLst>
          </p:cNvPr>
          <p:cNvSpPr txBox="1">
            <a:spLocks/>
          </p:cNvSpPr>
          <p:nvPr/>
        </p:nvSpPr>
        <p:spPr>
          <a:xfrm>
            <a:off x="457201" y="1066645"/>
            <a:ext cx="6868274" cy="4869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E0BE8AAD-C468-D2A9-D7AD-3C83318926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6103" y="1066645"/>
          <a:ext cx="10853531" cy="510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B90BD3F-E1BB-9708-3BDD-775D38F2914E}"/>
              </a:ext>
            </a:extLst>
          </p:cNvPr>
          <p:cNvSpPr txBox="1">
            <a:spLocks/>
          </p:cNvSpPr>
          <p:nvPr/>
        </p:nvSpPr>
        <p:spPr>
          <a:xfrm>
            <a:off x="179851" y="1665616"/>
            <a:ext cx="10863470" cy="59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0" dirty="0"/>
              <a:t>Top 10 countries has film production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BFA67-4CFC-0C88-9B8B-5F123AA6FE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851" y="2450266"/>
            <a:ext cx="11554948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5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6417F-FE71-E986-DA6E-F1DCD9652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8B81-62A9-F663-B7F8-FC200079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566928"/>
            <a:ext cx="9480152" cy="756905"/>
          </a:xfrm>
        </p:spPr>
        <p:txBody>
          <a:bodyPr anchor="t" anchorCtr="0">
            <a:normAutofit/>
          </a:bodyPr>
          <a:lstStyle/>
          <a:p>
            <a:r>
              <a:rPr lang="en-US" sz="3100" b="1" i="1" kern="1200" dirty="0">
                <a:latin typeface="Montserrat" pitchFamily="2" charset="77"/>
                <a:ea typeface="+mj-ea"/>
                <a:cs typeface="+mj-cs"/>
              </a:rPr>
              <a:t>Pipeline , Modeling &amp; Evaluation</a:t>
            </a:r>
            <a:endParaRPr lang="en-US" sz="3100" b="1" kern="1200" dirty="0">
              <a:latin typeface="Montserrat" pitchFamily="2" charset="77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CF1ED3-2499-F4D9-19E0-D2A081CFC12C}"/>
              </a:ext>
            </a:extLst>
          </p:cNvPr>
          <p:cNvSpPr txBox="1">
            <a:spLocks/>
          </p:cNvSpPr>
          <p:nvPr/>
        </p:nvSpPr>
        <p:spPr>
          <a:xfrm>
            <a:off x="210719" y="1488667"/>
            <a:ext cx="3833555" cy="404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Pipeline: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Encoders: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-T</a:t>
            </a: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-IDF: to vectorize text columns.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OnHotEncoder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 To convert categorical to numerical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-Robust Scaler: to scale data and, also robust to outlier’s</a:t>
            </a:r>
          </a:p>
          <a:p>
            <a:pPr>
              <a:spcBef>
                <a:spcPts val="1000"/>
              </a:spcBef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Modeling 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-Test model : Logistic Regression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-Train Accuracy: 86%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-Test Accuracy: 68%</a:t>
            </a:r>
          </a:p>
          <a:p>
            <a:pPr>
              <a:spcBef>
                <a:spcPts val="1000"/>
              </a:spcBef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1000"/>
              </a:spcBef>
            </a:pPr>
            <a:endParaRPr lang="en-US" sz="18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1000"/>
              </a:spcBef>
            </a:pPr>
            <a:endParaRPr lang="en-US" sz="18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ACDF273-186E-4F9C-777A-D36DDFA19EC5}"/>
              </a:ext>
            </a:extLst>
          </p:cNvPr>
          <p:cNvSpPr txBox="1">
            <a:spLocks/>
          </p:cNvSpPr>
          <p:nvPr/>
        </p:nvSpPr>
        <p:spPr>
          <a:xfrm>
            <a:off x="457201" y="1066645"/>
            <a:ext cx="6868274" cy="4869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03604-64CB-0255-6268-A4D80B4DD427}"/>
              </a:ext>
            </a:extLst>
          </p:cNvPr>
          <p:cNvSpPr txBox="1"/>
          <p:nvPr/>
        </p:nvSpPr>
        <p:spPr>
          <a:xfrm>
            <a:off x="210719" y="1404781"/>
            <a:ext cx="6401835" cy="2928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7CAE9-5B1C-EA47-F582-51D88CF6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38" y="2062480"/>
            <a:ext cx="8064914" cy="37288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1128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42E54-4298-F66D-B3F2-984934EFE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097E-CC1E-A400-C7E1-15BD9A3D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563908"/>
            <a:ext cx="10863470" cy="598971"/>
          </a:xfrm>
        </p:spPr>
        <p:txBody>
          <a:bodyPr anchor="ctr">
            <a:normAutofit/>
          </a:bodyPr>
          <a:lstStyle/>
          <a:p>
            <a:r>
              <a:rPr lang="en-US" sz="3100" i="1" dirty="0"/>
              <a:t>Pipeline , Modeling &amp; Evaluation</a:t>
            </a:r>
            <a:endParaRPr lang="en-US" sz="31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706C98-084B-B0F6-3ABA-6D3B8CB251B6}"/>
              </a:ext>
            </a:extLst>
          </p:cNvPr>
          <p:cNvSpPr txBox="1">
            <a:spLocks/>
          </p:cNvSpPr>
          <p:nvPr/>
        </p:nvSpPr>
        <p:spPr>
          <a:xfrm>
            <a:off x="457201" y="1066645"/>
            <a:ext cx="6868274" cy="4869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92D8337C-FC5B-3F3C-10D9-CD511DC21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853766"/>
              </p:ext>
            </p:extLst>
          </p:nvPr>
        </p:nvGraphicFramePr>
        <p:xfrm>
          <a:off x="657874" y="1066645"/>
          <a:ext cx="10853531" cy="510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CA313EA-E48C-990F-22BC-E95390E596E9}"/>
              </a:ext>
            </a:extLst>
          </p:cNvPr>
          <p:cNvSpPr txBox="1">
            <a:spLocks/>
          </p:cNvSpPr>
          <p:nvPr/>
        </p:nvSpPr>
        <p:spPr>
          <a:xfrm>
            <a:off x="680595" y="3617975"/>
            <a:ext cx="10863470" cy="598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0" dirty="0"/>
              <a:t>List of models used:</a:t>
            </a:r>
          </a:p>
          <a:p>
            <a:endParaRPr lang="en-US" sz="2000" b="0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400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 err="1"/>
              <a:t>DecisionTreeClassifier</a:t>
            </a:r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 err="1"/>
              <a:t>RandomForestClassifier</a:t>
            </a:r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 err="1"/>
              <a:t>LinearSVC</a:t>
            </a:r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 err="1"/>
              <a:t>LGBMClassifier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800" dirty="0"/>
          </a:p>
          <a:p>
            <a:pPr lvl="1"/>
            <a:endParaRPr lang="en-US" sz="800" dirty="0"/>
          </a:p>
          <a:p>
            <a:pPr lvl="1"/>
            <a:endParaRPr lang="en-US" sz="800" dirty="0"/>
          </a:p>
          <a:p>
            <a:pPr lvl="1"/>
            <a:endParaRPr lang="en-US" sz="800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800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400" b="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0" dirty="0"/>
              <a:t>List of models used:</a:t>
            </a:r>
          </a:p>
          <a:p>
            <a:endParaRPr lang="en-US" sz="2000" b="0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/>
              <a:t>Hamming </a:t>
            </a:r>
            <a:r>
              <a:rPr lang="en-US" sz="2000" dirty="0" err="1"/>
              <a:t>Loss_score</a:t>
            </a:r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000" dirty="0"/>
              <a:t>f1_micro_socre</a:t>
            </a:r>
          </a:p>
          <a:p>
            <a:pPr lvl="1"/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400" b="0" dirty="0"/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400" b="0" dirty="0"/>
          </a:p>
          <a:p>
            <a:pPr lvl="1"/>
            <a:endParaRPr lang="en-US" sz="20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D69AD-0899-1A1E-8E73-B131D5EA2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760" y="2296160"/>
            <a:ext cx="5983424" cy="333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42707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1">
  <a:themeElements>
    <a:clrScheme name="SE Colors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20619C"/>
      </a:accent1>
      <a:accent2>
        <a:srgbClr val="418ED1"/>
      </a:accent2>
      <a:accent3>
        <a:srgbClr val="FFDC45"/>
      </a:accent3>
      <a:accent4>
        <a:srgbClr val="FFEAA3"/>
      </a:accent4>
      <a:accent5>
        <a:srgbClr val="D1D3D3"/>
      </a:accent5>
      <a:accent6>
        <a:srgbClr val="808285"/>
      </a:accent6>
      <a:hlink>
        <a:srgbClr val="0070C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liconExpert-template16x9 [Autosaved]" id="{D499C54A-25DF-034E-A654-84DC34A50C8A}" vid="{C47D4CC4-8F37-D94D-92C6-13575433A347}"/>
    </a:ext>
  </a:extLst>
</a:theme>
</file>

<file path=ppt/theme/theme2.xml><?xml version="1.0" encoding="utf-8"?>
<a:theme xmlns:a="http://schemas.openxmlformats.org/drawingml/2006/main" name="Master - blank">
  <a:themeElements>
    <a:clrScheme name="SE Colors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20619C"/>
      </a:accent1>
      <a:accent2>
        <a:srgbClr val="418ED1"/>
      </a:accent2>
      <a:accent3>
        <a:srgbClr val="FFDC45"/>
      </a:accent3>
      <a:accent4>
        <a:srgbClr val="FFEAA3"/>
      </a:accent4>
      <a:accent5>
        <a:srgbClr val="D1D3D3"/>
      </a:accent5>
      <a:accent6>
        <a:srgbClr val="808285"/>
      </a:accent6>
      <a:hlink>
        <a:srgbClr val="0070C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liconExpert-template16x9 [Autosaved]" id="{D499C54A-25DF-034E-A654-84DC34A50C8A}" vid="{D27C8D1F-4EAA-1843-85D6-28F0E5F999F3}"/>
    </a:ext>
  </a:extLst>
</a:theme>
</file>

<file path=ppt/theme/theme3.xml><?xml version="1.0" encoding="utf-8"?>
<a:theme xmlns:a="http://schemas.openxmlformats.org/drawingml/2006/main" name="Office Theme">
  <a:themeElements>
    <a:clrScheme name="SE Colors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20619C"/>
      </a:accent1>
      <a:accent2>
        <a:srgbClr val="418ED1"/>
      </a:accent2>
      <a:accent3>
        <a:srgbClr val="FFDC45"/>
      </a:accent3>
      <a:accent4>
        <a:srgbClr val="FFEAA3"/>
      </a:accent4>
      <a:accent5>
        <a:srgbClr val="D1D3D3"/>
      </a:accent5>
      <a:accent6>
        <a:srgbClr val="808285"/>
      </a:accent6>
      <a:hlink>
        <a:srgbClr val="0070C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liconExpert-template16x9 [Autosaved]" id="{D499C54A-25DF-034E-A654-84DC34A50C8A}" vid="{926974B2-83B4-354E-9ECB-10A7335B864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E2A794E0C7C147A208A46868451CD2" ma:contentTypeVersion="10" ma:contentTypeDescription="Create a new document." ma:contentTypeScope="" ma:versionID="46c944181818cdbfb649dca7fdc8a579">
  <xsd:schema xmlns:xsd="http://www.w3.org/2001/XMLSchema" xmlns:xs="http://www.w3.org/2001/XMLSchema" xmlns:p="http://schemas.microsoft.com/office/2006/metadata/properties" xmlns:ns3="c195e936-6a56-4afd-b639-56f0789cb85f" targetNamespace="http://schemas.microsoft.com/office/2006/metadata/properties" ma:root="true" ma:fieldsID="c9ed260a4f1c7c901d53b759116077a7" ns3:_="">
    <xsd:import namespace="c195e936-6a56-4afd-b639-56f0789cb8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5e936-6a56-4afd-b639-56f0789cb8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747697-2EE5-494F-A7C7-7CCAA697B6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0134FB-8D8A-46AA-AFD7-208D52B18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95e936-6a56-4afd-b639-56f0789cb8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554D53-9C39-459C-AAC3-2DA1937BE6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476</Words>
  <Application>Microsoft Office PowerPoint</Application>
  <PresentationFormat>Widescreen</PresentationFormat>
  <Paragraphs>123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Unicode MS</vt:lpstr>
      <vt:lpstr>Calibri</vt:lpstr>
      <vt:lpstr>Chivo Bold</vt:lpstr>
      <vt:lpstr>Montserrat</vt:lpstr>
      <vt:lpstr>Myriad Condensed</vt:lpstr>
      <vt:lpstr>Overpass</vt:lpstr>
      <vt:lpstr>Wingdings</vt:lpstr>
      <vt:lpstr>Title 1</vt:lpstr>
      <vt:lpstr>Master - blank</vt:lpstr>
      <vt:lpstr>Office Theme</vt:lpstr>
      <vt:lpstr>PowerPoint Presentation</vt:lpstr>
      <vt:lpstr>PowerPoint Presentation</vt:lpstr>
      <vt:lpstr>Problem Statement:</vt:lpstr>
      <vt:lpstr>Data Sources: Data Collection</vt:lpstr>
      <vt:lpstr>EDA (Exploratory Data Analysis) &amp; Preprocessing</vt:lpstr>
      <vt:lpstr>EDA (Exploratory Data Analysis) &amp; Preprocessing</vt:lpstr>
      <vt:lpstr>EDA (Exploratory Data Analysis) &amp; Preprocessing</vt:lpstr>
      <vt:lpstr>Pipeline , Modeling &amp; Evaluation</vt:lpstr>
      <vt:lpstr>Pipeline , Modeling &amp; Evaluation</vt:lpstr>
      <vt:lpstr>Non-Spoiler Summaries for Movie Plots</vt:lpstr>
      <vt:lpstr>Vector DB &amp; RAG</vt:lpstr>
      <vt:lpstr>Deployment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Ehab Ali</dc:creator>
  <cp:lastModifiedBy>Khaled SeifAldin</cp:lastModifiedBy>
  <cp:revision>53</cp:revision>
  <dcterms:created xsi:type="dcterms:W3CDTF">2020-10-12T13:28:33Z</dcterms:created>
  <dcterms:modified xsi:type="dcterms:W3CDTF">2025-07-10T13:04:54Z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0x0101003AE2A794E0C7C147A208A46868451CD2</vt:lpwstr>
  </property>
  <property fmtid="{D5CDD505-2E9C-101B-9397-08002B2CF9AE}" pid="3" name="MSIP_Label_879e395e-e3b5-421f-8616-70a10f9451af_Enabled">
    <vt:lpwstr>true</vt:lpwstr>
  </property>
  <property fmtid="{D5CDD505-2E9C-101B-9397-08002B2CF9AE}" pid="4" name="MSIP_Label_879e395e-e3b5-421f-8616-70a10f9451af_SetDate">
    <vt:lpwstr>2023-04-26T06:39:21Z</vt:lpwstr>
  </property>
  <property fmtid="{D5CDD505-2E9C-101B-9397-08002B2CF9AE}" pid="5" name="MSIP_Label_879e395e-e3b5-421f-8616-70a10f9451af_Method">
    <vt:lpwstr>Standard</vt:lpwstr>
  </property>
  <property fmtid="{D5CDD505-2E9C-101B-9397-08002B2CF9AE}" pid="6" name="MSIP_Label_879e395e-e3b5-421f-8616-70a10f9451af_Name">
    <vt:lpwstr>879e395e-e3b5-421f-8616-70a10f9451af</vt:lpwstr>
  </property>
  <property fmtid="{D5CDD505-2E9C-101B-9397-08002B2CF9AE}" pid="7" name="MSIP_Label_879e395e-e3b5-421f-8616-70a10f9451af_SiteId">
    <vt:lpwstr>0beb0c35-9cbb-4feb-99e5-589e415c7944</vt:lpwstr>
  </property>
  <property fmtid="{D5CDD505-2E9C-101B-9397-08002B2CF9AE}" pid="8" name="MSIP_Label_879e395e-e3b5-421f-8616-70a10f9451af_ActionId">
    <vt:lpwstr>8c4a6e3e-8535-4077-82ab-0be95779e8dd</vt:lpwstr>
  </property>
  <property fmtid="{D5CDD505-2E9C-101B-9397-08002B2CF9AE}" pid="9" name="MSIP_Label_879e395e-e3b5-421f-8616-70a10f9451af_ContentBits">
    <vt:lpwstr>0</vt:lpwstr>
  </property>
</Properties>
</file>