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6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7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56C37A6-5522-46D4-A865-0E1079620053}" type="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28/10/1443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06834459-7356-44BF-850D-8B30C4FB3B6B}" type="slidenum">
              <a:rPr lang="ar-SA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B66D9C-C16E-476D-8EF2-888215CCEE4B}" type="datetime1">
              <a:rPr lang="ar-SA" smtClean="0"/>
              <a:t>28/10/1443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A3C37BE-C303-496D-B5CD-85F2937540FC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10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11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12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13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2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3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4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5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6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7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8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ar-SA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ملاحظة:</a:t>
            </a:r>
          </a:p>
          <a:p>
            <a:pPr rtl="1"/>
            <a:r>
              <a:rPr lang="ar-SA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لتغيير الصورة على هذه الشريحة، حدد الصورة واحذفها. ثم انقر فوق أيقونة «الصور» في العنصر النائب لإدراج صوتك.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/>
            <a:fld id="{0A3C37BE-C303-496D-B5CD-85F2937540FC}" type="slidenum">
              <a:rPr lang="ar-SA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/>
              <a:t>9</a:t>
            </a:fld>
            <a:endParaRPr lang="ar-SA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 flipH="1"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الصورة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20031" y="0"/>
            <a:ext cx="1747524" cy="2292094"/>
          </a:xfrm>
          <a:prstGeom prst="rect">
            <a:avLst/>
          </a:prstGeom>
        </p:spPr>
      </p:pic>
      <p:sp>
        <p:nvSpPr>
          <p:cNvPr id="2" name="العنوان 1"/>
          <p:cNvSpPr>
            <a:spLocks noGrp="1"/>
          </p:cNvSpPr>
          <p:nvPr>
            <p:ph type="ctrTitle" hasCustomPrompt="1"/>
          </p:nvPr>
        </p:nvSpPr>
        <p:spPr>
          <a:xfrm flipH="1">
            <a:off x="990600" y="2292094"/>
            <a:ext cx="10096500" cy="2219691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 hasCustomPrompt="1"/>
          </p:nvPr>
        </p:nvSpPr>
        <p:spPr>
          <a:xfrm flipH="1">
            <a:off x="990601" y="4511784"/>
            <a:ext cx="10096501" cy="955565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ar-SA" noProof="0"/>
              <a:t>انقر لتحرير نمط العنوان الثانوي الرئيسي</a:t>
            </a:r>
          </a:p>
        </p:txBody>
      </p:sp>
      <p:sp>
        <p:nvSpPr>
          <p:cNvPr id="7" name="مستطيل 6"/>
          <p:cNvSpPr/>
          <p:nvPr/>
        </p:nvSpPr>
        <p:spPr>
          <a:xfrm flipH="1"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F5B2F3C-B36A-42A5-9C8E-CCE48D28AB66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7690104" y="1600200"/>
            <a:ext cx="3396996" cy="457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في إضافتها."/>
          <p:cNvSpPr>
            <a:spLocks noGrp="1"/>
          </p:cNvSpPr>
          <p:nvPr>
            <p:ph type="pic" idx="1"/>
          </p:nvPr>
        </p:nvSpPr>
        <p:spPr>
          <a:xfrm flipH="1">
            <a:off x="1106417" y="1600199"/>
            <a:ext cx="6430912" cy="4572001"/>
          </a:xfrm>
        </p:spPr>
        <p:txBody>
          <a:bodyPr tIns="1188720" rtlCol="1">
            <a:normAutofit/>
          </a:bodyPr>
          <a:lstStyle>
            <a:lvl1pPr marL="0" indent="0" algn="ctr" rtl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en-US" noProof="0" smtClean="0"/>
              <a:t>Click icon to add picture</a:t>
            </a:r>
            <a:endParaRPr lang="ar-SA" noProof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D9185F-59D9-46AC-AB66-EC76CA4A86E0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1104900" y="1600200"/>
            <a:ext cx="9982200" cy="45720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5CBCA0-C4A7-4292-B6A1-13B11FA58C3B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 hasCustomPrompt="1"/>
          </p:nvPr>
        </p:nvSpPr>
        <p:spPr>
          <a:xfrm flipH="1">
            <a:off x="1104900" y="365125"/>
            <a:ext cx="1714500" cy="5811838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 dirty="0"/>
              <a:t>انقر لتحرير نمط العنوان الرئيسي</a:t>
            </a:r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2988204" y="365125"/>
            <a:ext cx="8098896" cy="5811838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C102F75-B7FC-491E-884A-A8C749BBA419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ar-SA" smtClean="0"/>
              <a:pPr/>
              <a:t>‹#›</a:t>
            </a:fld>
            <a:endParaRPr lang="ar-SA" dirty="0"/>
          </a:p>
        </p:txBody>
      </p:sp>
      <p:grpSp>
        <p:nvGrpSpPr>
          <p:cNvPr id="7" name="المجموعة 6"/>
          <p:cNvGrpSpPr/>
          <p:nvPr/>
        </p:nvGrpSpPr>
        <p:grpSpPr>
          <a:xfrm rot="16200000" flipH="1">
            <a:off x="45249" y="3228843"/>
            <a:ext cx="5632704" cy="84403"/>
            <a:chOff x="1073150" y="1219201"/>
            <a:chExt cx="10058400" cy="63125"/>
          </a:xfrm>
        </p:grpSpPr>
        <p:cxnSp>
          <p:nvCxnSpPr>
            <p:cNvPr id="8" name="رابط مستقيم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رابط مستقيم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1104900" y="1600200"/>
            <a:ext cx="9982200" cy="45720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292AEDB-9B47-42A1-A47F-B6B1AC37C5C8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شريحة العنوان مع صور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 hasCustomPrompt="1"/>
          </p:nvPr>
        </p:nvSpPr>
        <p:spPr>
          <a:xfrm flipH="1">
            <a:off x="5353050" y="2292094"/>
            <a:ext cx="5734050" cy="2219691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 hasCustomPrompt="1"/>
          </p:nvPr>
        </p:nvSpPr>
        <p:spPr>
          <a:xfrm flipH="1">
            <a:off x="5353050" y="4511784"/>
            <a:ext cx="5734050" cy="955565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ar-SA" noProof="0"/>
              <a:t>انقر لتحرير نمط العنوان الثانوي الرئيسي</a:t>
            </a:r>
          </a:p>
        </p:txBody>
      </p:sp>
      <p:sp>
        <p:nvSpPr>
          <p:cNvPr id="11" name="عنصر نائب للصورة 10" descr="عنصر نائب فارغ لإضافة صورة. انقر فوق العنصر النائب وقم بتحديد الصورة التي ترغب في إضافتها."/>
          <p:cNvSpPr>
            <a:spLocks noGrp="1"/>
          </p:cNvSpPr>
          <p:nvPr>
            <p:ph type="pic" sz="quarter" idx="13"/>
          </p:nvPr>
        </p:nvSpPr>
        <p:spPr>
          <a:xfrm flipH="1">
            <a:off x="0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 smtClean="0"/>
              <a:t>Click icon to add picture</a:t>
            </a:r>
            <a:endParaRPr lang="ar-SA" noProof="0"/>
          </a:p>
        </p:txBody>
      </p:sp>
      <p:sp>
        <p:nvSpPr>
          <p:cNvPr id="8" name="مستطيل 7"/>
          <p:cNvSpPr/>
          <p:nvPr/>
        </p:nvSpPr>
        <p:spPr>
          <a:xfrm flipH="1"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المجموعة 13"/>
          <p:cNvGrpSpPr/>
          <p:nvPr/>
        </p:nvGrpSpPr>
        <p:grpSpPr>
          <a:xfrm flipH="1"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رابط مستقيم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رابط مستقيم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الصورة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8596" y="0"/>
            <a:ext cx="1747524" cy="2292094"/>
          </a:xfrm>
          <a:prstGeom prst="rect">
            <a:avLst/>
          </a:prstGeom>
        </p:spPr>
      </p:pic>
      <p:grpSp>
        <p:nvGrpSpPr>
          <p:cNvPr id="13" name="المجموعة 12"/>
          <p:cNvGrpSpPr/>
          <p:nvPr/>
        </p:nvGrpSpPr>
        <p:grpSpPr>
          <a:xfrm rot="10800000" flipH="1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رابط مستقيم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رابط مستقيم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مستطيل 6"/>
          <p:cNvSpPr/>
          <p:nvPr/>
        </p:nvSpPr>
        <p:spPr>
          <a:xfrm flipH="1"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المجموعة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رابط مستقيم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رابط مستقيم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مستطيل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" name="المجموعة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رابط مستقيم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رابط مستقيم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الصورة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2932" y="0"/>
            <a:ext cx="1783188" cy="2971806"/>
          </a:xfrm>
          <a:prstGeom prst="rect">
            <a:avLst/>
          </a:prstGeom>
        </p:spPr>
      </p:pic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016002" y="2971806"/>
            <a:ext cx="10071099" cy="1684150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1016002" y="4655956"/>
            <a:ext cx="10071099" cy="50975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A6AF58-5D74-4E75-9252-00432DED4858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 flipH="1">
            <a:off x="6172200" y="1600200"/>
            <a:ext cx="4914900" cy="45719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1104900" y="1600200"/>
            <a:ext cx="4914900" cy="45719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049EAE-A0C6-4FA7-9E52-A92607DB9693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6167628" y="1600200"/>
            <a:ext cx="4919472" cy="823912"/>
          </a:xfrm>
        </p:spPr>
        <p:txBody>
          <a:bodyPr rtlCol="1" anchor="b"/>
          <a:lstStyle>
            <a:lvl1pPr marL="0" indent="0" algn="r" rtl="1">
              <a:spcBef>
                <a:spcPts val="0"/>
              </a:spcBef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6167628" y="2424112"/>
            <a:ext cx="4919472" cy="374808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1106418" y="1600200"/>
            <a:ext cx="4919472" cy="823912"/>
          </a:xfrm>
        </p:spPr>
        <p:txBody>
          <a:bodyPr rtlCol="1" anchor="b"/>
          <a:lstStyle>
            <a:lvl1pPr marL="0" indent="0" algn="r" rtl="1">
              <a:spcBef>
                <a:spcPts val="0"/>
              </a:spcBef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 flipH="1">
            <a:off x="1106418" y="2424112"/>
            <a:ext cx="4919472" cy="374808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DD20674-DDD2-4338-8C32-288602A48682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1A1AFC-8FE3-4228-9B74-26566346CF66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B07F81-BF4E-453D-A1DF-1BF746628455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/>
            </a:lvl1pPr>
          </a:lstStyle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0FF54DE5-C571-48E8-A5BC-B369434E2F44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1106418" y="76200"/>
            <a:ext cx="9980682" cy="1096962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6702552" y="1600200"/>
            <a:ext cx="4384548" cy="457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1104900" y="1600199"/>
            <a:ext cx="5445252" cy="4572001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1FB411B-8F04-4851-9CA6-AA9042B0A7E5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1" anchor="b">
            <a:normAutofit/>
          </a:bodyPr>
          <a:lstStyle/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  <a:p>
            <a:pPr lvl="5" rtl="1"/>
            <a:r>
              <a:rPr lang="ar-SA" noProof="0"/>
              <a:t>المستوى السادس</a:t>
            </a:r>
          </a:p>
          <a:p>
            <a:pPr lvl="6" rtl="1"/>
            <a:r>
              <a:rPr lang="ar-SA" noProof="0"/>
              <a:t>المستوى السابع</a:t>
            </a:r>
          </a:p>
          <a:p>
            <a:pPr lvl="7" rtl="1"/>
            <a:r>
              <a:rPr lang="ar-SA" noProof="0"/>
              <a:t>المستوى الثامن</a:t>
            </a:r>
          </a:p>
          <a:p>
            <a:pPr lvl="8" rtl="1"/>
            <a:r>
              <a:rPr lang="ar-SA" noProof="0"/>
              <a:t>المستوى التاسع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9257542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r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A56145-EDDB-47B2-BD21-8ED3D3E37673}" type="datetime1">
              <a:rPr lang="ar-SA" noProof="0" smtClean="0"/>
              <a:t>28/10/1443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ctr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1106418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l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ar-SA" smtClean="0"/>
              <a:pPr/>
              <a:t>‹#›</a:t>
            </a:fld>
            <a:endParaRPr lang="ar-SA" dirty="0"/>
          </a:p>
        </p:txBody>
      </p:sp>
      <p:grpSp>
        <p:nvGrpSpPr>
          <p:cNvPr id="15" name="المجموعة 14"/>
          <p:cNvGrpSpPr/>
          <p:nvPr/>
        </p:nvGrpSpPr>
        <p:grpSpPr>
          <a:xfrm flipH="1"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رابط مستقيم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رابط مستقيم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العنوان 5"/>
          <p:cNvSpPr>
            <a:spLocks noGrp="1"/>
          </p:cNvSpPr>
          <p:nvPr>
            <p:ph type="ctrTitle"/>
          </p:nvPr>
        </p:nvSpPr>
        <p:spPr>
          <a:xfrm flipH="1">
            <a:off x="5353050" y="2292094"/>
            <a:ext cx="5734050" cy="2219691"/>
          </a:xfrm>
        </p:spPr>
        <p:txBody>
          <a:bodyPr rtlCol="1" anchor="ctr">
            <a:no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0">
                  <a:solidFill>
                    <a:schemeClr val="tx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operating systems project</a:t>
            </a:r>
            <a:endParaRPr lang="ar-SA" sz="6000" b="1" dirty="0">
              <a:ln w="0">
                <a:solidFill>
                  <a:schemeClr val="tx1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2" r="11372"/>
          <a:stretch>
            <a:fillRect/>
          </a:stretch>
        </p:blipFill>
        <p:spPr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6018" y="131355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9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192000" cy="5643349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32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98591" y="131354"/>
            <a:ext cx="129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10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56"/>
            <a:ext cx="12192000" cy="5670644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32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98591" y="131355"/>
            <a:ext cx="12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11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32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3182" y="131355"/>
            <a:ext cx="12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12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32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92640" y="731520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chemeClr val="tx2"/>
                </a:solidFill>
              </a:rPr>
              <a:t>1</a:t>
            </a:r>
            <a:endParaRPr lang="en-US" sz="72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331683"/>
            <a:ext cx="4551680" cy="4215675"/>
          </a:xfrm>
          <a:prstGeom prst="ellipse">
            <a:avLst/>
          </a:prstGeom>
        </p:spPr>
      </p:pic>
      <p:sp>
        <p:nvSpPr>
          <p:cNvPr id="12" name="Horizontal Scroll 11"/>
          <p:cNvSpPr/>
          <p:nvPr/>
        </p:nvSpPr>
        <p:spPr>
          <a:xfrm>
            <a:off x="5227093" y="2047164"/>
            <a:ext cx="6687403" cy="3500194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ar-SA" sz="3200" dirty="0"/>
              <a:t>1-خالد احمد حجاجي</a:t>
            </a:r>
          </a:p>
          <a:p>
            <a:r>
              <a:rPr lang="ar-SA" sz="3200" dirty="0" smtClean="0"/>
              <a:t>2-احمدمحمد حسن </a:t>
            </a:r>
            <a:endParaRPr lang="ar-SA" sz="3200" dirty="0"/>
          </a:p>
          <a:p>
            <a:r>
              <a:rPr lang="ar-SA" sz="3200" dirty="0"/>
              <a:t>3-عبد الرحمن احمد فهمي  </a:t>
            </a:r>
          </a:p>
          <a:p>
            <a:r>
              <a:rPr lang="ar-SA" sz="3200" dirty="0"/>
              <a:t>4-فاطمة يونس عبده </a:t>
            </a:r>
          </a:p>
          <a:p>
            <a:r>
              <a:rPr lang="ar-SA" sz="3200" dirty="0"/>
              <a:t>5-رحاب ربيع سعيد احمد</a:t>
            </a:r>
          </a:p>
        </p:txBody>
      </p:sp>
    </p:spTree>
    <p:extLst>
      <p:ext uri="{BB962C8B-B14F-4D97-AF65-F5344CB8AC3E}">
        <p14:creationId xmlns:p14="http://schemas.microsoft.com/office/powerpoint/2010/main" val="25997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32371" y="59541"/>
            <a:ext cx="52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5400" dirty="0" smtClean="0">
                <a:solidFill>
                  <a:srgbClr val="000000"/>
                </a:solidFill>
              </a:rPr>
              <a:t>2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192"/>
            <a:ext cx="12191999" cy="5583808"/>
          </a:xfrm>
          <a:prstGeom prst="foldedCorner">
            <a:avLst/>
          </a:prstGeom>
          <a:ln w="762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48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92640" y="177522"/>
            <a:ext cx="528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6600" dirty="0" smtClean="0">
                <a:solidFill>
                  <a:srgbClr val="000000"/>
                </a:solidFill>
              </a:rPr>
              <a:t>3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518"/>
            <a:ext cx="12192000" cy="5572482"/>
          </a:xfrm>
          <a:prstGeom prst="foldedCorner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48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92640" y="131355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4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191999" cy="5643349"/>
          </a:xfrm>
          <a:prstGeom prst="foldedCorner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8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92640" y="0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000000"/>
                </a:solidFill>
              </a:rPr>
              <a:t>5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28"/>
            <a:ext cx="12192000" cy="5657671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54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92640" y="131355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000000"/>
                </a:solidFill>
              </a:rPr>
              <a:t>6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55"/>
            <a:ext cx="12191999" cy="5670645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54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6018" y="131355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>
                <a:solidFill>
                  <a:srgbClr val="000000"/>
                </a:solidFill>
              </a:rPr>
              <a:t>7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54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6018" y="131355"/>
            <a:ext cx="52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7200" dirty="0" smtClean="0">
                <a:solidFill>
                  <a:srgbClr val="000000"/>
                </a:solidFill>
              </a:rPr>
              <a:t>8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156"/>
            <a:ext cx="12192000" cy="5635843"/>
          </a:xfrm>
          <a:prstGeom prst="foldedCorner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32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_win32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6ADAFA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_50520969_TF03431380_Win32" id="{0022A5AD-ECD6-46C2-ADAC-DB077DD2BA55}" vid="{9AC5186F-5F11-43F7-931C-FE35D0789174}"/>
    </a:ext>
  </a:extLst>
</a:theme>
</file>

<file path=ppt/theme/theme2.xml><?xml version="1.0" encoding="utf-8"?>
<a:theme xmlns:a="http://schemas.openxmlformats.org/drawingml/2006/main" name="نسق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206</TotalTime>
  <Words>369</Words>
  <Application>Microsoft Office PowerPoint</Application>
  <PresentationFormat>Custom</PresentationFormat>
  <Paragraphs>57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tf03431380_win32</vt:lpstr>
      <vt:lpstr>operating systems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AcerHp</dc:creator>
  <cp:lastModifiedBy>AcerHp</cp:lastModifiedBy>
  <cp:revision>14</cp:revision>
  <dcterms:created xsi:type="dcterms:W3CDTF">2022-05-29T08:05:42Z</dcterms:created>
  <dcterms:modified xsi:type="dcterms:W3CDTF">2022-05-29T11:32:39Z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