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460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54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1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122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6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9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4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68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BF48B2-078E-4945-9406-5D4B78FA7E90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6EA160-4343-4EA9-8BF9-039E2BFD216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2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3305D-77DC-4F0E-9376-83E2D92C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199" y="500270"/>
            <a:ext cx="9601200" cy="1485900"/>
          </a:xfrm>
        </p:spPr>
        <p:txBody>
          <a:bodyPr/>
          <a:lstStyle/>
          <a:p>
            <a:r>
              <a:rPr lang="fr-FR" dirty="0"/>
              <a:t>		BOUDAYA KHALED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56A57-117C-49CA-8048-DE4844CE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 How </a:t>
            </a:r>
            <a:r>
              <a:rPr lang="fr-FR" sz="2800" dirty="0" err="1"/>
              <a:t>does</a:t>
            </a:r>
            <a:r>
              <a:rPr lang="fr-FR" sz="2800" dirty="0"/>
              <a:t> the web </a:t>
            </a:r>
            <a:r>
              <a:rPr lang="fr-FR" sz="2800" dirty="0" err="1"/>
              <a:t>work</a:t>
            </a:r>
            <a:endParaRPr lang="fr-FR" sz="2800" dirty="0"/>
          </a:p>
          <a:p>
            <a:r>
              <a:rPr lang="fr-FR" sz="2800" dirty="0"/>
              <a:t> How do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a web </a:t>
            </a:r>
            <a:r>
              <a:rPr lang="fr-FR" sz="2800" dirty="0" err="1"/>
              <a:t>developer</a:t>
            </a:r>
            <a:endParaRPr lang="fr-FR" sz="2800" dirty="0"/>
          </a:p>
          <a:p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role</a:t>
            </a:r>
            <a:r>
              <a:rPr lang="fr-FR" sz="2800" dirty="0"/>
              <a:t> of a web </a:t>
            </a:r>
            <a:r>
              <a:rPr lang="fr-FR" sz="2800" dirty="0" err="1"/>
              <a:t>developer</a:t>
            </a:r>
            <a:endParaRPr lang="fr-FR" sz="2800" dirty="0"/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2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F0D29-3871-4DE0-85D0-7E2DF7B3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087"/>
            <a:ext cx="9144000" cy="1098067"/>
          </a:xfrm>
        </p:spPr>
        <p:txBody>
          <a:bodyPr/>
          <a:lstStyle/>
          <a:p>
            <a:r>
              <a:rPr lang="fr-FR" sz="6000" dirty="0"/>
              <a:t>How </a:t>
            </a:r>
            <a:r>
              <a:rPr lang="fr-FR" sz="6000" dirty="0" err="1"/>
              <a:t>does</a:t>
            </a:r>
            <a:r>
              <a:rPr lang="fr-FR" sz="6000" dirty="0"/>
              <a:t> the web </a:t>
            </a:r>
            <a:r>
              <a:rPr lang="fr-FR" sz="6000" dirty="0" err="1"/>
              <a:t>work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186D43-1D3C-40D2-9295-D165F5D4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96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web as a </a:t>
            </a:r>
            <a:r>
              <a:rPr lang="en-US" dirty="0" err="1"/>
              <a:t>serie</a:t>
            </a:r>
            <a:r>
              <a:rPr lang="en-US" dirty="0"/>
              <a:t> of interactions between two type of </a:t>
            </a:r>
            <a:r>
              <a:rPr lang="en-US" dirty="0" err="1"/>
              <a:t>systeme</a:t>
            </a:r>
            <a:r>
              <a:rPr lang="en-US" dirty="0"/>
              <a:t> client and servers:</a:t>
            </a:r>
          </a:p>
          <a:p>
            <a:pPr algn="l"/>
            <a:r>
              <a:rPr lang="en-US" dirty="0"/>
              <a:t>	When the client open the browser, it sends information to the servers which manipulate data storage in the database then sends the information to the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F0D29-3871-4DE0-85D0-7E2DF7B3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087"/>
            <a:ext cx="9144000" cy="1098067"/>
          </a:xfrm>
        </p:spPr>
        <p:txBody>
          <a:bodyPr/>
          <a:lstStyle/>
          <a:p>
            <a:r>
              <a:rPr lang="fr-FR" sz="6000" dirty="0"/>
              <a:t>How do </a:t>
            </a:r>
            <a:r>
              <a:rPr lang="fr-FR" sz="6000" dirty="0" err="1"/>
              <a:t>you</a:t>
            </a:r>
            <a:r>
              <a:rPr lang="fr-FR" sz="6000" dirty="0"/>
              <a:t> </a:t>
            </a:r>
            <a:r>
              <a:rPr lang="fr-FR" sz="6000" dirty="0" err="1"/>
              <a:t>need</a:t>
            </a:r>
            <a:r>
              <a:rPr lang="fr-FR" sz="6000" dirty="0"/>
              <a:t> to </a:t>
            </a:r>
            <a:r>
              <a:rPr lang="fr-FR" sz="6000" dirty="0" err="1"/>
              <a:t>be</a:t>
            </a:r>
            <a:r>
              <a:rPr lang="fr-FR" sz="6000" dirty="0"/>
              <a:t> a web </a:t>
            </a:r>
            <a:r>
              <a:rPr lang="fr-FR" sz="6000" dirty="0" err="1"/>
              <a:t>developer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186D43-1D3C-40D2-9295-D165F5D4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 A web developer use the basic building blocks of the web (like HTML, CSS, and JavaScript) to create webpage.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22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F0D29-3871-4DE0-85D0-7E2DF7B3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087"/>
            <a:ext cx="9144000" cy="1098067"/>
          </a:xfrm>
        </p:spPr>
        <p:txBody>
          <a:bodyPr/>
          <a:lstStyle/>
          <a:p>
            <a:r>
              <a:rPr lang="fr-FR" sz="6000" dirty="0" err="1"/>
              <a:t>What</a:t>
            </a:r>
            <a:r>
              <a:rPr lang="fr-FR" sz="6000" dirty="0"/>
              <a:t> </a:t>
            </a:r>
            <a:r>
              <a:rPr lang="fr-FR" sz="6000" dirty="0" err="1"/>
              <a:t>is</a:t>
            </a:r>
            <a:r>
              <a:rPr lang="fr-FR" sz="6000" dirty="0"/>
              <a:t> the </a:t>
            </a:r>
            <a:r>
              <a:rPr lang="fr-FR" sz="6000" dirty="0" err="1"/>
              <a:t>role</a:t>
            </a:r>
            <a:r>
              <a:rPr lang="fr-FR" sz="6000" dirty="0"/>
              <a:t> of a web </a:t>
            </a:r>
            <a:r>
              <a:rPr lang="fr-FR" sz="6000" dirty="0" err="1"/>
              <a:t>developer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186D43-1D3C-40D2-9295-D165F5D4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196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Web developers design and build websites. They are typically responsible for the appearance, content of the site and </a:t>
            </a:r>
            <a:r>
              <a:rPr lang="en-US"/>
              <a:t>technical aspects,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37300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50</TotalTime>
  <Words>143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Cadrage</vt:lpstr>
      <vt:lpstr>  BOUDAYA KHALED</vt:lpstr>
      <vt:lpstr>How does the web work</vt:lpstr>
      <vt:lpstr>How do you need to be a web developer</vt:lpstr>
      <vt:lpstr>What is the role of a web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</dc:title>
  <dc:creator>mohamed koubaa</dc:creator>
  <cp:lastModifiedBy>mohamed koubaa</cp:lastModifiedBy>
  <cp:revision>5</cp:revision>
  <dcterms:created xsi:type="dcterms:W3CDTF">2021-05-31T16:02:02Z</dcterms:created>
  <dcterms:modified xsi:type="dcterms:W3CDTF">2021-05-31T16:52:28Z</dcterms:modified>
</cp:coreProperties>
</file>