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2" r:id="rId5"/>
  </p:sldMasterIdLst>
  <p:notesMasterIdLst>
    <p:notesMasterId r:id="rId13"/>
  </p:notesMasterIdLst>
  <p:sldIdLst>
    <p:sldId id="275" r:id="rId6"/>
    <p:sldId id="277" r:id="rId7"/>
    <p:sldId id="406" r:id="rId8"/>
    <p:sldId id="408" r:id="rId9"/>
    <p:sldId id="409" r:id="rId10"/>
    <p:sldId id="411" r:id="rId11"/>
    <p:sldId id="4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I_Eagles Intro" id="{604CEF5B-E04C-4E20-BB89-83367BD80C81}">
          <p14:sldIdLst>
            <p14:sldId id="275"/>
            <p14:sldId id="277"/>
          </p14:sldIdLst>
        </p14:section>
        <p14:section name="Assignmnet" id="{76AEF2D3-ED35-4689-8DF9-78CC44FD493B}">
          <p14:sldIdLst>
            <p14:sldId id="406"/>
            <p14:sldId id="408"/>
            <p14:sldId id="409"/>
            <p14:sldId id="411"/>
            <p14:sldId id="4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ypt" initials="e" lastIdx="1" clrIdx="0">
    <p:extLst>
      <p:ext uri="{19B8F6BF-5375-455C-9EA6-DF929625EA0E}">
        <p15:presenceInfo xmlns:p15="http://schemas.microsoft.com/office/powerpoint/2012/main" userId="S::hager_30863568@f-eng.tanta.edu.eg::b3eaf676-b892-46a6-9872-b6f56814ff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28"/>
    <a:srgbClr val="343A40"/>
    <a:srgbClr val="4C4C4C"/>
    <a:srgbClr val="181A72"/>
    <a:srgbClr val="BB1F39"/>
    <a:srgbClr val="CC2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32D11-0092-4019-9F3A-C2175CC34647}" v="6" dt="2020-08-18T03:43:41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/>
    </p:cSldViewPr>
  </p:slideViewPr>
  <p:outlineViewPr>
    <p:cViewPr>
      <p:scale>
        <a:sx n="33" d="100"/>
        <a:sy n="33" d="100"/>
      </p:scale>
      <p:origin x="0" y="-4219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8882F-29F5-4591-A804-B6691E36350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607F-5E9F-4EF6-8581-02222C54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2971-CDA4-4DCC-8544-1405BC2B8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36D1-8658-405D-809B-513D93F24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ADC7-A95F-4F25-B6F6-742FC08E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7DB-DABC-4597-8ED4-B2B66877B2E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212B5-49C9-4E22-B47F-351D7A39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1EF2-2448-40CD-B23E-FDD092E0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8450-8A12-4ED1-9054-EB41F422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3132-8BC2-4F06-BC58-4B44F00E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B1249-3A55-4538-9B57-AB1A83F0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E084D-3A2F-4099-AB24-973A65E8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7DB-DABC-4597-8ED4-B2B66877B2E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FD4DD-E684-40ED-A684-5F48F6E9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0B52-3C0F-4C20-8CFA-7940DFD0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8450-8A12-4ED1-9054-EB41F422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5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D9A1D-744E-46CF-8501-8A9F3894C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0476F-4070-4F53-853A-A408AA366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D963-E954-4BD5-B991-EB58C8A6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7DB-DABC-4597-8ED4-B2B66877B2E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08A1-A1CD-4C07-BFAF-E7963070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C93C-BEB6-47FD-B234-07489124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8450-8A12-4ED1-9054-EB41F422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36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395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3054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40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299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190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242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165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0D1B-D9A2-4D64-85DB-BA01CBF4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4263-2EEE-4BF0-820C-CF19D936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8C42F-5D9E-4E44-8091-02869433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7DB-DABC-4597-8ED4-B2B66877B2E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2B79-3E74-4874-BAEC-6A37C392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E9C5-7F23-45B2-8441-E84BCE29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8450-8A12-4ED1-9054-EB41F422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68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946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263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491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865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F278-E60D-4DEF-8583-61A8EC18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51A0F-F911-405A-806B-565CD50B3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6A59E-6C63-4A64-B694-9D9F9BD3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7DB-DABC-4597-8ED4-B2B66877B2E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DF875-E33A-4B62-8376-5FBE2901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89A19-C138-4F4D-911E-111C4EFB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8450-8A12-4ED1-9054-EB41F422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64FF-09D6-4A1C-BDA4-383A1135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68BE-2199-4888-ACDA-4B6B0979A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77660-F433-4B7C-9E69-5CFB9FACE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937D8-B825-4F41-A564-A7F4E09F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7DB-DABC-4597-8ED4-B2B66877B2E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53D90-927E-4D51-9602-BDB37591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B709F-9EAA-4BCC-8BC8-90FC7E3F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8450-8A12-4ED1-9054-EB41F422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E258-6C71-4FCF-B019-1FF81831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E0E3B-633B-49E3-90D3-51A7B86D7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AC061-3AD5-4205-BB70-DCA429B09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28644-0562-484F-B204-52019C4B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FEA70-B09C-4A0A-9E03-0CF309BEF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73BCC-8116-41BB-A148-47EB0EAB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7DB-DABC-4597-8ED4-B2B66877B2E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5A9AC-4DEF-4D3E-A8EB-322B06C7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FB8B7-ED87-4C30-B6B4-CB800884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8450-8A12-4ED1-9054-EB41F422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E7FF-1469-4BA7-8D68-E4B0D6BA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856D6-6256-4C1B-8342-722D4965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7DB-DABC-4597-8ED4-B2B66877B2E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4D76E-A7CF-46BC-9CBA-0530A3FB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90ED9-0ABE-4E53-8E4A-69DE4314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8450-8A12-4ED1-9054-EB41F422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979CC-C7C6-4C08-8B2B-74D1DB1C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7DB-DABC-4597-8ED4-B2B66877B2E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76623-B756-4F4E-9D0B-EBF07634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89744-03E3-437E-9C2C-399363E1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8450-8A12-4ED1-9054-EB41F422066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51061-3AEC-4436-8465-119C00534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351" y="-3721"/>
            <a:ext cx="1466649" cy="14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4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28C2-EAC3-48B1-B463-CC60BB8C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E9A47-4671-4D0E-B1C5-018CB420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C02C-12B7-45EA-93EE-E2C8760CE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E8EFF-BF54-4CAF-A74B-649087CC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7DB-DABC-4597-8ED4-B2B66877B2E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99CBC-E823-42CC-9AA2-BA41CE50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7B727-242C-4DFD-AF08-3A141B64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8450-8A12-4ED1-9054-EB41F422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0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F156-44CD-428B-B6C0-E58E6D66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6A706-DD5C-450B-9D8A-0681C1074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B6828-C208-45AB-95D1-12B71970A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781C6-348A-4A92-88F5-D4F47627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7DB-DABC-4597-8ED4-B2B66877B2E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6A6B1-C076-4CA4-992C-A518578F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9DC9-3F4A-47C7-99D0-C2879107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8450-8A12-4ED1-9054-EB41F422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E444E-8797-4180-B0CE-7DC7C685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22527-D335-4CFD-B16A-B0F51660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5810-3C24-48C5-8C29-D5AD63F8D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1F7DB-DABC-4597-8ED4-B2B66877B2E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F829-12A5-4E19-94D0-1BA24118A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D3DA-5A39-4099-80AE-56B57CE04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8450-8A12-4ED1-9054-EB41F422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8460259-F163-4264-89A4-119F8CF3936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2/16/2022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B40D889-0B47-4317-AE12-DB8589E4D65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237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CF9B33-A113-40CF-AF11-BC8DBBF14D5A}"/>
              </a:ext>
            </a:extLst>
          </p:cNvPr>
          <p:cNvSpPr txBox="1"/>
          <p:nvPr/>
        </p:nvSpPr>
        <p:spPr>
          <a:xfrm>
            <a:off x="183535" y="919927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FFC000"/>
                </a:solidFill>
                <a:latin typeface="Gabriola" panose="04040605051002020D02" pitchFamily="82" charset="0"/>
              </a:rPr>
              <a:t>Data Exploration &amp; Preparation Assignment</a:t>
            </a:r>
            <a:endParaRPr lang="en-US" sz="4400" dirty="0">
              <a:solidFill>
                <a:srgbClr val="FFC000"/>
              </a:solidFill>
              <a:latin typeface="Gabriola" panose="04040605051002020D02" pitchFamily="82" charset="0"/>
              <a:cs typeface="Aldhabi" panose="010000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40B58-052A-48A0-95C6-BAB35EC0F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007" y="662474"/>
            <a:ext cx="5166438" cy="5166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E14081-2B2C-4C43-AB86-ADC78AFE5468}"/>
              </a:ext>
            </a:extLst>
          </p:cNvPr>
          <p:cNvSpPr txBox="1"/>
          <p:nvPr/>
        </p:nvSpPr>
        <p:spPr>
          <a:xfrm>
            <a:off x="755018" y="4375513"/>
            <a:ext cx="552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  <a:latin typeface="Gabriola" panose="04040605051002020D02" pitchFamily="82" charset="0"/>
              </a:rPr>
              <a:t>Name :  ………………………………………………….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1736111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CE5F-F57B-46BC-AE46-743373F2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>
                <a:solidFill>
                  <a:srgbClr val="FFFF00"/>
                </a:solidFill>
                <a:latin typeface="Gabriola" panose="04040605051002020D02" pitchFamily="82" charset="0"/>
              </a:rPr>
              <a:t>AI Eagles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72DC4-E2F8-451C-BCF8-FC062E9AED0A}"/>
              </a:ext>
            </a:extLst>
          </p:cNvPr>
          <p:cNvSpPr txBox="1"/>
          <p:nvPr/>
        </p:nvSpPr>
        <p:spPr>
          <a:xfrm>
            <a:off x="5293365" y="1490008"/>
            <a:ext cx="6752457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are we?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800" b="1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Eagles 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startup for building intelligent solutions using Artificial Intelligence, Machine Learning, Deep Learning for Applications in Data Analysis, Data Science, Computer Vision and NLP.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do we aim for?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8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Eagles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many services, in general we transform your work into intelligent solutions starting from Data Analysis/Science till building complex Models for Computer Vision and NLP.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8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Eagles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offers an AI professional Diploma for student or companies starting from scratch till be a Machine Learning Engineer or Data Analyst or Data Scientist.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96411E-5B88-4340-948C-732D0B7DF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351" y="-3721"/>
            <a:ext cx="1466649" cy="14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00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7EC77D3-208D-40C5-AB4E-2B4CBF6C0AC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XML to CSV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06626-F2AF-48C2-9450-812229A3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73" y="3285240"/>
            <a:ext cx="3802937" cy="2578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00366-63AC-4104-A7A2-BC394C174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534" y="3339805"/>
            <a:ext cx="7297668" cy="1325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11884E-3361-47D1-B723-A293840F9AFE}"/>
              </a:ext>
            </a:extLst>
          </p:cNvPr>
          <p:cNvSpPr txBox="1"/>
          <p:nvPr/>
        </p:nvSpPr>
        <p:spPr>
          <a:xfrm>
            <a:off x="796585" y="1661876"/>
            <a:ext cx="6218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Used tool: …..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73141-967B-462D-A555-877DC4CD4985}"/>
              </a:ext>
            </a:extLst>
          </p:cNvPr>
          <p:cNvSpPr txBox="1"/>
          <p:nvPr/>
        </p:nvSpPr>
        <p:spPr>
          <a:xfrm>
            <a:off x="7477026" y="6034185"/>
            <a:ext cx="2648932" cy="3795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ED7C8-93E4-4253-A0A1-C4FF7843785C}"/>
              </a:ext>
            </a:extLst>
          </p:cNvPr>
          <p:cNvSpPr txBox="1"/>
          <p:nvPr/>
        </p:nvSpPr>
        <p:spPr>
          <a:xfrm>
            <a:off x="1102975" y="6034185"/>
            <a:ext cx="2648932" cy="3795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80D0F35-BC8D-41FE-A7AD-D6262C28E8BC}"/>
              </a:ext>
            </a:extLst>
          </p:cNvPr>
          <p:cNvSpPr/>
          <p:nvPr/>
        </p:nvSpPr>
        <p:spPr>
          <a:xfrm>
            <a:off x="4748260" y="136022"/>
            <a:ext cx="6094429" cy="782425"/>
          </a:xfrm>
          <a:prstGeom prst="wedgeRectCallout">
            <a:avLst>
              <a:gd name="adj1" fmla="val -90284"/>
              <a:gd name="adj2" fmla="val 14382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/>
              <a:t>How did you do the conversion? Ex. Python [share code], used online parser[add URL], other parser tool [mention name]</a:t>
            </a:r>
            <a:endParaRPr lang="en-US" sz="1800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1EB524CD-4F78-46AC-B384-E77B42536A2D}"/>
              </a:ext>
            </a:extLst>
          </p:cNvPr>
          <p:cNvSpPr/>
          <p:nvPr/>
        </p:nvSpPr>
        <p:spPr>
          <a:xfrm>
            <a:off x="8286161" y="1312393"/>
            <a:ext cx="3679595" cy="782425"/>
          </a:xfrm>
          <a:prstGeom prst="wedgeRectCallout">
            <a:avLst>
              <a:gd name="adj1" fmla="val 7518"/>
              <a:gd name="adj2" fmla="val 218525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Please include similar snapshots</a:t>
            </a:r>
          </a:p>
        </p:txBody>
      </p:sp>
    </p:spTree>
    <p:extLst>
      <p:ext uri="{BB962C8B-B14F-4D97-AF65-F5344CB8AC3E}">
        <p14:creationId xmlns:p14="http://schemas.microsoft.com/office/powerpoint/2010/main" val="309587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419D37-5116-45BB-A599-03A4FF663EC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JSON to CSV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CAFEC-1DEA-4452-83AF-2214ED1C6198}"/>
              </a:ext>
            </a:extLst>
          </p:cNvPr>
          <p:cNvSpPr txBox="1"/>
          <p:nvPr/>
        </p:nvSpPr>
        <p:spPr>
          <a:xfrm>
            <a:off x="796585" y="1661876"/>
            <a:ext cx="6218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Used tool: …..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8C12-9561-43C7-9832-6889AE0C5CB0}"/>
              </a:ext>
            </a:extLst>
          </p:cNvPr>
          <p:cNvSpPr txBox="1"/>
          <p:nvPr/>
        </p:nvSpPr>
        <p:spPr>
          <a:xfrm>
            <a:off x="6299069" y="5871756"/>
            <a:ext cx="2648932" cy="3795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2CB39-371E-445F-ADA3-02AC0BA8C344}"/>
              </a:ext>
            </a:extLst>
          </p:cNvPr>
          <p:cNvSpPr txBox="1"/>
          <p:nvPr/>
        </p:nvSpPr>
        <p:spPr>
          <a:xfrm>
            <a:off x="1102975" y="6034185"/>
            <a:ext cx="2648932" cy="3795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7410DCE-7B48-49AF-A347-07AFE588D7DA}"/>
              </a:ext>
            </a:extLst>
          </p:cNvPr>
          <p:cNvSpPr/>
          <p:nvPr/>
        </p:nvSpPr>
        <p:spPr>
          <a:xfrm>
            <a:off x="4721631" y="136022"/>
            <a:ext cx="6094429" cy="782425"/>
          </a:xfrm>
          <a:prstGeom prst="wedgeRectCallout">
            <a:avLst>
              <a:gd name="adj1" fmla="val -90284"/>
              <a:gd name="adj2" fmla="val 14382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/>
              <a:t>How did you do the conversion? Ex. Python [share code], used online parser[add URL], other parser tool [mention name]</a:t>
            </a:r>
            <a:endParaRPr lang="en-US" sz="18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B7D14B0-F4EC-49A2-A652-0FCF9973071E}"/>
              </a:ext>
            </a:extLst>
          </p:cNvPr>
          <p:cNvSpPr/>
          <p:nvPr/>
        </p:nvSpPr>
        <p:spPr>
          <a:xfrm>
            <a:off x="8286161" y="1356779"/>
            <a:ext cx="3679595" cy="782425"/>
          </a:xfrm>
          <a:prstGeom prst="wedgeRectCallout">
            <a:avLst>
              <a:gd name="adj1" fmla="val 7518"/>
              <a:gd name="adj2" fmla="val 218525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Please include similar snapshots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A5C9A5-7159-4E16-84D2-D56E9AEE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98" y="2515990"/>
            <a:ext cx="1287885" cy="31674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42E810-B07B-45C3-BD10-53DEDE1EB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740" y="4611225"/>
            <a:ext cx="2852001" cy="96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F402B1-C7F0-48FB-84F2-C94952D64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75543"/>
            <a:ext cx="2852001" cy="853627"/>
          </a:xfrm>
          <a:prstGeom prst="rect">
            <a:avLst/>
          </a:pr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80772CDF-BC10-4AC2-BF03-3ABCC2206A1C}"/>
              </a:ext>
            </a:extLst>
          </p:cNvPr>
          <p:cNvSpPr/>
          <p:nvPr/>
        </p:nvSpPr>
        <p:spPr>
          <a:xfrm rot="10800000">
            <a:off x="8070916" y="3575543"/>
            <a:ext cx="1487864" cy="1847095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EAC926-C56A-4CC6-9CAA-43A4D33B45DC}"/>
              </a:ext>
            </a:extLst>
          </p:cNvPr>
          <p:cNvSpPr txBox="1"/>
          <p:nvPr/>
        </p:nvSpPr>
        <p:spPr>
          <a:xfrm>
            <a:off x="6856202" y="4991752"/>
            <a:ext cx="1725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Additional: Validate it is opened through excel</a:t>
            </a:r>
          </a:p>
        </p:txBody>
      </p:sp>
    </p:spTree>
    <p:extLst>
      <p:ext uri="{BB962C8B-B14F-4D97-AF65-F5344CB8AC3E}">
        <p14:creationId xmlns:p14="http://schemas.microsoft.com/office/powerpoint/2010/main" val="1289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65D1D52-6DBE-4DF7-A8F1-FEFB7BF60F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ARFF to CSV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7810A-69E4-4243-8332-ADB69487F432}"/>
              </a:ext>
            </a:extLst>
          </p:cNvPr>
          <p:cNvSpPr txBox="1"/>
          <p:nvPr/>
        </p:nvSpPr>
        <p:spPr>
          <a:xfrm>
            <a:off x="796585" y="1661876"/>
            <a:ext cx="6218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Used tool: …..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39D51-8D5C-42EA-BC5D-0DBFD2899D90}"/>
              </a:ext>
            </a:extLst>
          </p:cNvPr>
          <p:cNvSpPr txBox="1"/>
          <p:nvPr/>
        </p:nvSpPr>
        <p:spPr>
          <a:xfrm>
            <a:off x="8324295" y="6034184"/>
            <a:ext cx="2648932" cy="3795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30EF6-4B8D-4471-A3D2-1089713B2315}"/>
              </a:ext>
            </a:extLst>
          </p:cNvPr>
          <p:cNvSpPr txBox="1"/>
          <p:nvPr/>
        </p:nvSpPr>
        <p:spPr>
          <a:xfrm>
            <a:off x="1102975" y="6034185"/>
            <a:ext cx="2648932" cy="3795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ARFF</a:t>
            </a:r>
          </a:p>
        </p:txBody>
      </p:sp>
    </p:spTree>
    <p:extLst>
      <p:ext uri="{BB962C8B-B14F-4D97-AF65-F5344CB8AC3E}">
        <p14:creationId xmlns:p14="http://schemas.microsoft.com/office/powerpoint/2010/main" val="192998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8A41CE4-0DBD-4A06-9B7B-5B753AB121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XSLT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5F002-C187-4D87-AD6D-090D3E9DA7B9}"/>
              </a:ext>
            </a:extLst>
          </p:cNvPr>
          <p:cNvSpPr txBox="1"/>
          <p:nvPr/>
        </p:nvSpPr>
        <p:spPr>
          <a:xfrm>
            <a:off x="796585" y="1661876"/>
            <a:ext cx="6218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Used tool for conversion: …..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0E6DC-CA23-4DB6-9AC6-C2EB40B203C7}"/>
              </a:ext>
            </a:extLst>
          </p:cNvPr>
          <p:cNvSpPr txBox="1"/>
          <p:nvPr/>
        </p:nvSpPr>
        <p:spPr>
          <a:xfrm>
            <a:off x="5033148" y="6034185"/>
            <a:ext cx="2648932" cy="3795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XSLT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7CB5E-07E6-4A55-8D1D-A408D6002DE0}"/>
              </a:ext>
            </a:extLst>
          </p:cNvPr>
          <p:cNvSpPr txBox="1"/>
          <p:nvPr/>
        </p:nvSpPr>
        <p:spPr>
          <a:xfrm>
            <a:off x="900300" y="6034185"/>
            <a:ext cx="2648932" cy="3795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99911-35F1-4673-8D29-124D297A87EC}"/>
              </a:ext>
            </a:extLst>
          </p:cNvPr>
          <p:cNvSpPr txBox="1"/>
          <p:nvPr/>
        </p:nvSpPr>
        <p:spPr>
          <a:xfrm>
            <a:off x="9165997" y="6034184"/>
            <a:ext cx="2648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Formatted output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7C3906-4A9F-41F9-9B25-491221F19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72" y="2442477"/>
            <a:ext cx="2006387" cy="3317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1E7ECF-7329-4531-9E50-BFEC6E09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443" y="2442477"/>
            <a:ext cx="2852637" cy="28103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084876-66B6-4913-92B3-049DAA3AE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281" y="2442477"/>
            <a:ext cx="1732421" cy="9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4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2 Ways to Say Thank You in Chinese That Suit Any Situation">
            <a:extLst>
              <a:ext uri="{FF2B5EF4-FFF2-40B4-BE49-F238E27FC236}">
                <a16:creationId xmlns:a16="http://schemas.microsoft.com/office/drawing/2014/main" id="{AF287AB1-1143-410C-A50F-E4C3CAAA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01" y="1691105"/>
            <a:ext cx="762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771B3F-9B89-4164-8EA8-5F629C547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351" y="-3721"/>
            <a:ext cx="1466649" cy="14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5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FFB144830004CB0B3582CC478F5CA" ma:contentTypeVersion="0" ma:contentTypeDescription="Create a new document." ma:contentTypeScope="" ma:versionID="e112992542c8d12cd6ccfd31390138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92e2f23d25a306c7066fbd871d62f9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CC9F9D-6B76-4BA0-A786-AC847B2241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8CAB6F-F618-4A1C-B753-C85D0E7E70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56B502-7F85-4A18-9C34-F6CD4EC1D0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221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Gabriola</vt:lpstr>
      <vt:lpstr>Times New Roman</vt:lpstr>
      <vt:lpstr>Wingdings</vt:lpstr>
      <vt:lpstr>Office Theme</vt:lpstr>
      <vt:lpstr>2_Office Theme</vt:lpstr>
      <vt:lpstr>PowerPoint Presentation</vt:lpstr>
      <vt:lpstr>AI Eagles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Hamtto Jabal</dc:creator>
  <cp:lastModifiedBy>Mohammed Agoor</cp:lastModifiedBy>
  <cp:revision>91</cp:revision>
  <dcterms:created xsi:type="dcterms:W3CDTF">2020-08-18T18:28:23Z</dcterms:created>
  <dcterms:modified xsi:type="dcterms:W3CDTF">2022-02-16T21:51:56Z</dcterms:modified>
</cp:coreProperties>
</file>