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a50f34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a50f34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a50f340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a50f340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a50f340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a50f340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a50f3403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a50f3403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a50f3403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a50f3403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Character Counter</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details:</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My solution is kind of a Model View Controller Architecture, it consist of two parts: Frontend &amp; Business Logic.</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 the Class BusinessLogic, i </a:t>
            </a:r>
            <a:r>
              <a:rPr lang="en"/>
              <a:t>implemented</a:t>
            </a:r>
            <a:r>
              <a:rPr lang="en"/>
              <a:t> four methods. The methods cover the process of this </a:t>
            </a:r>
            <a:r>
              <a:rPr lang="en"/>
              <a:t>solution</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public String evaluateInputText(String text)</a:t>
            </a:r>
            <a:endParaRPr/>
          </a:p>
        </p:txBody>
      </p:sp>
      <p:sp>
        <p:nvSpPr>
          <p:cNvPr id="66" name="Google Shape;66;p15"/>
          <p:cNvSpPr txBox="1"/>
          <p:nvPr>
            <p:ph idx="1" type="body"/>
          </p:nvPr>
        </p:nvSpPr>
        <p:spPr>
          <a:xfrm>
            <a:off x="311700" y="1152475"/>
            <a:ext cx="8520600" cy="18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When the user runs the project, a popup window will then appear. The user should write something in the Textfield. This method will then analyse the written text, by checking if the written text is an empty text or not. Following that  the text has been written, the method will continue working since it isn’t empty. It will demolish all the white spaces from the text and will convert all the letters of the text to smaller letters(lower case). Finally returning the result as a new variable of type string.</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public int computeOccurence(String input, List&lt;Character&gt; listCharMaxFreq, Map&lt;Character, Integer&gt; counts)</a:t>
            </a:r>
            <a:endParaRPr/>
          </a:p>
        </p:txBody>
      </p:sp>
      <p:sp>
        <p:nvSpPr>
          <p:cNvPr id="72" name="Google Shape;72;p16"/>
          <p:cNvSpPr txBox="1"/>
          <p:nvPr>
            <p:ph idx="1" type="body"/>
          </p:nvPr>
        </p:nvSpPr>
        <p:spPr>
          <a:xfrm>
            <a:off x="311700" y="1853375"/>
            <a:ext cx="8520600" cy="32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method is given by two arguments: “The Returned String of the </a:t>
            </a:r>
            <a:r>
              <a:rPr lang="en" sz="1400"/>
              <a:t>evaluateInputText” input, “The List Of Max Frequented Characters List&lt;Character&gt; listCharMaxFreq”, and the map Map&lt;Character, Integer&gt; counts, which consist of every character within its occurence.</a:t>
            </a:r>
            <a:endParaRPr sz="1400"/>
          </a:p>
          <a:p>
            <a:pPr indent="0" lvl="0" marL="0" rtl="0" algn="l">
              <a:spcBef>
                <a:spcPts val="1600"/>
              </a:spcBef>
              <a:spcAft>
                <a:spcPts val="1600"/>
              </a:spcAft>
              <a:buNone/>
            </a:pPr>
            <a:r>
              <a:rPr lang="en" sz="1400"/>
              <a:t>This method checks if the variables input,  listCharMaxFreq and counts aren’t empty, then it will check every character of the String input and search for its the matching integer (</a:t>
            </a:r>
            <a:r>
              <a:rPr lang="en" sz="1400"/>
              <a:t>occurrence</a:t>
            </a:r>
            <a:r>
              <a:rPr lang="en" sz="1400"/>
              <a:t>) at the map.If there is no matching, then the letter hasn’t been saved beforehand at the map, therefore we save it at map counts with the </a:t>
            </a:r>
            <a:r>
              <a:rPr lang="en" sz="1400"/>
              <a:t>occurrence</a:t>
            </a:r>
            <a:r>
              <a:rPr lang="en" sz="1400"/>
              <a:t>  1, otherwise if the matching integer of a character is valid/presented and not empty, the method will keep trace of most occurred chars, the method will check by comparing the </a:t>
            </a:r>
            <a:r>
              <a:rPr lang="en" sz="1400"/>
              <a:t>occurrence</a:t>
            </a:r>
            <a:r>
              <a:rPr lang="en" sz="1400"/>
              <a:t> if there  are other characters with same </a:t>
            </a:r>
            <a:r>
              <a:rPr lang="en" sz="1400"/>
              <a:t>occurrence</a:t>
            </a:r>
            <a:r>
              <a:rPr lang="en" sz="1400"/>
              <a:t>. If its true,  it will add the character to the listCharMaxFreq, if it is the only character with the high </a:t>
            </a:r>
            <a:r>
              <a:rPr lang="en" sz="1400"/>
              <a:t>occurrence</a:t>
            </a:r>
            <a:r>
              <a:rPr lang="en" sz="1400"/>
              <a:t>,  it will clear the listCharMaxFreq by adding the only Character, furthermore returning to its </a:t>
            </a:r>
            <a:r>
              <a:rPr lang="en" sz="1400"/>
              <a:t>occurrence</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r>
              <a:rPr lang="en"/>
              <a:t>public String print(List&lt;Character&gt; listCharMaxFreq, int occurence)</a:t>
            </a:r>
            <a:endParaRPr/>
          </a:p>
        </p:txBody>
      </p:sp>
      <p:sp>
        <p:nvSpPr>
          <p:cNvPr id="78" name="Google Shape;78;p17"/>
          <p:cNvSpPr txBox="1"/>
          <p:nvPr>
            <p:ph idx="1" type="body"/>
          </p:nvPr>
        </p:nvSpPr>
        <p:spPr>
          <a:xfrm>
            <a:off x="311700" y="1152475"/>
            <a:ext cx="8520600" cy="31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method is given by arguments: the list of the characters (List&lt;Character&gt; listCharMaxFreq) with the most occurence and their occurence (</a:t>
            </a:r>
            <a:r>
              <a:rPr lang="en" sz="1400"/>
              <a:t>int occurence )</a:t>
            </a:r>
            <a:r>
              <a:rPr lang="en" sz="1400"/>
              <a:t>.</a:t>
            </a:r>
            <a:endParaRPr sz="1400"/>
          </a:p>
          <a:p>
            <a:pPr indent="0" lvl="0" marL="0" rtl="0" algn="l">
              <a:spcBef>
                <a:spcPts val="1600"/>
              </a:spcBef>
              <a:spcAft>
                <a:spcPts val="0"/>
              </a:spcAft>
              <a:buNone/>
            </a:pPr>
            <a:r>
              <a:rPr lang="en" sz="1400"/>
              <a:t> will build and return the final message, which will then appear to the user after writing something at the textfield. This will appear on the Label by using a String Builder to build the final message.</a:t>
            </a:r>
            <a:endParaRPr sz="1400"/>
          </a:p>
          <a:p>
            <a:pPr indent="0" lvl="0" marL="0" rtl="0" algn="l">
              <a:spcBef>
                <a:spcPts val="1600"/>
              </a:spcBef>
              <a:spcAft>
                <a:spcPts val="0"/>
              </a:spcAft>
              <a:buNone/>
            </a:pPr>
            <a:r>
              <a:rPr lang="en" sz="1400"/>
              <a:t>Firstly, It will check if the </a:t>
            </a:r>
            <a:r>
              <a:rPr lang="en" sz="1400"/>
              <a:t>listCharMaxFreq isn’t empty and if the occurrence has a value greater than 1, it will then check if the list has just one member or more. If it only has one member, it will have to build the message with a singular format, but if more, it will then build the message in plural format containing all the members of the list (with their occurence).</a:t>
            </a:r>
            <a:endParaRPr sz="1400"/>
          </a:p>
          <a:p>
            <a:pPr indent="0" lvl="0" marL="0" rtl="0" algn="l">
              <a:spcBef>
                <a:spcPts val="1600"/>
              </a:spcBef>
              <a:spcAft>
                <a:spcPts val="1600"/>
              </a:spcAft>
              <a:buNone/>
            </a:pPr>
            <a:r>
              <a:rPr lang="en" sz="1400"/>
              <a:t> By using of Stream at listCharMaxFreq, the method sorts the character </a:t>
            </a:r>
            <a:r>
              <a:rPr lang="en" sz="1400"/>
              <a:t>alphabetically</a:t>
            </a:r>
            <a:r>
              <a:rPr lang="en" sz="1400"/>
              <a: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 String giveFinalResult(String text)</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method is like a container of all methods.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