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25"/>
  </p:notesMasterIdLst>
  <p:sldIdLst>
    <p:sldId id="310" r:id="rId2"/>
    <p:sldId id="256" r:id="rId3"/>
    <p:sldId id="263" r:id="rId4"/>
    <p:sldId id="271" r:id="rId5"/>
    <p:sldId id="272" r:id="rId6"/>
    <p:sldId id="283" r:id="rId7"/>
    <p:sldId id="264" r:id="rId8"/>
    <p:sldId id="321" r:id="rId9"/>
    <p:sldId id="322" r:id="rId10"/>
    <p:sldId id="323" r:id="rId11"/>
    <p:sldId id="324" r:id="rId12"/>
    <p:sldId id="261" r:id="rId13"/>
    <p:sldId id="313" r:id="rId14"/>
    <p:sldId id="325" r:id="rId15"/>
    <p:sldId id="314" r:id="rId16"/>
    <p:sldId id="315" r:id="rId17"/>
    <p:sldId id="262" r:id="rId18"/>
    <p:sldId id="318" r:id="rId19"/>
    <p:sldId id="320" r:id="rId20"/>
    <p:sldId id="268" r:id="rId21"/>
    <p:sldId id="317" r:id="rId22"/>
    <p:sldId id="282" r:id="rId23"/>
    <p:sldId id="270" r:id="rId2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6"/>
    </p:embeddedFont>
    <p:embeddedFont>
      <p:font typeface="Red Hat Text" panose="020B0604020202020204" charset="0"/>
      <p:regular r:id="rId27"/>
      <p:bold r:id="rId28"/>
      <p:italic r:id="rId29"/>
      <p:boldItalic r:id="rId30"/>
    </p:embeddedFont>
    <p:embeddedFont>
      <p:font typeface="Squada One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A8F509-FDF0-4699-A94B-C097CE2AA475}">
  <a:tblStyle styleId="{8AA8F509-FDF0-4699-A94B-C097CE2AA4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97" d="100"/>
          <a:sy n="97" d="100"/>
        </p:scale>
        <p:origin x="9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7EDC18-BBD2-4A2B-AE5A-88527AA03F78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C52FBF-D443-45EE-8D80-50E53049A81C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r>
            <a:rPr lang="en-US" sz="1100" b="1" i="0" dirty="0">
              <a:solidFill>
                <a:schemeClr val="bg1">
                  <a:lumMod val="90000"/>
                  <a:lumOff val="10000"/>
                </a:schemeClr>
              </a:solidFill>
            </a:rPr>
            <a:t>OpenCV</a:t>
          </a:r>
          <a:endParaRPr lang="en-US" sz="1100" dirty="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FCC0EA6F-DC81-41D7-9484-0B1DD59AE57B}" type="sibTrans" cxnId="{82FA9912-0FA5-4E6C-939B-E173EE6F005F}">
      <dgm:prSet/>
      <dgm:spPr/>
      <dgm:t>
        <a:bodyPr/>
        <a:lstStyle/>
        <a:p>
          <a:endParaRPr lang="en-US" sz="24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6E101E96-BC0E-47D0-985F-14B60C610304}" type="parTrans" cxnId="{82FA9912-0FA5-4E6C-939B-E173EE6F005F}">
      <dgm:prSet/>
      <dgm:spPr/>
      <dgm:t>
        <a:bodyPr/>
        <a:lstStyle/>
        <a:p>
          <a:endParaRPr lang="en-US" sz="24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52220150-37E6-48E1-8CF6-4375A4FD3DE3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r>
            <a:rPr lang="en-US" sz="1000" b="0" i="0" dirty="0">
              <a:solidFill>
                <a:schemeClr val="bg1">
                  <a:lumMod val="90000"/>
                  <a:lumOff val="10000"/>
                </a:schemeClr>
              </a:solidFill>
            </a:rPr>
            <a:t>Video processing and object detection.</a:t>
          </a:r>
          <a:endParaRPr lang="en-US" sz="1000" dirty="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99678FEF-7EA4-496A-9FB0-27E8523AF329}" type="sibTrans" cxnId="{7C8E0E2E-0657-431B-9FCD-1B036B78122E}">
      <dgm:prSet/>
      <dgm:spPr/>
      <dgm:t>
        <a:bodyPr/>
        <a:lstStyle/>
        <a:p>
          <a:endParaRPr lang="en-US" sz="24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A63F334A-9A8D-496F-8CB3-A5506EBEBEC0}" type="parTrans" cxnId="{7C8E0E2E-0657-431B-9FCD-1B036B78122E}">
      <dgm:prSet/>
      <dgm:spPr/>
      <dgm:t>
        <a:bodyPr/>
        <a:lstStyle/>
        <a:p>
          <a:endParaRPr lang="en-US" sz="24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A3BC0AF3-A8C2-4CF4-B419-099CA10C423C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r>
            <a:rPr lang="en-US" sz="1100" b="1" i="0" dirty="0">
              <a:solidFill>
                <a:schemeClr val="bg1">
                  <a:lumMod val="90000"/>
                  <a:lumOff val="10000"/>
                </a:schemeClr>
              </a:solidFill>
            </a:rPr>
            <a:t>YOLO (You Only Look Once)</a:t>
          </a:r>
          <a:endParaRPr lang="en-US" sz="1100" dirty="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AA16E2A3-7E3C-451F-98EC-755F404237CC}" type="sibTrans" cxnId="{7B716A44-9998-475A-9A2A-C0E2718A76A6}">
      <dgm:prSet/>
      <dgm:spPr/>
      <dgm:t>
        <a:bodyPr/>
        <a:lstStyle/>
        <a:p>
          <a:endParaRPr lang="en-US" sz="24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765FE0EE-EC67-43B9-88B2-F34850D435EC}" type="parTrans" cxnId="{7B716A44-9998-475A-9A2A-C0E2718A76A6}">
      <dgm:prSet/>
      <dgm:spPr/>
      <dgm:t>
        <a:bodyPr/>
        <a:lstStyle/>
        <a:p>
          <a:endParaRPr lang="en-US" sz="24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163B0300-2532-483B-BC43-736D460A871B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r>
            <a:rPr lang="en-US" sz="1000" b="0" i="0" dirty="0">
              <a:solidFill>
                <a:schemeClr val="bg1">
                  <a:lumMod val="90000"/>
                  <a:lumOff val="10000"/>
                </a:schemeClr>
              </a:solidFill>
            </a:rPr>
            <a:t>Real-time player, ball, and referee detection.</a:t>
          </a:r>
          <a:endParaRPr lang="en-US" sz="1000" dirty="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F843B3C0-0F2C-4F64-98B3-3C0C47B38D78}" type="sibTrans" cxnId="{619965D1-5AF1-495A-9BE5-AC4C0D971CFE}">
      <dgm:prSet/>
      <dgm:spPr/>
      <dgm:t>
        <a:bodyPr/>
        <a:lstStyle/>
        <a:p>
          <a:endParaRPr lang="en-US" sz="24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8A345475-0593-425F-8880-E13BF442CED4}" type="parTrans" cxnId="{619965D1-5AF1-495A-9BE5-AC4C0D971CFE}">
      <dgm:prSet/>
      <dgm:spPr/>
      <dgm:t>
        <a:bodyPr/>
        <a:lstStyle/>
        <a:p>
          <a:endParaRPr lang="en-US" sz="24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0933722B-3AFD-47C5-A3BE-98AF69150938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r>
            <a:rPr lang="en-US" sz="1100" b="1" i="0">
              <a:solidFill>
                <a:schemeClr val="bg1">
                  <a:lumMod val="90000"/>
                  <a:lumOff val="10000"/>
                </a:schemeClr>
              </a:solidFill>
            </a:rPr>
            <a:t>DeepSORT</a:t>
          </a:r>
          <a:endParaRPr lang="en-US" sz="11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20EFD68D-D9CB-4345-AC4F-E61CD20DA3D6}" type="sibTrans" cxnId="{BF9E5BE6-8A47-43A3-954C-29A07F4ED43D}">
      <dgm:prSet/>
      <dgm:spPr/>
      <dgm:t>
        <a:bodyPr/>
        <a:lstStyle/>
        <a:p>
          <a:endParaRPr lang="en-US" sz="24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93834448-9273-4524-8FD0-D6CCE0E7877C}" type="parTrans" cxnId="{BF9E5BE6-8A47-43A3-954C-29A07F4ED43D}">
      <dgm:prSet/>
      <dgm:spPr/>
      <dgm:t>
        <a:bodyPr/>
        <a:lstStyle/>
        <a:p>
          <a:endParaRPr lang="en-US" sz="24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C2308F08-1635-43E8-8383-B3C7558EDBB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r>
            <a:rPr lang="en-US" sz="1000" b="0" i="0">
              <a:solidFill>
                <a:schemeClr val="bg1">
                  <a:lumMod val="90000"/>
                  <a:lumOff val="10000"/>
                </a:schemeClr>
              </a:solidFill>
            </a:rPr>
            <a:t>Multi-object tracking for continuous identification.</a:t>
          </a:r>
          <a:endParaRPr lang="en-US" sz="10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C83320D7-47C8-4015-B5AB-339386F71356}" type="sibTrans" cxnId="{0FE6D1AA-0EEA-40C8-99C2-AAA6FF2759D3}">
      <dgm:prSet/>
      <dgm:spPr/>
      <dgm:t>
        <a:bodyPr/>
        <a:lstStyle/>
        <a:p>
          <a:endParaRPr lang="en-US" sz="24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ACE0ECC5-BA5B-4BBB-BF2A-9B4767A8B9EE}" type="parTrans" cxnId="{0FE6D1AA-0EEA-40C8-99C2-AAA6FF2759D3}">
      <dgm:prSet/>
      <dgm:spPr/>
      <dgm:t>
        <a:bodyPr/>
        <a:lstStyle/>
        <a:p>
          <a:endParaRPr lang="en-US" sz="24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9F839B4D-2CD9-484D-8E11-EF330CF67051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r>
            <a:rPr lang="en-US" sz="1100" b="1" i="0" dirty="0">
              <a:solidFill>
                <a:schemeClr val="bg1">
                  <a:lumMod val="90000"/>
                  <a:lumOff val="10000"/>
                </a:schemeClr>
              </a:solidFill>
            </a:rPr>
            <a:t>Python</a:t>
          </a:r>
          <a:endParaRPr lang="en-US" sz="1100" dirty="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25C74FF2-4039-4142-869E-AC400A19D9E1}" type="sibTrans" cxnId="{BD04E6C2-E1B4-4B0A-B006-0ADAF56750D4}">
      <dgm:prSet/>
      <dgm:spPr/>
      <dgm:t>
        <a:bodyPr/>
        <a:lstStyle/>
        <a:p>
          <a:endParaRPr lang="en-US" sz="24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FD5B8613-1664-400A-B278-40A5AC894577}" type="parTrans" cxnId="{BD04E6C2-E1B4-4B0A-B006-0ADAF56750D4}">
      <dgm:prSet/>
      <dgm:spPr/>
      <dgm:t>
        <a:bodyPr/>
        <a:lstStyle/>
        <a:p>
          <a:endParaRPr lang="en-US" sz="24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11436528-2E65-4BF8-89C0-2C0495F3F710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r>
            <a:rPr lang="en-US" sz="1000" b="0" i="0">
              <a:solidFill>
                <a:schemeClr val="bg1">
                  <a:lumMod val="90000"/>
                  <a:lumOff val="10000"/>
                </a:schemeClr>
              </a:solidFill>
            </a:rPr>
            <a:t>Primary programming language for implementation.</a:t>
          </a:r>
          <a:endParaRPr lang="en-US" sz="10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7D466224-295F-4104-B31E-0DEFFF5B1BF9}" type="sibTrans" cxnId="{6718EA3F-8E01-4B8D-91B0-A1C2D1EC38C5}">
      <dgm:prSet/>
      <dgm:spPr/>
      <dgm:t>
        <a:bodyPr/>
        <a:lstStyle/>
        <a:p>
          <a:endParaRPr lang="en-US" sz="24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FBA44CDD-0303-46F6-AF2D-F0C085D081BF}" type="parTrans" cxnId="{6718EA3F-8E01-4B8D-91B0-A1C2D1EC38C5}">
      <dgm:prSet/>
      <dgm:spPr/>
      <dgm:t>
        <a:bodyPr/>
        <a:lstStyle/>
        <a:p>
          <a:endParaRPr lang="en-US" sz="24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D5F9076D-A880-4698-AA0E-117F01D10BF8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r>
            <a:rPr lang="en-US" sz="1100" b="1" i="0">
              <a:solidFill>
                <a:schemeClr val="bg1">
                  <a:lumMod val="90000"/>
                  <a:lumOff val="10000"/>
                </a:schemeClr>
              </a:solidFill>
            </a:rPr>
            <a:t>Google Colab</a:t>
          </a:r>
          <a:endParaRPr lang="en-US" sz="11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7895AB3B-CF7C-452A-A3AB-2B1779E5FF31}" type="sibTrans" cxnId="{C516025C-E5C9-476D-95EE-FBA6CB8E087B}">
      <dgm:prSet/>
      <dgm:spPr/>
      <dgm:t>
        <a:bodyPr/>
        <a:lstStyle/>
        <a:p>
          <a:endParaRPr lang="en-US" sz="24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5EFC3C1D-126C-4EB7-9B4E-267038AE1E4C}" type="parTrans" cxnId="{C516025C-E5C9-476D-95EE-FBA6CB8E087B}">
      <dgm:prSet/>
      <dgm:spPr/>
      <dgm:t>
        <a:bodyPr/>
        <a:lstStyle/>
        <a:p>
          <a:endParaRPr lang="en-US" sz="24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43CC7320-8AAD-4855-9CA2-0EC854FDE14E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r>
            <a:rPr lang="en-US" sz="1000" b="0" i="0">
              <a:solidFill>
                <a:schemeClr val="bg1">
                  <a:lumMod val="90000"/>
                  <a:lumOff val="10000"/>
                </a:schemeClr>
              </a:solidFill>
            </a:rPr>
            <a:t>Model training and experimentation platform.</a:t>
          </a:r>
          <a:endParaRPr lang="en-US" sz="10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F3593465-7E25-4D28-B4E1-DF0708FC3F89}" type="sibTrans" cxnId="{D1CFE5C7-98B3-477B-9E7A-A2B10972B153}">
      <dgm:prSet/>
      <dgm:spPr/>
      <dgm:t>
        <a:bodyPr/>
        <a:lstStyle/>
        <a:p>
          <a:endParaRPr lang="en-US" sz="24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6FF4199B-2119-475E-BDA5-BF50632393C5}" type="parTrans" cxnId="{D1CFE5C7-98B3-477B-9E7A-A2B10972B153}">
      <dgm:prSet/>
      <dgm:spPr/>
      <dgm:t>
        <a:bodyPr/>
        <a:lstStyle/>
        <a:p>
          <a:endParaRPr lang="en-US" sz="24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F3FB357B-081C-4793-A7E9-3134EFF919C6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r>
            <a:rPr lang="en-US" sz="1100" b="1" i="0">
              <a:solidFill>
                <a:schemeClr val="bg1">
                  <a:lumMod val="90000"/>
                  <a:lumOff val="10000"/>
                </a:schemeClr>
              </a:solidFill>
            </a:rPr>
            <a:t>OpenGL</a:t>
          </a:r>
          <a:endParaRPr lang="en-US" sz="11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026E50E9-FD77-41F6-B487-6B63BBA8BB9B}" type="sibTrans" cxnId="{DE86242D-83DF-439E-BA7B-10643EB3B8F4}">
      <dgm:prSet/>
      <dgm:spPr/>
      <dgm:t>
        <a:bodyPr/>
        <a:lstStyle/>
        <a:p>
          <a:endParaRPr lang="en-US" sz="24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CD5B0D19-9168-48AD-A9F1-70544817A487}" type="parTrans" cxnId="{DE86242D-83DF-439E-BA7B-10643EB3B8F4}">
      <dgm:prSet/>
      <dgm:spPr/>
      <dgm:t>
        <a:bodyPr/>
        <a:lstStyle/>
        <a:p>
          <a:endParaRPr lang="en-US" sz="24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6530AD73-660F-477B-A537-ED71B3949998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r>
            <a:rPr lang="en-US" sz="1000" b="0" i="0" dirty="0">
              <a:solidFill>
                <a:schemeClr val="bg1">
                  <a:lumMod val="90000"/>
                  <a:lumOff val="10000"/>
                </a:schemeClr>
              </a:solidFill>
            </a:rPr>
            <a:t>Visualization of match analysis and movements.</a:t>
          </a:r>
          <a:endParaRPr lang="en-US" sz="1000" dirty="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3D8D4E96-D816-4F65-A7DA-B4592461F756}" type="sibTrans" cxnId="{5AEF9566-8278-4C04-98F3-32FE26A468DF}">
      <dgm:prSet/>
      <dgm:spPr/>
      <dgm:t>
        <a:bodyPr/>
        <a:lstStyle/>
        <a:p>
          <a:endParaRPr lang="en-US" sz="24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CA75EA19-AC92-4018-A81A-BD22FC980360}" type="parTrans" cxnId="{5AEF9566-8278-4C04-98F3-32FE26A468DF}">
      <dgm:prSet/>
      <dgm:spPr/>
      <dgm:t>
        <a:bodyPr/>
        <a:lstStyle/>
        <a:p>
          <a:endParaRPr lang="en-US" sz="24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F0798442-9343-40E0-970F-3FA6123AC38F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r>
            <a:rPr lang="en-US" sz="1100" b="1" i="0">
              <a:solidFill>
                <a:schemeClr val="bg1">
                  <a:lumMod val="90000"/>
                  <a:lumOff val="10000"/>
                </a:schemeClr>
              </a:solidFill>
            </a:rPr>
            <a:t>Microsoft Visual Studio</a:t>
          </a:r>
          <a:endParaRPr lang="en-US" sz="11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9B0C2EAE-0D07-4EAC-8F28-F6116EF71F70}" type="sibTrans" cxnId="{188176C9-DA2F-4C22-9E85-D82EA6592F22}">
      <dgm:prSet/>
      <dgm:spPr/>
      <dgm:t>
        <a:bodyPr/>
        <a:lstStyle/>
        <a:p>
          <a:endParaRPr lang="en-US" sz="24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DDF53ABF-7934-4056-8C98-1B29CCA788DF}" type="parTrans" cxnId="{188176C9-DA2F-4C22-9E85-D82EA6592F22}">
      <dgm:prSet/>
      <dgm:spPr/>
      <dgm:t>
        <a:bodyPr/>
        <a:lstStyle/>
        <a:p>
          <a:endParaRPr lang="en-US" sz="24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0601052B-5A0F-4428-8CD9-B2F49C605921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r>
            <a:rPr lang="en-US" sz="1000" b="0" i="0">
              <a:solidFill>
                <a:schemeClr val="bg1">
                  <a:lumMod val="90000"/>
                  <a:lumOff val="10000"/>
                </a:schemeClr>
              </a:solidFill>
            </a:rPr>
            <a:t>IDE for code management and debugging. </a:t>
          </a:r>
          <a:endParaRPr lang="en-US" sz="10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81FBE76E-CE91-4CDE-8A41-F57016899AD5}" type="sibTrans" cxnId="{AE717020-6AF7-4529-9206-32C24FE7E1EB}">
      <dgm:prSet/>
      <dgm:spPr/>
      <dgm:t>
        <a:bodyPr/>
        <a:lstStyle/>
        <a:p>
          <a:endParaRPr lang="en-US" sz="24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A6002800-D5A3-4A17-A9C4-9E8C2F2A1602}" type="parTrans" cxnId="{AE717020-6AF7-4529-9206-32C24FE7E1EB}">
      <dgm:prSet/>
      <dgm:spPr/>
      <dgm:t>
        <a:bodyPr/>
        <a:lstStyle/>
        <a:p>
          <a:endParaRPr lang="en-US" sz="240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C469C022-F4D5-4198-B49E-CAB6F6DE6EB4}" type="pres">
      <dgm:prSet presAssocID="{2D7EDC18-BBD2-4A2B-AE5A-88527AA03F78}" presName="Name0" presStyleCnt="0">
        <dgm:presLayoutVars>
          <dgm:dir/>
          <dgm:resizeHandles val="exact"/>
        </dgm:presLayoutVars>
      </dgm:prSet>
      <dgm:spPr/>
    </dgm:pt>
    <dgm:pt modelId="{15CD62D8-3C23-4807-A886-43A57C050667}" type="pres">
      <dgm:prSet presAssocID="{EBC52FBF-D443-45EE-8D80-50E53049A81C}" presName="composite" presStyleCnt="0"/>
      <dgm:spPr/>
    </dgm:pt>
    <dgm:pt modelId="{3E8E8DFB-9CE3-4CFE-B4B6-95DB5B9F3529}" type="pres">
      <dgm:prSet presAssocID="{EBC52FBF-D443-45EE-8D80-50E53049A81C}" presName="rect1" presStyleLbl="trAlignAcc1" presStyleIdx="0" presStyleCnt="7" custScaleX="92955">
        <dgm:presLayoutVars>
          <dgm:bulletEnabled val="1"/>
        </dgm:presLayoutVars>
      </dgm:prSet>
      <dgm:spPr/>
    </dgm:pt>
    <dgm:pt modelId="{5E27D7D9-DCD8-49B0-A9CA-0C67FDD5C47E}" type="pres">
      <dgm:prSet presAssocID="{EBC52FBF-D443-45EE-8D80-50E53049A81C}" presName="rect2" presStyleLbl="fgImgPlace1" presStyleIdx="0" presStyleCnt="7" custScaleX="148468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506" b="-23506"/>
          </a:stretch>
        </a:blipFill>
      </dgm:spPr>
    </dgm:pt>
    <dgm:pt modelId="{72143A86-1FEC-4252-9D4B-9756DC30D363}" type="pres">
      <dgm:prSet presAssocID="{FCC0EA6F-DC81-41D7-9484-0B1DD59AE57B}" presName="sibTrans" presStyleCnt="0"/>
      <dgm:spPr/>
    </dgm:pt>
    <dgm:pt modelId="{2F7FC065-06F9-44C4-B662-9EE9899EFABF}" type="pres">
      <dgm:prSet presAssocID="{A3BC0AF3-A8C2-4CF4-B419-099CA10C423C}" presName="composite" presStyleCnt="0"/>
      <dgm:spPr/>
    </dgm:pt>
    <dgm:pt modelId="{BD8DE2AD-2D53-4D9E-9A57-0E593CB1BDAB}" type="pres">
      <dgm:prSet presAssocID="{A3BC0AF3-A8C2-4CF4-B419-099CA10C423C}" presName="rect1" presStyleLbl="trAlignAcc1" presStyleIdx="1" presStyleCnt="7" custScaleX="92955">
        <dgm:presLayoutVars>
          <dgm:bulletEnabled val="1"/>
        </dgm:presLayoutVars>
      </dgm:prSet>
      <dgm:spPr/>
    </dgm:pt>
    <dgm:pt modelId="{23A8CAC7-1E7A-406F-8555-A357C4DE7C3C}" type="pres">
      <dgm:prSet presAssocID="{A3BC0AF3-A8C2-4CF4-B419-099CA10C423C}" presName="rect2" presStyleLbl="fgImgPlace1" presStyleIdx="1" presStyleCnt="7" custScaleX="148468"/>
      <dgm:spPr>
        <a:blipFill dpi="0" rotWithShape="1">
          <a:blip xmlns:r="http://schemas.openxmlformats.org/officeDocument/2006/relationships" r:embed="rId2"/>
          <a:srcRect/>
          <a:stretch>
            <a:fillRect l="-14086" t="20205" r="-8236" b="19239"/>
          </a:stretch>
        </a:blipFill>
      </dgm:spPr>
    </dgm:pt>
    <dgm:pt modelId="{7E9ED1F2-2EDB-4152-B57B-7FA150A2F025}" type="pres">
      <dgm:prSet presAssocID="{AA16E2A3-7E3C-451F-98EC-755F404237CC}" presName="sibTrans" presStyleCnt="0"/>
      <dgm:spPr/>
    </dgm:pt>
    <dgm:pt modelId="{7E9D1EED-77BD-4C38-ACB4-E3A30A0F8755}" type="pres">
      <dgm:prSet presAssocID="{0933722B-3AFD-47C5-A3BE-98AF69150938}" presName="composite" presStyleCnt="0"/>
      <dgm:spPr/>
    </dgm:pt>
    <dgm:pt modelId="{FE085F52-CA91-4471-8533-C43640576BD0}" type="pres">
      <dgm:prSet presAssocID="{0933722B-3AFD-47C5-A3BE-98AF69150938}" presName="rect1" presStyleLbl="trAlignAcc1" presStyleIdx="2" presStyleCnt="7" custScaleX="92955">
        <dgm:presLayoutVars>
          <dgm:bulletEnabled val="1"/>
        </dgm:presLayoutVars>
      </dgm:prSet>
      <dgm:spPr/>
    </dgm:pt>
    <dgm:pt modelId="{F0EB1587-F291-4BEF-AA14-0C6C087DB74F}" type="pres">
      <dgm:prSet presAssocID="{0933722B-3AFD-47C5-A3BE-98AF69150938}" presName="rect2" presStyleLbl="fgImgPlace1" presStyleIdx="2" presStyleCnt="7" custScaleX="148468"/>
      <dgm:spPr>
        <a:blipFill dpi="0" rotWithShape="1">
          <a:blip xmlns:r="http://schemas.openxmlformats.org/officeDocument/2006/relationships" r:embed="rId3"/>
          <a:srcRect/>
          <a:stretch>
            <a:fillRect l="3001" t="-7370" r="4197" b="2513"/>
          </a:stretch>
        </a:blipFill>
      </dgm:spPr>
    </dgm:pt>
    <dgm:pt modelId="{0F7239B7-8049-4AC7-BEED-24944A63275C}" type="pres">
      <dgm:prSet presAssocID="{20EFD68D-D9CB-4345-AC4F-E61CD20DA3D6}" presName="sibTrans" presStyleCnt="0"/>
      <dgm:spPr/>
    </dgm:pt>
    <dgm:pt modelId="{09E11283-17C6-4B4B-80B6-CF959FA685EF}" type="pres">
      <dgm:prSet presAssocID="{9F839B4D-2CD9-484D-8E11-EF330CF67051}" presName="composite" presStyleCnt="0"/>
      <dgm:spPr/>
    </dgm:pt>
    <dgm:pt modelId="{74646A59-7A64-4818-9B16-0D62CE34CB90}" type="pres">
      <dgm:prSet presAssocID="{9F839B4D-2CD9-484D-8E11-EF330CF67051}" presName="rect1" presStyleLbl="trAlignAcc1" presStyleIdx="3" presStyleCnt="7" custScaleX="92955">
        <dgm:presLayoutVars>
          <dgm:bulletEnabled val="1"/>
        </dgm:presLayoutVars>
      </dgm:prSet>
      <dgm:spPr/>
    </dgm:pt>
    <dgm:pt modelId="{1A5B1595-436E-4E4C-8CAC-0C1F7C2E51C1}" type="pres">
      <dgm:prSet presAssocID="{9F839B4D-2CD9-484D-8E11-EF330CF67051}" presName="rect2" presStyleLbl="fgImgPlace1" presStyleIdx="3" presStyleCnt="7" custScaleX="14846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CD51139C-A001-4725-A9CC-89678D71B821}" type="pres">
      <dgm:prSet presAssocID="{25C74FF2-4039-4142-869E-AC400A19D9E1}" presName="sibTrans" presStyleCnt="0"/>
      <dgm:spPr/>
    </dgm:pt>
    <dgm:pt modelId="{2BF97BC8-F51F-4FAB-90AF-E73B04871AE8}" type="pres">
      <dgm:prSet presAssocID="{D5F9076D-A880-4698-AA0E-117F01D10BF8}" presName="composite" presStyleCnt="0"/>
      <dgm:spPr/>
    </dgm:pt>
    <dgm:pt modelId="{EB4FECB9-751E-4573-99DE-D0AF9EFDFAA8}" type="pres">
      <dgm:prSet presAssocID="{D5F9076D-A880-4698-AA0E-117F01D10BF8}" presName="rect1" presStyleLbl="trAlignAcc1" presStyleIdx="4" presStyleCnt="7" custScaleX="92955">
        <dgm:presLayoutVars>
          <dgm:bulletEnabled val="1"/>
        </dgm:presLayoutVars>
      </dgm:prSet>
      <dgm:spPr/>
    </dgm:pt>
    <dgm:pt modelId="{990DDE9C-0E55-443F-B63C-58B38BD3A086}" type="pres">
      <dgm:prSet presAssocID="{D5F9076D-A880-4698-AA0E-117F01D10BF8}" presName="rect2" presStyleLbl="fgImgPlace1" presStyleIdx="4" presStyleCnt="7" custScaleX="14846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7DF16259-7976-43F4-987A-90EBAAE72343}" type="pres">
      <dgm:prSet presAssocID="{7895AB3B-CF7C-452A-A3AB-2B1779E5FF31}" presName="sibTrans" presStyleCnt="0"/>
      <dgm:spPr/>
    </dgm:pt>
    <dgm:pt modelId="{D353ED9B-1318-4098-9306-FB3154B1DF5E}" type="pres">
      <dgm:prSet presAssocID="{F3FB357B-081C-4793-A7E9-3134EFF919C6}" presName="composite" presStyleCnt="0"/>
      <dgm:spPr/>
    </dgm:pt>
    <dgm:pt modelId="{BEE27C29-916D-4B7D-9D84-E79B1D4F6DA6}" type="pres">
      <dgm:prSet presAssocID="{F3FB357B-081C-4793-A7E9-3134EFF919C6}" presName="rect1" presStyleLbl="trAlignAcc1" presStyleIdx="5" presStyleCnt="7" custScaleX="92955">
        <dgm:presLayoutVars>
          <dgm:bulletEnabled val="1"/>
        </dgm:presLayoutVars>
      </dgm:prSet>
      <dgm:spPr/>
    </dgm:pt>
    <dgm:pt modelId="{E3F6589C-C7D4-4B79-AB77-0CD970600E81}" type="pres">
      <dgm:prSet presAssocID="{F3FB357B-081C-4793-A7E9-3134EFF919C6}" presName="rect2" presStyleLbl="fgImgPlace1" presStyleIdx="5" presStyleCnt="7" custScaleX="148468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359" t="27616" r="5343" b="20199"/>
          </a:stretch>
        </a:blipFill>
      </dgm:spPr>
    </dgm:pt>
    <dgm:pt modelId="{63301140-ABD5-44B2-9FA3-4ED2E4A4516F}" type="pres">
      <dgm:prSet presAssocID="{026E50E9-FD77-41F6-B487-6B63BBA8BB9B}" presName="sibTrans" presStyleCnt="0"/>
      <dgm:spPr/>
    </dgm:pt>
    <dgm:pt modelId="{668AC6F4-9B21-4D57-8F35-72DB7CE5D9D0}" type="pres">
      <dgm:prSet presAssocID="{F0798442-9343-40E0-970F-3FA6123AC38F}" presName="composite" presStyleCnt="0"/>
      <dgm:spPr/>
    </dgm:pt>
    <dgm:pt modelId="{4D279CE9-B08E-412B-BBA5-964639207CB1}" type="pres">
      <dgm:prSet presAssocID="{F0798442-9343-40E0-970F-3FA6123AC38F}" presName="rect1" presStyleLbl="trAlignAcc1" presStyleIdx="6" presStyleCnt="7" custScaleX="92955">
        <dgm:presLayoutVars>
          <dgm:bulletEnabled val="1"/>
        </dgm:presLayoutVars>
      </dgm:prSet>
      <dgm:spPr/>
    </dgm:pt>
    <dgm:pt modelId="{461F24A1-3703-450E-B434-766882297F88}" type="pres">
      <dgm:prSet presAssocID="{F0798442-9343-40E0-970F-3FA6123AC38F}" presName="rect2" presStyleLbl="fgImgPlace1" presStyleIdx="6" presStyleCnt="7" custScaleX="148468"/>
      <dgm:spPr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7142" t="13591" r="9112" b="14109"/>
          </a:stretch>
        </a:blipFill>
      </dgm:spPr>
    </dgm:pt>
  </dgm:ptLst>
  <dgm:cxnLst>
    <dgm:cxn modelId="{C8320C0E-EA55-4FAB-A848-1C70DF4AF577}" type="presOf" srcId="{6530AD73-660F-477B-A537-ED71B3949998}" destId="{BEE27C29-916D-4B7D-9D84-E79B1D4F6DA6}" srcOrd="0" destOrd="1" presId="urn:microsoft.com/office/officeart/2008/layout/PictureStrips"/>
    <dgm:cxn modelId="{82FA9912-0FA5-4E6C-939B-E173EE6F005F}" srcId="{2D7EDC18-BBD2-4A2B-AE5A-88527AA03F78}" destId="{EBC52FBF-D443-45EE-8D80-50E53049A81C}" srcOrd="0" destOrd="0" parTransId="{6E101E96-BC0E-47D0-985F-14B60C610304}" sibTransId="{FCC0EA6F-DC81-41D7-9484-0B1DD59AE57B}"/>
    <dgm:cxn modelId="{AE717020-6AF7-4529-9206-32C24FE7E1EB}" srcId="{F0798442-9343-40E0-970F-3FA6123AC38F}" destId="{0601052B-5A0F-4428-8CD9-B2F49C605921}" srcOrd="0" destOrd="0" parTransId="{A6002800-D5A3-4A17-A9C4-9E8C2F2A1602}" sibTransId="{81FBE76E-CE91-4CDE-8A41-F57016899AD5}"/>
    <dgm:cxn modelId="{D5DB9828-5F41-43E7-B0DF-B564F970F918}" type="presOf" srcId="{EBC52FBF-D443-45EE-8D80-50E53049A81C}" destId="{3E8E8DFB-9CE3-4CFE-B4B6-95DB5B9F3529}" srcOrd="0" destOrd="0" presId="urn:microsoft.com/office/officeart/2008/layout/PictureStrips"/>
    <dgm:cxn modelId="{DE86242D-83DF-439E-BA7B-10643EB3B8F4}" srcId="{2D7EDC18-BBD2-4A2B-AE5A-88527AA03F78}" destId="{F3FB357B-081C-4793-A7E9-3134EFF919C6}" srcOrd="5" destOrd="0" parTransId="{CD5B0D19-9168-48AD-A9F1-70544817A487}" sibTransId="{026E50E9-FD77-41F6-B487-6B63BBA8BB9B}"/>
    <dgm:cxn modelId="{7C8E0E2E-0657-431B-9FCD-1B036B78122E}" srcId="{EBC52FBF-D443-45EE-8D80-50E53049A81C}" destId="{52220150-37E6-48E1-8CF6-4375A4FD3DE3}" srcOrd="0" destOrd="0" parTransId="{A63F334A-9A8D-496F-8CB3-A5506EBEBEC0}" sibTransId="{99678FEF-7EA4-496A-9FB0-27E8523AF329}"/>
    <dgm:cxn modelId="{3F17972E-65E7-4DDA-93AE-6CC85FD1B623}" type="presOf" srcId="{43CC7320-8AAD-4855-9CA2-0EC854FDE14E}" destId="{EB4FECB9-751E-4573-99DE-D0AF9EFDFAA8}" srcOrd="0" destOrd="1" presId="urn:microsoft.com/office/officeart/2008/layout/PictureStrips"/>
    <dgm:cxn modelId="{6718EA3F-8E01-4B8D-91B0-A1C2D1EC38C5}" srcId="{9F839B4D-2CD9-484D-8E11-EF330CF67051}" destId="{11436528-2E65-4BF8-89C0-2C0495F3F710}" srcOrd="0" destOrd="0" parTransId="{FBA44CDD-0303-46F6-AF2D-F0C085D081BF}" sibTransId="{7D466224-295F-4104-B31E-0DEFFF5B1BF9}"/>
    <dgm:cxn modelId="{C516025C-E5C9-476D-95EE-FBA6CB8E087B}" srcId="{2D7EDC18-BBD2-4A2B-AE5A-88527AA03F78}" destId="{D5F9076D-A880-4698-AA0E-117F01D10BF8}" srcOrd="4" destOrd="0" parTransId="{5EFC3C1D-126C-4EB7-9B4E-267038AE1E4C}" sibTransId="{7895AB3B-CF7C-452A-A3AB-2B1779E5FF31}"/>
    <dgm:cxn modelId="{C470715D-BC95-49E8-BD43-DB6975C1AFB6}" type="presOf" srcId="{F3FB357B-081C-4793-A7E9-3134EFF919C6}" destId="{BEE27C29-916D-4B7D-9D84-E79B1D4F6DA6}" srcOrd="0" destOrd="0" presId="urn:microsoft.com/office/officeart/2008/layout/PictureStrips"/>
    <dgm:cxn modelId="{7B716A44-9998-475A-9A2A-C0E2718A76A6}" srcId="{2D7EDC18-BBD2-4A2B-AE5A-88527AA03F78}" destId="{A3BC0AF3-A8C2-4CF4-B419-099CA10C423C}" srcOrd="1" destOrd="0" parTransId="{765FE0EE-EC67-43B9-88B2-F34850D435EC}" sibTransId="{AA16E2A3-7E3C-451F-98EC-755F404237CC}"/>
    <dgm:cxn modelId="{5AEF9566-8278-4C04-98F3-32FE26A468DF}" srcId="{F3FB357B-081C-4793-A7E9-3134EFF919C6}" destId="{6530AD73-660F-477B-A537-ED71B3949998}" srcOrd="0" destOrd="0" parTransId="{CA75EA19-AC92-4018-A81A-BD22FC980360}" sibTransId="{3D8D4E96-D816-4F65-A7DA-B4592461F756}"/>
    <dgm:cxn modelId="{CA82B76F-11A8-441B-96E3-BBA47B030642}" type="presOf" srcId="{0601052B-5A0F-4428-8CD9-B2F49C605921}" destId="{4D279CE9-B08E-412B-BBA5-964639207CB1}" srcOrd="0" destOrd="1" presId="urn:microsoft.com/office/officeart/2008/layout/PictureStrips"/>
    <dgm:cxn modelId="{3D2B0950-DC7C-4271-9224-C14C269217AF}" type="presOf" srcId="{D5F9076D-A880-4698-AA0E-117F01D10BF8}" destId="{EB4FECB9-751E-4573-99DE-D0AF9EFDFAA8}" srcOrd="0" destOrd="0" presId="urn:microsoft.com/office/officeart/2008/layout/PictureStrips"/>
    <dgm:cxn modelId="{2B40B254-E7F9-45FD-810C-14C7F17B6516}" type="presOf" srcId="{A3BC0AF3-A8C2-4CF4-B419-099CA10C423C}" destId="{BD8DE2AD-2D53-4D9E-9A57-0E593CB1BDAB}" srcOrd="0" destOrd="0" presId="urn:microsoft.com/office/officeart/2008/layout/PictureStrips"/>
    <dgm:cxn modelId="{430F337B-1735-4AEE-B3C1-C59F931E37E0}" type="presOf" srcId="{0933722B-3AFD-47C5-A3BE-98AF69150938}" destId="{FE085F52-CA91-4471-8533-C43640576BD0}" srcOrd="0" destOrd="0" presId="urn:microsoft.com/office/officeart/2008/layout/PictureStrips"/>
    <dgm:cxn modelId="{5D0440A6-72BF-459C-8694-E5952673BCE7}" type="presOf" srcId="{F0798442-9343-40E0-970F-3FA6123AC38F}" destId="{4D279CE9-B08E-412B-BBA5-964639207CB1}" srcOrd="0" destOrd="0" presId="urn:microsoft.com/office/officeart/2008/layout/PictureStrips"/>
    <dgm:cxn modelId="{916267A8-FCCD-46F6-8E1C-0DD19414B300}" type="presOf" srcId="{C2308F08-1635-43E8-8383-B3C7558EDBB5}" destId="{FE085F52-CA91-4471-8533-C43640576BD0}" srcOrd="0" destOrd="1" presId="urn:microsoft.com/office/officeart/2008/layout/PictureStrips"/>
    <dgm:cxn modelId="{0FE6D1AA-0EEA-40C8-99C2-AAA6FF2759D3}" srcId="{0933722B-3AFD-47C5-A3BE-98AF69150938}" destId="{C2308F08-1635-43E8-8383-B3C7558EDBB5}" srcOrd="0" destOrd="0" parTransId="{ACE0ECC5-BA5B-4BBB-BF2A-9B4767A8B9EE}" sibTransId="{C83320D7-47C8-4015-B5AB-339386F71356}"/>
    <dgm:cxn modelId="{549732AD-7F05-48E8-B57C-F5BEA4EBE13B}" type="presOf" srcId="{52220150-37E6-48E1-8CF6-4375A4FD3DE3}" destId="{3E8E8DFB-9CE3-4CFE-B4B6-95DB5B9F3529}" srcOrd="0" destOrd="1" presId="urn:microsoft.com/office/officeart/2008/layout/PictureStrips"/>
    <dgm:cxn modelId="{BD04E6C2-E1B4-4B0A-B006-0ADAF56750D4}" srcId="{2D7EDC18-BBD2-4A2B-AE5A-88527AA03F78}" destId="{9F839B4D-2CD9-484D-8E11-EF330CF67051}" srcOrd="3" destOrd="0" parTransId="{FD5B8613-1664-400A-B278-40A5AC894577}" sibTransId="{25C74FF2-4039-4142-869E-AC400A19D9E1}"/>
    <dgm:cxn modelId="{403EF3C4-8E60-4F7F-AE50-8887CC37B1B6}" type="presOf" srcId="{11436528-2E65-4BF8-89C0-2C0495F3F710}" destId="{74646A59-7A64-4818-9B16-0D62CE34CB90}" srcOrd="0" destOrd="1" presId="urn:microsoft.com/office/officeart/2008/layout/PictureStrips"/>
    <dgm:cxn modelId="{D1CFE5C7-98B3-477B-9E7A-A2B10972B153}" srcId="{D5F9076D-A880-4698-AA0E-117F01D10BF8}" destId="{43CC7320-8AAD-4855-9CA2-0EC854FDE14E}" srcOrd="0" destOrd="0" parTransId="{6FF4199B-2119-475E-BDA5-BF50632393C5}" sibTransId="{F3593465-7E25-4D28-B4E1-DF0708FC3F89}"/>
    <dgm:cxn modelId="{614EEAC8-1C54-4092-AE4A-049812A7CFDE}" type="presOf" srcId="{163B0300-2532-483B-BC43-736D460A871B}" destId="{BD8DE2AD-2D53-4D9E-9A57-0E593CB1BDAB}" srcOrd="0" destOrd="1" presId="urn:microsoft.com/office/officeart/2008/layout/PictureStrips"/>
    <dgm:cxn modelId="{188176C9-DA2F-4C22-9E85-D82EA6592F22}" srcId="{2D7EDC18-BBD2-4A2B-AE5A-88527AA03F78}" destId="{F0798442-9343-40E0-970F-3FA6123AC38F}" srcOrd="6" destOrd="0" parTransId="{DDF53ABF-7934-4056-8C98-1B29CCA788DF}" sibTransId="{9B0C2EAE-0D07-4EAC-8F28-F6116EF71F70}"/>
    <dgm:cxn modelId="{619965D1-5AF1-495A-9BE5-AC4C0D971CFE}" srcId="{A3BC0AF3-A8C2-4CF4-B419-099CA10C423C}" destId="{163B0300-2532-483B-BC43-736D460A871B}" srcOrd="0" destOrd="0" parTransId="{8A345475-0593-425F-8880-E13BF442CED4}" sibTransId="{F843B3C0-0F2C-4F64-98B3-3C0C47B38D78}"/>
    <dgm:cxn modelId="{B3338BD2-9A51-4E4C-8B9A-D185C066A4EB}" type="presOf" srcId="{9F839B4D-2CD9-484D-8E11-EF330CF67051}" destId="{74646A59-7A64-4818-9B16-0D62CE34CB90}" srcOrd="0" destOrd="0" presId="urn:microsoft.com/office/officeart/2008/layout/PictureStrips"/>
    <dgm:cxn modelId="{BF9E5BE6-8A47-43A3-954C-29A07F4ED43D}" srcId="{2D7EDC18-BBD2-4A2B-AE5A-88527AA03F78}" destId="{0933722B-3AFD-47C5-A3BE-98AF69150938}" srcOrd="2" destOrd="0" parTransId="{93834448-9273-4524-8FD0-D6CCE0E7877C}" sibTransId="{20EFD68D-D9CB-4345-AC4F-E61CD20DA3D6}"/>
    <dgm:cxn modelId="{AD3E15EF-9C9E-48BC-AE94-77FD55F66E56}" type="presOf" srcId="{2D7EDC18-BBD2-4A2B-AE5A-88527AA03F78}" destId="{C469C022-F4D5-4198-B49E-CAB6F6DE6EB4}" srcOrd="0" destOrd="0" presId="urn:microsoft.com/office/officeart/2008/layout/PictureStrips"/>
    <dgm:cxn modelId="{E589B810-9D7D-4D5A-812C-E47BDBA8711F}" type="presParOf" srcId="{C469C022-F4D5-4198-B49E-CAB6F6DE6EB4}" destId="{15CD62D8-3C23-4807-A886-43A57C050667}" srcOrd="0" destOrd="0" presId="urn:microsoft.com/office/officeart/2008/layout/PictureStrips"/>
    <dgm:cxn modelId="{BFC1EEDE-142C-4957-906E-108627BE2227}" type="presParOf" srcId="{15CD62D8-3C23-4807-A886-43A57C050667}" destId="{3E8E8DFB-9CE3-4CFE-B4B6-95DB5B9F3529}" srcOrd="0" destOrd="0" presId="urn:microsoft.com/office/officeart/2008/layout/PictureStrips"/>
    <dgm:cxn modelId="{5285824F-AE37-4DC2-A9A8-81F3CD1222AC}" type="presParOf" srcId="{15CD62D8-3C23-4807-A886-43A57C050667}" destId="{5E27D7D9-DCD8-49B0-A9CA-0C67FDD5C47E}" srcOrd="1" destOrd="0" presId="urn:microsoft.com/office/officeart/2008/layout/PictureStrips"/>
    <dgm:cxn modelId="{18D4DB4E-3330-456D-B0A6-399FB8B87D9D}" type="presParOf" srcId="{C469C022-F4D5-4198-B49E-CAB6F6DE6EB4}" destId="{72143A86-1FEC-4252-9D4B-9756DC30D363}" srcOrd="1" destOrd="0" presId="urn:microsoft.com/office/officeart/2008/layout/PictureStrips"/>
    <dgm:cxn modelId="{E804C9BE-1F30-4AA4-8A61-6D8A1CBBF4AA}" type="presParOf" srcId="{C469C022-F4D5-4198-B49E-CAB6F6DE6EB4}" destId="{2F7FC065-06F9-44C4-B662-9EE9899EFABF}" srcOrd="2" destOrd="0" presId="urn:microsoft.com/office/officeart/2008/layout/PictureStrips"/>
    <dgm:cxn modelId="{DDEA099C-1197-451E-B65D-5276FFC2D930}" type="presParOf" srcId="{2F7FC065-06F9-44C4-B662-9EE9899EFABF}" destId="{BD8DE2AD-2D53-4D9E-9A57-0E593CB1BDAB}" srcOrd="0" destOrd="0" presId="urn:microsoft.com/office/officeart/2008/layout/PictureStrips"/>
    <dgm:cxn modelId="{B6E4CB0C-64B7-4BDF-B2F0-5F623B3D7742}" type="presParOf" srcId="{2F7FC065-06F9-44C4-B662-9EE9899EFABF}" destId="{23A8CAC7-1E7A-406F-8555-A357C4DE7C3C}" srcOrd="1" destOrd="0" presId="urn:microsoft.com/office/officeart/2008/layout/PictureStrips"/>
    <dgm:cxn modelId="{987A34E4-4269-4C61-9456-D58A84F55D5A}" type="presParOf" srcId="{C469C022-F4D5-4198-B49E-CAB6F6DE6EB4}" destId="{7E9ED1F2-2EDB-4152-B57B-7FA150A2F025}" srcOrd="3" destOrd="0" presId="urn:microsoft.com/office/officeart/2008/layout/PictureStrips"/>
    <dgm:cxn modelId="{8AE62720-EC18-40FD-B6EC-1D6743EA95BB}" type="presParOf" srcId="{C469C022-F4D5-4198-B49E-CAB6F6DE6EB4}" destId="{7E9D1EED-77BD-4C38-ACB4-E3A30A0F8755}" srcOrd="4" destOrd="0" presId="urn:microsoft.com/office/officeart/2008/layout/PictureStrips"/>
    <dgm:cxn modelId="{FE2C2165-D4E7-462B-81AF-001A20CD9FDF}" type="presParOf" srcId="{7E9D1EED-77BD-4C38-ACB4-E3A30A0F8755}" destId="{FE085F52-CA91-4471-8533-C43640576BD0}" srcOrd="0" destOrd="0" presId="urn:microsoft.com/office/officeart/2008/layout/PictureStrips"/>
    <dgm:cxn modelId="{C52B6D4F-B943-4B4D-8D06-2CB7CE2F8B43}" type="presParOf" srcId="{7E9D1EED-77BD-4C38-ACB4-E3A30A0F8755}" destId="{F0EB1587-F291-4BEF-AA14-0C6C087DB74F}" srcOrd="1" destOrd="0" presId="urn:microsoft.com/office/officeart/2008/layout/PictureStrips"/>
    <dgm:cxn modelId="{CC1F459C-72F4-4359-9668-6CFE6D8ACD35}" type="presParOf" srcId="{C469C022-F4D5-4198-B49E-CAB6F6DE6EB4}" destId="{0F7239B7-8049-4AC7-BEED-24944A63275C}" srcOrd="5" destOrd="0" presId="urn:microsoft.com/office/officeart/2008/layout/PictureStrips"/>
    <dgm:cxn modelId="{4E9FAE7C-897F-4237-B59D-220C4E5A9AB6}" type="presParOf" srcId="{C469C022-F4D5-4198-B49E-CAB6F6DE6EB4}" destId="{09E11283-17C6-4B4B-80B6-CF959FA685EF}" srcOrd="6" destOrd="0" presId="urn:microsoft.com/office/officeart/2008/layout/PictureStrips"/>
    <dgm:cxn modelId="{139271A0-9D71-4343-BB28-7D1B3065C3FE}" type="presParOf" srcId="{09E11283-17C6-4B4B-80B6-CF959FA685EF}" destId="{74646A59-7A64-4818-9B16-0D62CE34CB90}" srcOrd="0" destOrd="0" presId="urn:microsoft.com/office/officeart/2008/layout/PictureStrips"/>
    <dgm:cxn modelId="{F8F13EF2-EA14-42B5-AF72-51B393D87432}" type="presParOf" srcId="{09E11283-17C6-4B4B-80B6-CF959FA685EF}" destId="{1A5B1595-436E-4E4C-8CAC-0C1F7C2E51C1}" srcOrd="1" destOrd="0" presId="urn:microsoft.com/office/officeart/2008/layout/PictureStrips"/>
    <dgm:cxn modelId="{9FF8D5A0-320F-4FB3-94A3-9019C8353525}" type="presParOf" srcId="{C469C022-F4D5-4198-B49E-CAB6F6DE6EB4}" destId="{CD51139C-A001-4725-A9CC-89678D71B821}" srcOrd="7" destOrd="0" presId="urn:microsoft.com/office/officeart/2008/layout/PictureStrips"/>
    <dgm:cxn modelId="{D22DD13A-DD85-4557-8645-B234AF40255B}" type="presParOf" srcId="{C469C022-F4D5-4198-B49E-CAB6F6DE6EB4}" destId="{2BF97BC8-F51F-4FAB-90AF-E73B04871AE8}" srcOrd="8" destOrd="0" presId="urn:microsoft.com/office/officeart/2008/layout/PictureStrips"/>
    <dgm:cxn modelId="{895E5F88-A70D-4E9E-86B4-408DD1E07F45}" type="presParOf" srcId="{2BF97BC8-F51F-4FAB-90AF-E73B04871AE8}" destId="{EB4FECB9-751E-4573-99DE-D0AF9EFDFAA8}" srcOrd="0" destOrd="0" presId="urn:microsoft.com/office/officeart/2008/layout/PictureStrips"/>
    <dgm:cxn modelId="{ABA9C37A-893F-4436-BA65-5D9B10D4D802}" type="presParOf" srcId="{2BF97BC8-F51F-4FAB-90AF-E73B04871AE8}" destId="{990DDE9C-0E55-443F-B63C-58B38BD3A086}" srcOrd="1" destOrd="0" presId="urn:microsoft.com/office/officeart/2008/layout/PictureStrips"/>
    <dgm:cxn modelId="{EFE25A1A-52C5-4CF3-996E-3AA2D040FDCA}" type="presParOf" srcId="{C469C022-F4D5-4198-B49E-CAB6F6DE6EB4}" destId="{7DF16259-7976-43F4-987A-90EBAAE72343}" srcOrd="9" destOrd="0" presId="urn:microsoft.com/office/officeart/2008/layout/PictureStrips"/>
    <dgm:cxn modelId="{DC82586F-81FA-4D3B-BFCB-1FE0941B2EB8}" type="presParOf" srcId="{C469C022-F4D5-4198-B49E-CAB6F6DE6EB4}" destId="{D353ED9B-1318-4098-9306-FB3154B1DF5E}" srcOrd="10" destOrd="0" presId="urn:microsoft.com/office/officeart/2008/layout/PictureStrips"/>
    <dgm:cxn modelId="{D7377166-FA3D-4757-909B-76B5FF5535C5}" type="presParOf" srcId="{D353ED9B-1318-4098-9306-FB3154B1DF5E}" destId="{BEE27C29-916D-4B7D-9D84-E79B1D4F6DA6}" srcOrd="0" destOrd="0" presId="urn:microsoft.com/office/officeart/2008/layout/PictureStrips"/>
    <dgm:cxn modelId="{712C022E-825B-4CDE-978E-B08EC5DA2BAA}" type="presParOf" srcId="{D353ED9B-1318-4098-9306-FB3154B1DF5E}" destId="{E3F6589C-C7D4-4B79-AB77-0CD970600E81}" srcOrd="1" destOrd="0" presId="urn:microsoft.com/office/officeart/2008/layout/PictureStrips"/>
    <dgm:cxn modelId="{8CAA4F9E-02D6-429A-9389-67838957A447}" type="presParOf" srcId="{C469C022-F4D5-4198-B49E-CAB6F6DE6EB4}" destId="{63301140-ABD5-44B2-9FA3-4ED2E4A4516F}" srcOrd="11" destOrd="0" presId="urn:microsoft.com/office/officeart/2008/layout/PictureStrips"/>
    <dgm:cxn modelId="{E718DFBB-2272-429F-9EA5-954FFED6457E}" type="presParOf" srcId="{C469C022-F4D5-4198-B49E-CAB6F6DE6EB4}" destId="{668AC6F4-9B21-4D57-8F35-72DB7CE5D9D0}" srcOrd="12" destOrd="0" presId="urn:microsoft.com/office/officeart/2008/layout/PictureStrips"/>
    <dgm:cxn modelId="{BFFD58DB-ECC3-4404-AA79-B66296E33D6E}" type="presParOf" srcId="{668AC6F4-9B21-4D57-8F35-72DB7CE5D9D0}" destId="{4D279CE9-B08E-412B-BBA5-964639207CB1}" srcOrd="0" destOrd="0" presId="urn:microsoft.com/office/officeart/2008/layout/PictureStrips"/>
    <dgm:cxn modelId="{B5AE499A-FA9B-4C84-B12F-261F777E2222}" type="presParOf" srcId="{668AC6F4-9B21-4D57-8F35-72DB7CE5D9D0}" destId="{461F24A1-3703-450E-B434-766882297F88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72EE05-CC7A-4511-A9BC-966C24B70437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9F8589-F010-4F37-AD84-AB348C3D8A1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en-US" b="1" dirty="0">
              <a:solidFill>
                <a:schemeClr val="bg2"/>
              </a:solidFill>
            </a:rPr>
            <a:t>Player Detection Output</a:t>
          </a:r>
          <a:r>
            <a:rPr lang="en-US" dirty="0">
              <a:solidFill>
                <a:schemeClr val="bg2"/>
              </a:solidFill>
            </a:rPr>
            <a:t>:</a:t>
          </a:r>
        </a:p>
      </dgm:t>
    </dgm:pt>
    <dgm:pt modelId="{687E825F-3DCA-49A3-938D-850FCAC34D81}" type="parTrans" cxnId="{8D9EE09D-89DD-424E-8403-119C7F853E97}">
      <dgm:prSet/>
      <dgm:spPr/>
      <dgm:t>
        <a:bodyPr/>
        <a:lstStyle/>
        <a:p>
          <a:endParaRPr lang="en-US"/>
        </a:p>
      </dgm:t>
    </dgm:pt>
    <dgm:pt modelId="{09EEE994-E956-4D68-A472-9B25101E073D}" type="sibTrans" cxnId="{8D9EE09D-89DD-424E-8403-119C7F853E97}">
      <dgm:prSet/>
      <dgm:spPr/>
      <dgm:t>
        <a:bodyPr/>
        <a:lstStyle/>
        <a:p>
          <a:endParaRPr lang="en-US"/>
        </a:p>
      </dgm:t>
    </dgm:pt>
    <dgm:pt modelId="{AF731761-91BE-4DAD-A76F-765E8C6C32DF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en-US" b="1" dirty="0">
              <a:solidFill>
                <a:schemeClr val="bg2"/>
              </a:solidFill>
            </a:rPr>
            <a:t>Heatmap Output</a:t>
          </a:r>
          <a:r>
            <a:rPr lang="en-US" dirty="0">
              <a:solidFill>
                <a:schemeClr val="bg2"/>
              </a:solidFill>
            </a:rPr>
            <a:t>:</a:t>
          </a:r>
        </a:p>
      </dgm:t>
    </dgm:pt>
    <dgm:pt modelId="{3FCE799E-C882-44DB-9C9B-753CE3E8B0F9}" type="parTrans" cxnId="{F0150E3B-91D8-4717-AB04-73C8DE5E1A30}">
      <dgm:prSet/>
      <dgm:spPr/>
      <dgm:t>
        <a:bodyPr/>
        <a:lstStyle/>
        <a:p>
          <a:endParaRPr lang="en-US"/>
        </a:p>
      </dgm:t>
    </dgm:pt>
    <dgm:pt modelId="{263D8E92-4066-42E6-A443-1564158895E4}" type="sibTrans" cxnId="{F0150E3B-91D8-4717-AB04-73C8DE5E1A30}">
      <dgm:prSet/>
      <dgm:spPr/>
      <dgm:t>
        <a:bodyPr/>
        <a:lstStyle/>
        <a:p>
          <a:endParaRPr lang="en-US"/>
        </a:p>
      </dgm:t>
    </dgm:pt>
    <dgm:pt modelId="{1439E115-F66D-4D44-9EEE-40BF6BB337BD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en-US" b="1" dirty="0">
              <a:solidFill>
                <a:schemeClr val="bg2"/>
              </a:solidFill>
            </a:rPr>
            <a:t>Voronoi Diagram Output</a:t>
          </a:r>
          <a:endParaRPr lang="en-US" dirty="0">
            <a:solidFill>
              <a:schemeClr val="bg2"/>
            </a:solidFill>
          </a:endParaRPr>
        </a:p>
      </dgm:t>
    </dgm:pt>
    <dgm:pt modelId="{ADAE0FCC-4205-44A8-8B46-24A1F9DEE258}" type="parTrans" cxnId="{E0A0C632-1978-4629-BA60-76D61E21F847}">
      <dgm:prSet/>
      <dgm:spPr/>
      <dgm:t>
        <a:bodyPr/>
        <a:lstStyle/>
        <a:p>
          <a:endParaRPr lang="en-US"/>
        </a:p>
      </dgm:t>
    </dgm:pt>
    <dgm:pt modelId="{7B3F11FC-93CA-486B-BF9E-AE5C391A5F40}" type="sibTrans" cxnId="{E0A0C632-1978-4629-BA60-76D61E21F847}">
      <dgm:prSet/>
      <dgm:spPr/>
      <dgm:t>
        <a:bodyPr/>
        <a:lstStyle/>
        <a:p>
          <a:endParaRPr lang="en-US"/>
        </a:p>
      </dgm:t>
    </dgm:pt>
    <dgm:pt modelId="{89BE78DF-5602-4A6E-95D5-2D60D26E039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en-US" b="1" dirty="0">
              <a:solidFill>
                <a:schemeClr val="bg2"/>
              </a:solidFill>
            </a:rPr>
            <a:t>Reassembling the Frames</a:t>
          </a:r>
          <a:r>
            <a:rPr lang="en-US" dirty="0">
              <a:solidFill>
                <a:schemeClr val="bg2"/>
              </a:solidFill>
            </a:rPr>
            <a:t>:</a:t>
          </a:r>
        </a:p>
      </dgm:t>
    </dgm:pt>
    <dgm:pt modelId="{3D367D5A-1856-448F-8C6C-15363123B9EE}" type="parTrans" cxnId="{EBD01795-85DB-4B2A-9019-958976027782}">
      <dgm:prSet/>
      <dgm:spPr/>
      <dgm:t>
        <a:bodyPr/>
        <a:lstStyle/>
        <a:p>
          <a:endParaRPr lang="en-US"/>
        </a:p>
      </dgm:t>
    </dgm:pt>
    <dgm:pt modelId="{1F7B1DAE-24B8-48D8-BB30-4D849374E8E3}" type="sibTrans" cxnId="{EBD01795-85DB-4B2A-9019-958976027782}">
      <dgm:prSet/>
      <dgm:spPr/>
      <dgm:t>
        <a:bodyPr/>
        <a:lstStyle/>
        <a:p>
          <a:endParaRPr lang="en-US"/>
        </a:p>
      </dgm:t>
    </dgm:pt>
    <dgm:pt modelId="{DFED9773-9374-4A4C-9954-0451AF7B869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en-US" dirty="0">
              <a:solidFill>
                <a:schemeClr val="bg2"/>
              </a:solidFill>
            </a:rPr>
            <a:t>Frames highlight detected players with bounding boxes, showing their positions and movements.</a:t>
          </a:r>
        </a:p>
      </dgm:t>
    </dgm:pt>
    <dgm:pt modelId="{FCFC70B0-14AA-492C-B8AD-18CC9C41241A}" type="parTrans" cxnId="{DFD711CC-45CE-4785-81D0-3113F90731AD}">
      <dgm:prSet/>
      <dgm:spPr/>
      <dgm:t>
        <a:bodyPr/>
        <a:lstStyle/>
        <a:p>
          <a:endParaRPr lang="en-US"/>
        </a:p>
      </dgm:t>
    </dgm:pt>
    <dgm:pt modelId="{90F106CA-940D-42C8-9809-D4D735235769}" type="sibTrans" cxnId="{DFD711CC-45CE-4785-81D0-3113F90731AD}">
      <dgm:prSet/>
      <dgm:spPr/>
      <dgm:t>
        <a:bodyPr/>
        <a:lstStyle/>
        <a:p>
          <a:endParaRPr lang="en-US"/>
        </a:p>
      </dgm:t>
    </dgm:pt>
    <dgm:pt modelId="{C0209798-45C3-4482-B3F1-2D1301CCE77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en-US" dirty="0">
              <a:solidFill>
                <a:schemeClr val="bg2"/>
              </a:solidFill>
            </a:rPr>
            <a:t>Frames visualize player activity areas on the field through heatmaps.</a:t>
          </a:r>
        </a:p>
      </dgm:t>
    </dgm:pt>
    <dgm:pt modelId="{ADE9A3A9-2D31-4788-B95A-4B454C147024}" type="parTrans" cxnId="{3033E05E-070D-4CAE-B37B-E12165E7BDA7}">
      <dgm:prSet/>
      <dgm:spPr/>
      <dgm:t>
        <a:bodyPr/>
        <a:lstStyle/>
        <a:p>
          <a:endParaRPr lang="en-US"/>
        </a:p>
      </dgm:t>
    </dgm:pt>
    <dgm:pt modelId="{87A03B75-4AAB-4735-A58C-18540B55489C}" type="sibTrans" cxnId="{3033E05E-070D-4CAE-B37B-E12165E7BDA7}">
      <dgm:prSet/>
      <dgm:spPr/>
      <dgm:t>
        <a:bodyPr/>
        <a:lstStyle/>
        <a:p>
          <a:endParaRPr lang="en-US"/>
        </a:p>
      </dgm:t>
    </dgm:pt>
    <dgm:pt modelId="{FE1D25BA-754A-47EB-A39B-E3C621A6F5F3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en-US" dirty="0">
              <a:solidFill>
                <a:schemeClr val="bg2"/>
              </a:solidFill>
            </a:rPr>
            <a:t>Frames illustrate the Voronoi diagram, indicating field coverage based on player positions.</a:t>
          </a:r>
        </a:p>
      </dgm:t>
    </dgm:pt>
    <dgm:pt modelId="{0E9DFDCF-36E9-4123-9114-2070713F511B}" type="parTrans" cxnId="{78473EE7-6B3F-4A9A-ABDF-C3E2BDD42B36}">
      <dgm:prSet/>
      <dgm:spPr/>
      <dgm:t>
        <a:bodyPr/>
        <a:lstStyle/>
        <a:p>
          <a:endParaRPr lang="en-US"/>
        </a:p>
      </dgm:t>
    </dgm:pt>
    <dgm:pt modelId="{724783CB-F860-4D3C-9ECA-C08877C51D19}" type="sibTrans" cxnId="{78473EE7-6B3F-4A9A-ABDF-C3E2BDD42B36}">
      <dgm:prSet/>
      <dgm:spPr/>
      <dgm:t>
        <a:bodyPr/>
        <a:lstStyle/>
        <a:p>
          <a:endParaRPr lang="en-US"/>
        </a:p>
      </dgm:t>
    </dgm:pt>
    <dgm:pt modelId="{ACB0434F-C5DD-4155-950A-65C4D6ED86F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en-US" dirty="0">
              <a:solidFill>
                <a:schemeClr val="bg2"/>
              </a:solidFill>
            </a:rPr>
            <a:t>All frames are compiled into separate videos for each analysis and merged into a comprehensive final video.</a:t>
          </a:r>
        </a:p>
      </dgm:t>
    </dgm:pt>
    <dgm:pt modelId="{3465FAD4-F116-4D2D-9871-749738526249}" type="parTrans" cxnId="{BCF1E8E7-F8A3-46FA-81F7-7C4CD88D6D6D}">
      <dgm:prSet/>
      <dgm:spPr/>
      <dgm:t>
        <a:bodyPr/>
        <a:lstStyle/>
        <a:p>
          <a:endParaRPr lang="en-US"/>
        </a:p>
      </dgm:t>
    </dgm:pt>
    <dgm:pt modelId="{E32915C5-3E48-4118-9239-9C8C501946E9}" type="sibTrans" cxnId="{BCF1E8E7-F8A3-46FA-81F7-7C4CD88D6D6D}">
      <dgm:prSet/>
      <dgm:spPr/>
      <dgm:t>
        <a:bodyPr/>
        <a:lstStyle/>
        <a:p>
          <a:endParaRPr lang="en-US"/>
        </a:p>
      </dgm:t>
    </dgm:pt>
    <dgm:pt modelId="{7070FF83-D10F-4579-A43E-24C8E298DD2A}" type="pres">
      <dgm:prSet presAssocID="{AE72EE05-CC7A-4511-A9BC-966C24B70437}" presName="Name0" presStyleCnt="0">
        <dgm:presLayoutVars>
          <dgm:dir/>
          <dgm:resizeHandles val="exact"/>
        </dgm:presLayoutVars>
      </dgm:prSet>
      <dgm:spPr/>
    </dgm:pt>
    <dgm:pt modelId="{86C2C8F4-D718-48C3-846B-BFB53C6B984E}" type="pres">
      <dgm:prSet presAssocID="{729F8589-F010-4F37-AD84-AB348C3D8A1B}" presName="node" presStyleLbl="node1" presStyleIdx="0" presStyleCnt="4">
        <dgm:presLayoutVars>
          <dgm:bulletEnabled val="1"/>
        </dgm:presLayoutVars>
      </dgm:prSet>
      <dgm:spPr/>
    </dgm:pt>
    <dgm:pt modelId="{F12BF614-3E0F-4BEB-8CB3-D7D69F2455D9}" type="pres">
      <dgm:prSet presAssocID="{09EEE994-E956-4D68-A472-9B25101E073D}" presName="sibTrans" presStyleLbl="sibTrans2D1" presStyleIdx="0" presStyleCnt="3"/>
      <dgm:spPr/>
    </dgm:pt>
    <dgm:pt modelId="{3C146140-34D4-4DB8-A95E-EB89067D42E8}" type="pres">
      <dgm:prSet presAssocID="{09EEE994-E956-4D68-A472-9B25101E073D}" presName="connectorText" presStyleLbl="sibTrans2D1" presStyleIdx="0" presStyleCnt="3"/>
      <dgm:spPr/>
    </dgm:pt>
    <dgm:pt modelId="{BF666C2C-8A71-499C-82D7-769A9F8D2713}" type="pres">
      <dgm:prSet presAssocID="{AF731761-91BE-4DAD-A76F-765E8C6C32DF}" presName="node" presStyleLbl="node1" presStyleIdx="1" presStyleCnt="4">
        <dgm:presLayoutVars>
          <dgm:bulletEnabled val="1"/>
        </dgm:presLayoutVars>
      </dgm:prSet>
      <dgm:spPr/>
    </dgm:pt>
    <dgm:pt modelId="{471D6A0C-7679-48EB-B4C7-91064EE83E43}" type="pres">
      <dgm:prSet presAssocID="{263D8E92-4066-42E6-A443-1564158895E4}" presName="sibTrans" presStyleLbl="sibTrans2D1" presStyleIdx="1" presStyleCnt="3"/>
      <dgm:spPr/>
    </dgm:pt>
    <dgm:pt modelId="{A76D7276-9B89-43A3-8B6E-4EF449D0006B}" type="pres">
      <dgm:prSet presAssocID="{263D8E92-4066-42E6-A443-1564158895E4}" presName="connectorText" presStyleLbl="sibTrans2D1" presStyleIdx="1" presStyleCnt="3"/>
      <dgm:spPr/>
    </dgm:pt>
    <dgm:pt modelId="{DB275991-7D4D-48BF-A47C-975164FB7F6F}" type="pres">
      <dgm:prSet presAssocID="{1439E115-F66D-4D44-9EEE-40BF6BB337BD}" presName="node" presStyleLbl="node1" presStyleIdx="2" presStyleCnt="4">
        <dgm:presLayoutVars>
          <dgm:bulletEnabled val="1"/>
        </dgm:presLayoutVars>
      </dgm:prSet>
      <dgm:spPr/>
    </dgm:pt>
    <dgm:pt modelId="{EC01A67E-2332-4BFC-915E-DB2946963FA0}" type="pres">
      <dgm:prSet presAssocID="{7B3F11FC-93CA-486B-BF9E-AE5C391A5F40}" presName="sibTrans" presStyleLbl="sibTrans2D1" presStyleIdx="2" presStyleCnt="3"/>
      <dgm:spPr/>
    </dgm:pt>
    <dgm:pt modelId="{2A988BE9-FD24-4592-A6E1-B49BC592E309}" type="pres">
      <dgm:prSet presAssocID="{7B3F11FC-93CA-486B-BF9E-AE5C391A5F40}" presName="connectorText" presStyleLbl="sibTrans2D1" presStyleIdx="2" presStyleCnt="3"/>
      <dgm:spPr/>
    </dgm:pt>
    <dgm:pt modelId="{CB267CE5-3B8B-42A8-ABCE-8EAF4DD3D33A}" type="pres">
      <dgm:prSet presAssocID="{89BE78DF-5602-4A6E-95D5-2D60D26E0396}" presName="node" presStyleLbl="node1" presStyleIdx="3" presStyleCnt="4">
        <dgm:presLayoutVars>
          <dgm:bulletEnabled val="1"/>
        </dgm:presLayoutVars>
      </dgm:prSet>
      <dgm:spPr/>
    </dgm:pt>
  </dgm:ptLst>
  <dgm:cxnLst>
    <dgm:cxn modelId="{998C8920-F47C-4504-A0E1-EF9793AC65E9}" type="presOf" srcId="{729F8589-F010-4F37-AD84-AB348C3D8A1B}" destId="{86C2C8F4-D718-48C3-846B-BFB53C6B984E}" srcOrd="0" destOrd="0" presId="urn:microsoft.com/office/officeart/2005/8/layout/process1"/>
    <dgm:cxn modelId="{E0A0C632-1978-4629-BA60-76D61E21F847}" srcId="{AE72EE05-CC7A-4511-A9BC-966C24B70437}" destId="{1439E115-F66D-4D44-9EEE-40BF6BB337BD}" srcOrd="2" destOrd="0" parTransId="{ADAE0FCC-4205-44A8-8B46-24A1F9DEE258}" sibTransId="{7B3F11FC-93CA-486B-BF9E-AE5C391A5F40}"/>
    <dgm:cxn modelId="{F0150E3B-91D8-4717-AB04-73C8DE5E1A30}" srcId="{AE72EE05-CC7A-4511-A9BC-966C24B70437}" destId="{AF731761-91BE-4DAD-A76F-765E8C6C32DF}" srcOrd="1" destOrd="0" parTransId="{3FCE799E-C882-44DB-9C9B-753CE3E8B0F9}" sibTransId="{263D8E92-4066-42E6-A443-1564158895E4}"/>
    <dgm:cxn modelId="{3033E05E-070D-4CAE-B37B-E12165E7BDA7}" srcId="{AF731761-91BE-4DAD-A76F-765E8C6C32DF}" destId="{C0209798-45C3-4482-B3F1-2D1301CCE777}" srcOrd="0" destOrd="0" parTransId="{ADE9A3A9-2D31-4788-B95A-4B454C147024}" sibTransId="{87A03B75-4AAB-4735-A58C-18540B55489C}"/>
    <dgm:cxn modelId="{D2C1A84C-8492-4A8B-8852-0F8C6B20D1C6}" type="presOf" srcId="{263D8E92-4066-42E6-A443-1564158895E4}" destId="{A76D7276-9B89-43A3-8B6E-4EF449D0006B}" srcOrd="1" destOrd="0" presId="urn:microsoft.com/office/officeart/2005/8/layout/process1"/>
    <dgm:cxn modelId="{2CDC6C56-E9A7-4828-BBFD-F28D5B9F1C7B}" type="presOf" srcId="{AF731761-91BE-4DAD-A76F-765E8C6C32DF}" destId="{BF666C2C-8A71-499C-82D7-769A9F8D2713}" srcOrd="0" destOrd="0" presId="urn:microsoft.com/office/officeart/2005/8/layout/process1"/>
    <dgm:cxn modelId="{9ED3F385-8683-43C5-9A8D-23BAE388BFB4}" type="presOf" srcId="{09EEE994-E956-4D68-A472-9B25101E073D}" destId="{3C146140-34D4-4DB8-A95E-EB89067D42E8}" srcOrd="1" destOrd="0" presId="urn:microsoft.com/office/officeart/2005/8/layout/process1"/>
    <dgm:cxn modelId="{32623087-4554-4EE2-9911-2FC85F5E1175}" type="presOf" srcId="{89BE78DF-5602-4A6E-95D5-2D60D26E0396}" destId="{CB267CE5-3B8B-42A8-ABCE-8EAF4DD3D33A}" srcOrd="0" destOrd="0" presId="urn:microsoft.com/office/officeart/2005/8/layout/process1"/>
    <dgm:cxn modelId="{EBD01795-85DB-4B2A-9019-958976027782}" srcId="{AE72EE05-CC7A-4511-A9BC-966C24B70437}" destId="{89BE78DF-5602-4A6E-95D5-2D60D26E0396}" srcOrd="3" destOrd="0" parTransId="{3D367D5A-1856-448F-8C6C-15363123B9EE}" sibTransId="{1F7B1DAE-24B8-48D8-BB30-4D849374E8E3}"/>
    <dgm:cxn modelId="{8D9EE09D-89DD-424E-8403-119C7F853E97}" srcId="{AE72EE05-CC7A-4511-A9BC-966C24B70437}" destId="{729F8589-F010-4F37-AD84-AB348C3D8A1B}" srcOrd="0" destOrd="0" parTransId="{687E825F-3DCA-49A3-938D-850FCAC34D81}" sibTransId="{09EEE994-E956-4D68-A472-9B25101E073D}"/>
    <dgm:cxn modelId="{237C45A2-981B-487B-93E8-EB356BB5E0AB}" type="presOf" srcId="{263D8E92-4066-42E6-A443-1564158895E4}" destId="{471D6A0C-7679-48EB-B4C7-91064EE83E43}" srcOrd="0" destOrd="0" presId="urn:microsoft.com/office/officeart/2005/8/layout/process1"/>
    <dgm:cxn modelId="{023ED2BC-F951-45BB-8E6A-EAB2C56D8BFC}" type="presOf" srcId="{7B3F11FC-93CA-486B-BF9E-AE5C391A5F40}" destId="{EC01A67E-2332-4BFC-915E-DB2946963FA0}" srcOrd="0" destOrd="0" presId="urn:microsoft.com/office/officeart/2005/8/layout/process1"/>
    <dgm:cxn modelId="{F7D58CC6-ED48-4C85-996D-6EBE28215487}" type="presOf" srcId="{C0209798-45C3-4482-B3F1-2D1301CCE777}" destId="{BF666C2C-8A71-499C-82D7-769A9F8D2713}" srcOrd="0" destOrd="1" presId="urn:microsoft.com/office/officeart/2005/8/layout/process1"/>
    <dgm:cxn modelId="{B4BC60CB-8140-466D-B303-16DE4EFED752}" type="presOf" srcId="{1439E115-F66D-4D44-9EEE-40BF6BB337BD}" destId="{DB275991-7D4D-48BF-A47C-975164FB7F6F}" srcOrd="0" destOrd="0" presId="urn:microsoft.com/office/officeart/2005/8/layout/process1"/>
    <dgm:cxn modelId="{33B965CB-8667-40C1-BE35-658D938A9009}" type="presOf" srcId="{09EEE994-E956-4D68-A472-9B25101E073D}" destId="{F12BF614-3E0F-4BEB-8CB3-D7D69F2455D9}" srcOrd="0" destOrd="0" presId="urn:microsoft.com/office/officeart/2005/8/layout/process1"/>
    <dgm:cxn modelId="{DFD711CC-45CE-4785-81D0-3113F90731AD}" srcId="{729F8589-F010-4F37-AD84-AB348C3D8A1B}" destId="{DFED9773-9374-4A4C-9954-0451AF7B869B}" srcOrd="0" destOrd="0" parTransId="{FCFC70B0-14AA-492C-B8AD-18CC9C41241A}" sibTransId="{90F106CA-940D-42C8-9809-D4D735235769}"/>
    <dgm:cxn modelId="{3B5FB0CC-360B-4B23-90FB-95B6C08E92E8}" type="presOf" srcId="{ACB0434F-C5DD-4155-950A-65C4D6ED86FE}" destId="{CB267CE5-3B8B-42A8-ABCE-8EAF4DD3D33A}" srcOrd="0" destOrd="1" presId="urn:microsoft.com/office/officeart/2005/8/layout/process1"/>
    <dgm:cxn modelId="{90A39AE4-9472-45D5-8076-892AE4BDA46F}" type="presOf" srcId="{FE1D25BA-754A-47EB-A39B-E3C621A6F5F3}" destId="{DB275991-7D4D-48BF-A47C-975164FB7F6F}" srcOrd="0" destOrd="1" presId="urn:microsoft.com/office/officeart/2005/8/layout/process1"/>
    <dgm:cxn modelId="{78473EE7-6B3F-4A9A-ABDF-C3E2BDD42B36}" srcId="{1439E115-F66D-4D44-9EEE-40BF6BB337BD}" destId="{FE1D25BA-754A-47EB-A39B-E3C621A6F5F3}" srcOrd="0" destOrd="0" parTransId="{0E9DFDCF-36E9-4123-9114-2070713F511B}" sibTransId="{724783CB-F860-4D3C-9ECA-C08877C51D19}"/>
    <dgm:cxn modelId="{BCF1E8E7-F8A3-46FA-81F7-7C4CD88D6D6D}" srcId="{89BE78DF-5602-4A6E-95D5-2D60D26E0396}" destId="{ACB0434F-C5DD-4155-950A-65C4D6ED86FE}" srcOrd="0" destOrd="0" parTransId="{3465FAD4-F116-4D2D-9871-749738526249}" sibTransId="{E32915C5-3E48-4118-9239-9C8C501946E9}"/>
    <dgm:cxn modelId="{748252F6-B705-460E-B10B-D591C4BE03DD}" type="presOf" srcId="{7B3F11FC-93CA-486B-BF9E-AE5C391A5F40}" destId="{2A988BE9-FD24-4592-A6E1-B49BC592E309}" srcOrd="1" destOrd="0" presId="urn:microsoft.com/office/officeart/2005/8/layout/process1"/>
    <dgm:cxn modelId="{AEBB08F8-D9DA-4804-B605-D1056F20C0DE}" type="presOf" srcId="{DFED9773-9374-4A4C-9954-0451AF7B869B}" destId="{86C2C8F4-D718-48C3-846B-BFB53C6B984E}" srcOrd="0" destOrd="1" presId="urn:microsoft.com/office/officeart/2005/8/layout/process1"/>
    <dgm:cxn modelId="{9B5201FB-64AD-4B54-A341-B95276E9EF3C}" type="presOf" srcId="{AE72EE05-CC7A-4511-A9BC-966C24B70437}" destId="{7070FF83-D10F-4579-A43E-24C8E298DD2A}" srcOrd="0" destOrd="0" presId="urn:microsoft.com/office/officeart/2005/8/layout/process1"/>
    <dgm:cxn modelId="{43DD53B2-2223-472B-8DF1-9AE15CE33C3E}" type="presParOf" srcId="{7070FF83-D10F-4579-A43E-24C8E298DD2A}" destId="{86C2C8F4-D718-48C3-846B-BFB53C6B984E}" srcOrd="0" destOrd="0" presId="urn:microsoft.com/office/officeart/2005/8/layout/process1"/>
    <dgm:cxn modelId="{8245927A-E8B6-403B-95AB-CA4042DDFD5B}" type="presParOf" srcId="{7070FF83-D10F-4579-A43E-24C8E298DD2A}" destId="{F12BF614-3E0F-4BEB-8CB3-D7D69F2455D9}" srcOrd="1" destOrd="0" presId="urn:microsoft.com/office/officeart/2005/8/layout/process1"/>
    <dgm:cxn modelId="{B16F3C9C-E3A9-40C2-BE0F-B90B7349490F}" type="presParOf" srcId="{F12BF614-3E0F-4BEB-8CB3-D7D69F2455D9}" destId="{3C146140-34D4-4DB8-A95E-EB89067D42E8}" srcOrd="0" destOrd="0" presId="urn:microsoft.com/office/officeart/2005/8/layout/process1"/>
    <dgm:cxn modelId="{60C7D053-29BD-49D4-8BFD-347389EBE1A9}" type="presParOf" srcId="{7070FF83-D10F-4579-A43E-24C8E298DD2A}" destId="{BF666C2C-8A71-499C-82D7-769A9F8D2713}" srcOrd="2" destOrd="0" presId="urn:microsoft.com/office/officeart/2005/8/layout/process1"/>
    <dgm:cxn modelId="{CC070061-1064-4CAF-8F20-91ACBB42BE3C}" type="presParOf" srcId="{7070FF83-D10F-4579-A43E-24C8E298DD2A}" destId="{471D6A0C-7679-48EB-B4C7-91064EE83E43}" srcOrd="3" destOrd="0" presId="urn:microsoft.com/office/officeart/2005/8/layout/process1"/>
    <dgm:cxn modelId="{509244F7-DC37-4920-823C-753DD40D933D}" type="presParOf" srcId="{471D6A0C-7679-48EB-B4C7-91064EE83E43}" destId="{A76D7276-9B89-43A3-8B6E-4EF449D0006B}" srcOrd="0" destOrd="0" presId="urn:microsoft.com/office/officeart/2005/8/layout/process1"/>
    <dgm:cxn modelId="{1A5D003D-0336-4A3C-A2F8-2BEF59FF699A}" type="presParOf" srcId="{7070FF83-D10F-4579-A43E-24C8E298DD2A}" destId="{DB275991-7D4D-48BF-A47C-975164FB7F6F}" srcOrd="4" destOrd="0" presId="urn:microsoft.com/office/officeart/2005/8/layout/process1"/>
    <dgm:cxn modelId="{450B549A-44A0-4B5E-A15A-8E02818292D0}" type="presParOf" srcId="{7070FF83-D10F-4579-A43E-24C8E298DD2A}" destId="{EC01A67E-2332-4BFC-915E-DB2946963FA0}" srcOrd="5" destOrd="0" presId="urn:microsoft.com/office/officeart/2005/8/layout/process1"/>
    <dgm:cxn modelId="{FDBAC76D-B8D4-4448-810A-2C53C59A3DDB}" type="presParOf" srcId="{EC01A67E-2332-4BFC-915E-DB2946963FA0}" destId="{2A988BE9-FD24-4592-A6E1-B49BC592E309}" srcOrd="0" destOrd="0" presId="urn:microsoft.com/office/officeart/2005/8/layout/process1"/>
    <dgm:cxn modelId="{A8592897-7491-4C80-A4AC-4BE24CBC46E2}" type="presParOf" srcId="{7070FF83-D10F-4579-A43E-24C8E298DD2A}" destId="{CB267CE5-3B8B-42A8-ABCE-8EAF4DD3D33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E8DFB-9CE3-4CFE-B4B6-95DB5B9F3529}">
      <dsp:nvSpPr>
        <dsp:cNvPr id="0" name=""/>
        <dsp:cNvSpPr/>
      </dsp:nvSpPr>
      <dsp:spPr>
        <a:xfrm>
          <a:off x="313738" y="598299"/>
          <a:ext cx="2243989" cy="754393"/>
        </a:xfrm>
        <a:prstGeom prst="rect">
          <a:avLst/>
        </a:prstGeom>
        <a:solidFill>
          <a:schemeClr val="accent5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976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bg1">
                  <a:lumMod val="90000"/>
                  <a:lumOff val="10000"/>
                </a:schemeClr>
              </a:solidFill>
            </a:rPr>
            <a:t>OpenCV</a:t>
          </a:r>
          <a:endParaRPr lang="en-US" sz="1100" kern="1200" dirty="0">
            <a:solidFill>
              <a:schemeClr val="bg1">
                <a:lumMod val="90000"/>
                <a:lumOff val="10000"/>
              </a:schemeClr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 dirty="0">
              <a:solidFill>
                <a:schemeClr val="bg1">
                  <a:lumMod val="90000"/>
                  <a:lumOff val="10000"/>
                </a:schemeClr>
              </a:solidFill>
            </a:rPr>
            <a:t>Video processing and object detection.</a:t>
          </a:r>
          <a:endParaRPr lang="en-US" sz="1000" kern="1200" dirty="0">
            <a:solidFill>
              <a:schemeClr val="bg1">
                <a:lumMod val="90000"/>
                <a:lumOff val="10000"/>
              </a:schemeClr>
            </a:solidFill>
          </a:endParaRPr>
        </a:p>
      </dsp:txBody>
      <dsp:txXfrm>
        <a:off x="313738" y="598299"/>
        <a:ext cx="2243989" cy="754393"/>
      </dsp:txXfrm>
    </dsp:sp>
    <dsp:sp modelId="{5E27D7D9-DCD8-49B0-A9CA-0C67FDD5C47E}">
      <dsp:nvSpPr>
        <dsp:cNvPr id="0" name=""/>
        <dsp:cNvSpPr/>
      </dsp:nvSpPr>
      <dsp:spPr>
        <a:xfrm>
          <a:off x="143" y="489331"/>
          <a:ext cx="784023" cy="792113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506" b="-23506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DE2AD-2D53-4D9E-9A57-0E593CB1BDAB}">
      <dsp:nvSpPr>
        <dsp:cNvPr id="0" name=""/>
        <dsp:cNvSpPr/>
      </dsp:nvSpPr>
      <dsp:spPr>
        <a:xfrm>
          <a:off x="2990252" y="598299"/>
          <a:ext cx="2243989" cy="754393"/>
        </a:xfrm>
        <a:prstGeom prst="rect">
          <a:avLst/>
        </a:prstGeom>
        <a:solidFill>
          <a:schemeClr val="accent5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976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bg1">
                  <a:lumMod val="90000"/>
                  <a:lumOff val="10000"/>
                </a:schemeClr>
              </a:solidFill>
            </a:rPr>
            <a:t>YOLO (You Only Look Once)</a:t>
          </a:r>
          <a:endParaRPr lang="en-US" sz="1100" kern="1200" dirty="0">
            <a:solidFill>
              <a:schemeClr val="bg1">
                <a:lumMod val="90000"/>
                <a:lumOff val="10000"/>
              </a:schemeClr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 dirty="0">
              <a:solidFill>
                <a:schemeClr val="bg1">
                  <a:lumMod val="90000"/>
                  <a:lumOff val="10000"/>
                </a:schemeClr>
              </a:solidFill>
            </a:rPr>
            <a:t>Real-time player, ball, and referee detection.</a:t>
          </a:r>
          <a:endParaRPr lang="en-US" sz="1000" kern="1200" dirty="0">
            <a:solidFill>
              <a:schemeClr val="bg1">
                <a:lumMod val="90000"/>
                <a:lumOff val="10000"/>
              </a:schemeClr>
            </a:solidFill>
          </a:endParaRPr>
        </a:p>
      </dsp:txBody>
      <dsp:txXfrm>
        <a:off x="2990252" y="598299"/>
        <a:ext cx="2243989" cy="754393"/>
      </dsp:txXfrm>
    </dsp:sp>
    <dsp:sp modelId="{23A8CAC7-1E7A-406F-8555-A357C4DE7C3C}">
      <dsp:nvSpPr>
        <dsp:cNvPr id="0" name=""/>
        <dsp:cNvSpPr/>
      </dsp:nvSpPr>
      <dsp:spPr>
        <a:xfrm>
          <a:off x="2676657" y="489331"/>
          <a:ext cx="784023" cy="792113"/>
        </a:xfrm>
        <a:prstGeom prst="rect">
          <a:avLst/>
        </a:prstGeom>
        <a:blipFill dpi="0" rotWithShape="1">
          <a:blip xmlns:r="http://schemas.openxmlformats.org/officeDocument/2006/relationships" r:embed="rId2"/>
          <a:srcRect/>
          <a:stretch>
            <a:fillRect l="-14086" t="20205" r="-8236" b="19239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85F52-CA91-4471-8533-C43640576BD0}">
      <dsp:nvSpPr>
        <dsp:cNvPr id="0" name=""/>
        <dsp:cNvSpPr/>
      </dsp:nvSpPr>
      <dsp:spPr>
        <a:xfrm>
          <a:off x="5666765" y="598299"/>
          <a:ext cx="2243989" cy="754393"/>
        </a:xfrm>
        <a:prstGeom prst="rect">
          <a:avLst/>
        </a:prstGeom>
        <a:solidFill>
          <a:schemeClr val="accent5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976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>
              <a:solidFill>
                <a:schemeClr val="bg1">
                  <a:lumMod val="90000"/>
                  <a:lumOff val="10000"/>
                </a:schemeClr>
              </a:solidFill>
            </a:rPr>
            <a:t>DeepSORT</a:t>
          </a:r>
          <a:endParaRPr lang="en-US" sz="1100" kern="1200">
            <a:solidFill>
              <a:schemeClr val="bg1">
                <a:lumMod val="90000"/>
                <a:lumOff val="10000"/>
              </a:schemeClr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>
              <a:solidFill>
                <a:schemeClr val="bg1">
                  <a:lumMod val="90000"/>
                  <a:lumOff val="10000"/>
                </a:schemeClr>
              </a:solidFill>
            </a:rPr>
            <a:t>Multi-object tracking for continuous identification.</a:t>
          </a:r>
          <a:endParaRPr lang="en-US" sz="1000" kern="1200">
            <a:solidFill>
              <a:schemeClr val="bg1">
                <a:lumMod val="90000"/>
                <a:lumOff val="10000"/>
              </a:schemeClr>
            </a:solidFill>
          </a:endParaRPr>
        </a:p>
      </dsp:txBody>
      <dsp:txXfrm>
        <a:off x="5666765" y="598299"/>
        <a:ext cx="2243989" cy="754393"/>
      </dsp:txXfrm>
    </dsp:sp>
    <dsp:sp modelId="{F0EB1587-F291-4BEF-AA14-0C6C087DB74F}">
      <dsp:nvSpPr>
        <dsp:cNvPr id="0" name=""/>
        <dsp:cNvSpPr/>
      </dsp:nvSpPr>
      <dsp:spPr>
        <a:xfrm>
          <a:off x="5353170" y="489331"/>
          <a:ext cx="784023" cy="792113"/>
        </a:xfrm>
        <a:prstGeom prst="rect">
          <a:avLst/>
        </a:prstGeom>
        <a:blipFill dpi="0" rotWithShape="1">
          <a:blip xmlns:r="http://schemas.openxmlformats.org/officeDocument/2006/relationships" r:embed="rId3"/>
          <a:srcRect/>
          <a:stretch>
            <a:fillRect l="3001" t="-7370" r="4197" b="2513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46A59-7A64-4818-9B16-0D62CE34CB90}">
      <dsp:nvSpPr>
        <dsp:cNvPr id="0" name=""/>
        <dsp:cNvSpPr/>
      </dsp:nvSpPr>
      <dsp:spPr>
        <a:xfrm>
          <a:off x="313738" y="1547997"/>
          <a:ext cx="2243989" cy="754393"/>
        </a:xfrm>
        <a:prstGeom prst="rect">
          <a:avLst/>
        </a:prstGeom>
        <a:solidFill>
          <a:schemeClr val="accent5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976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bg1">
                  <a:lumMod val="90000"/>
                  <a:lumOff val="10000"/>
                </a:schemeClr>
              </a:solidFill>
            </a:rPr>
            <a:t>Python</a:t>
          </a:r>
          <a:endParaRPr lang="en-US" sz="1100" kern="1200" dirty="0">
            <a:solidFill>
              <a:schemeClr val="bg1">
                <a:lumMod val="90000"/>
                <a:lumOff val="10000"/>
              </a:schemeClr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>
              <a:solidFill>
                <a:schemeClr val="bg1">
                  <a:lumMod val="90000"/>
                  <a:lumOff val="10000"/>
                </a:schemeClr>
              </a:solidFill>
            </a:rPr>
            <a:t>Primary programming language for implementation.</a:t>
          </a:r>
          <a:endParaRPr lang="en-US" sz="1000" kern="1200">
            <a:solidFill>
              <a:schemeClr val="bg1">
                <a:lumMod val="90000"/>
                <a:lumOff val="10000"/>
              </a:schemeClr>
            </a:solidFill>
          </a:endParaRPr>
        </a:p>
      </dsp:txBody>
      <dsp:txXfrm>
        <a:off x="313738" y="1547997"/>
        <a:ext cx="2243989" cy="754393"/>
      </dsp:txXfrm>
    </dsp:sp>
    <dsp:sp modelId="{1A5B1595-436E-4E4C-8CAC-0C1F7C2E51C1}">
      <dsp:nvSpPr>
        <dsp:cNvPr id="0" name=""/>
        <dsp:cNvSpPr/>
      </dsp:nvSpPr>
      <dsp:spPr>
        <a:xfrm>
          <a:off x="143" y="1439029"/>
          <a:ext cx="784023" cy="79211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FECB9-751E-4573-99DE-D0AF9EFDFAA8}">
      <dsp:nvSpPr>
        <dsp:cNvPr id="0" name=""/>
        <dsp:cNvSpPr/>
      </dsp:nvSpPr>
      <dsp:spPr>
        <a:xfrm>
          <a:off x="2990252" y="1547997"/>
          <a:ext cx="2243989" cy="754393"/>
        </a:xfrm>
        <a:prstGeom prst="rect">
          <a:avLst/>
        </a:prstGeom>
        <a:solidFill>
          <a:schemeClr val="accent5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976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>
              <a:solidFill>
                <a:schemeClr val="bg1">
                  <a:lumMod val="90000"/>
                  <a:lumOff val="10000"/>
                </a:schemeClr>
              </a:solidFill>
            </a:rPr>
            <a:t>Google Colab</a:t>
          </a:r>
          <a:endParaRPr lang="en-US" sz="1100" kern="1200">
            <a:solidFill>
              <a:schemeClr val="bg1">
                <a:lumMod val="90000"/>
                <a:lumOff val="10000"/>
              </a:schemeClr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>
              <a:solidFill>
                <a:schemeClr val="bg1">
                  <a:lumMod val="90000"/>
                  <a:lumOff val="10000"/>
                </a:schemeClr>
              </a:solidFill>
            </a:rPr>
            <a:t>Model training and experimentation platform.</a:t>
          </a:r>
          <a:endParaRPr lang="en-US" sz="1000" kern="1200">
            <a:solidFill>
              <a:schemeClr val="bg1">
                <a:lumMod val="90000"/>
                <a:lumOff val="10000"/>
              </a:schemeClr>
            </a:solidFill>
          </a:endParaRPr>
        </a:p>
      </dsp:txBody>
      <dsp:txXfrm>
        <a:off x="2990252" y="1547997"/>
        <a:ext cx="2243989" cy="754393"/>
      </dsp:txXfrm>
    </dsp:sp>
    <dsp:sp modelId="{990DDE9C-0E55-443F-B63C-58B38BD3A086}">
      <dsp:nvSpPr>
        <dsp:cNvPr id="0" name=""/>
        <dsp:cNvSpPr/>
      </dsp:nvSpPr>
      <dsp:spPr>
        <a:xfrm>
          <a:off x="2676657" y="1439029"/>
          <a:ext cx="784023" cy="7921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27C29-916D-4B7D-9D84-E79B1D4F6DA6}">
      <dsp:nvSpPr>
        <dsp:cNvPr id="0" name=""/>
        <dsp:cNvSpPr/>
      </dsp:nvSpPr>
      <dsp:spPr>
        <a:xfrm>
          <a:off x="5666765" y="1547997"/>
          <a:ext cx="2243989" cy="754393"/>
        </a:xfrm>
        <a:prstGeom prst="rect">
          <a:avLst/>
        </a:prstGeom>
        <a:solidFill>
          <a:schemeClr val="accent5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976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>
              <a:solidFill>
                <a:schemeClr val="bg1">
                  <a:lumMod val="90000"/>
                  <a:lumOff val="10000"/>
                </a:schemeClr>
              </a:solidFill>
            </a:rPr>
            <a:t>OpenGL</a:t>
          </a:r>
          <a:endParaRPr lang="en-US" sz="1100" kern="1200">
            <a:solidFill>
              <a:schemeClr val="bg1">
                <a:lumMod val="90000"/>
                <a:lumOff val="10000"/>
              </a:schemeClr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 dirty="0">
              <a:solidFill>
                <a:schemeClr val="bg1">
                  <a:lumMod val="90000"/>
                  <a:lumOff val="10000"/>
                </a:schemeClr>
              </a:solidFill>
            </a:rPr>
            <a:t>Visualization of match analysis and movements.</a:t>
          </a:r>
          <a:endParaRPr lang="en-US" sz="1000" kern="1200" dirty="0">
            <a:solidFill>
              <a:schemeClr val="bg1">
                <a:lumMod val="90000"/>
                <a:lumOff val="10000"/>
              </a:schemeClr>
            </a:solidFill>
          </a:endParaRPr>
        </a:p>
      </dsp:txBody>
      <dsp:txXfrm>
        <a:off x="5666765" y="1547997"/>
        <a:ext cx="2243989" cy="754393"/>
      </dsp:txXfrm>
    </dsp:sp>
    <dsp:sp modelId="{E3F6589C-C7D4-4B79-AB77-0CD970600E81}">
      <dsp:nvSpPr>
        <dsp:cNvPr id="0" name=""/>
        <dsp:cNvSpPr/>
      </dsp:nvSpPr>
      <dsp:spPr>
        <a:xfrm>
          <a:off x="5353170" y="1439029"/>
          <a:ext cx="784023" cy="792113"/>
        </a:xfrm>
        <a:prstGeom prst="rect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359" t="27616" r="5343" b="20199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79CE9-B08E-412B-BBA5-964639207CB1}">
      <dsp:nvSpPr>
        <dsp:cNvPr id="0" name=""/>
        <dsp:cNvSpPr/>
      </dsp:nvSpPr>
      <dsp:spPr>
        <a:xfrm>
          <a:off x="2990252" y="2497695"/>
          <a:ext cx="2243989" cy="754393"/>
        </a:xfrm>
        <a:prstGeom prst="rect">
          <a:avLst/>
        </a:prstGeom>
        <a:solidFill>
          <a:schemeClr val="accent5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976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>
              <a:solidFill>
                <a:schemeClr val="bg1">
                  <a:lumMod val="90000"/>
                  <a:lumOff val="10000"/>
                </a:schemeClr>
              </a:solidFill>
            </a:rPr>
            <a:t>Microsoft Visual Studio</a:t>
          </a:r>
          <a:endParaRPr lang="en-US" sz="1100" kern="1200">
            <a:solidFill>
              <a:schemeClr val="bg1">
                <a:lumMod val="90000"/>
                <a:lumOff val="10000"/>
              </a:schemeClr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>
              <a:solidFill>
                <a:schemeClr val="bg1">
                  <a:lumMod val="90000"/>
                  <a:lumOff val="10000"/>
                </a:schemeClr>
              </a:solidFill>
            </a:rPr>
            <a:t>IDE for code management and debugging. </a:t>
          </a:r>
          <a:endParaRPr lang="en-US" sz="1000" kern="1200">
            <a:solidFill>
              <a:schemeClr val="bg1">
                <a:lumMod val="90000"/>
                <a:lumOff val="10000"/>
              </a:schemeClr>
            </a:solidFill>
          </a:endParaRPr>
        </a:p>
      </dsp:txBody>
      <dsp:txXfrm>
        <a:off x="2990252" y="2497695"/>
        <a:ext cx="2243989" cy="754393"/>
      </dsp:txXfrm>
    </dsp:sp>
    <dsp:sp modelId="{461F24A1-3703-450E-B434-766882297F88}">
      <dsp:nvSpPr>
        <dsp:cNvPr id="0" name=""/>
        <dsp:cNvSpPr/>
      </dsp:nvSpPr>
      <dsp:spPr>
        <a:xfrm>
          <a:off x="2676657" y="2388727"/>
          <a:ext cx="784023" cy="792113"/>
        </a:xfrm>
        <a:prstGeom prst="rect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7142" t="13591" r="9112" b="14109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2C8F4-D718-48C3-846B-BFB53C6B984E}">
      <dsp:nvSpPr>
        <dsp:cNvPr id="0" name=""/>
        <dsp:cNvSpPr/>
      </dsp:nvSpPr>
      <dsp:spPr>
        <a:xfrm>
          <a:off x="3459" y="1236950"/>
          <a:ext cx="1512411" cy="197617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2"/>
              </a:solidFill>
            </a:rPr>
            <a:t>Player Detection Output</a:t>
          </a:r>
          <a:r>
            <a:rPr lang="en-US" sz="1500" kern="1200" dirty="0">
              <a:solidFill>
                <a:schemeClr val="bg2"/>
              </a:solidFill>
            </a:rPr>
            <a:t>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2"/>
              </a:solidFill>
            </a:rPr>
            <a:t>Frames highlight detected players with bounding boxes, showing their positions and movements.</a:t>
          </a:r>
        </a:p>
      </dsp:txBody>
      <dsp:txXfrm>
        <a:off x="47756" y="1281247"/>
        <a:ext cx="1423817" cy="1887584"/>
      </dsp:txXfrm>
    </dsp:sp>
    <dsp:sp modelId="{F12BF614-3E0F-4BEB-8CB3-D7D69F2455D9}">
      <dsp:nvSpPr>
        <dsp:cNvPr id="0" name=""/>
        <dsp:cNvSpPr/>
      </dsp:nvSpPr>
      <dsp:spPr>
        <a:xfrm>
          <a:off x="1667112" y="2037500"/>
          <a:ext cx="320631" cy="3750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667112" y="2112516"/>
        <a:ext cx="224442" cy="225046"/>
      </dsp:txXfrm>
    </dsp:sp>
    <dsp:sp modelId="{BF666C2C-8A71-499C-82D7-769A9F8D2713}">
      <dsp:nvSpPr>
        <dsp:cNvPr id="0" name=""/>
        <dsp:cNvSpPr/>
      </dsp:nvSpPr>
      <dsp:spPr>
        <a:xfrm>
          <a:off x="2120835" y="1236950"/>
          <a:ext cx="1512411" cy="197617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2"/>
              </a:solidFill>
            </a:rPr>
            <a:t>Heatmap Output</a:t>
          </a:r>
          <a:r>
            <a:rPr lang="en-US" sz="1500" kern="1200" dirty="0">
              <a:solidFill>
                <a:schemeClr val="bg2"/>
              </a:solidFill>
            </a:rPr>
            <a:t>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2"/>
              </a:solidFill>
            </a:rPr>
            <a:t>Frames visualize player activity areas on the field through heatmaps.</a:t>
          </a:r>
        </a:p>
      </dsp:txBody>
      <dsp:txXfrm>
        <a:off x="2165132" y="1281247"/>
        <a:ext cx="1423817" cy="1887584"/>
      </dsp:txXfrm>
    </dsp:sp>
    <dsp:sp modelId="{471D6A0C-7679-48EB-B4C7-91064EE83E43}">
      <dsp:nvSpPr>
        <dsp:cNvPr id="0" name=""/>
        <dsp:cNvSpPr/>
      </dsp:nvSpPr>
      <dsp:spPr>
        <a:xfrm>
          <a:off x="3784488" y="2037500"/>
          <a:ext cx="320631" cy="3750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784488" y="2112516"/>
        <a:ext cx="224442" cy="225046"/>
      </dsp:txXfrm>
    </dsp:sp>
    <dsp:sp modelId="{DB275991-7D4D-48BF-A47C-975164FB7F6F}">
      <dsp:nvSpPr>
        <dsp:cNvPr id="0" name=""/>
        <dsp:cNvSpPr/>
      </dsp:nvSpPr>
      <dsp:spPr>
        <a:xfrm>
          <a:off x="4238212" y="1236950"/>
          <a:ext cx="1512411" cy="197617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2"/>
              </a:solidFill>
            </a:rPr>
            <a:t>Voronoi Diagram Output</a:t>
          </a:r>
          <a:endParaRPr lang="en-US" sz="1500" kern="1200" dirty="0">
            <a:solidFill>
              <a:schemeClr val="bg2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2"/>
              </a:solidFill>
            </a:rPr>
            <a:t>Frames illustrate the Voronoi diagram, indicating field coverage based on player positions.</a:t>
          </a:r>
        </a:p>
      </dsp:txBody>
      <dsp:txXfrm>
        <a:off x="4282509" y="1281247"/>
        <a:ext cx="1423817" cy="1887584"/>
      </dsp:txXfrm>
    </dsp:sp>
    <dsp:sp modelId="{EC01A67E-2332-4BFC-915E-DB2946963FA0}">
      <dsp:nvSpPr>
        <dsp:cNvPr id="0" name=""/>
        <dsp:cNvSpPr/>
      </dsp:nvSpPr>
      <dsp:spPr>
        <a:xfrm>
          <a:off x="5901865" y="2037500"/>
          <a:ext cx="320631" cy="3750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901865" y="2112516"/>
        <a:ext cx="224442" cy="225046"/>
      </dsp:txXfrm>
    </dsp:sp>
    <dsp:sp modelId="{CB267CE5-3B8B-42A8-ABCE-8EAF4DD3D33A}">
      <dsp:nvSpPr>
        <dsp:cNvPr id="0" name=""/>
        <dsp:cNvSpPr/>
      </dsp:nvSpPr>
      <dsp:spPr>
        <a:xfrm>
          <a:off x="6355588" y="1236950"/>
          <a:ext cx="1512411" cy="197617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2"/>
              </a:solidFill>
            </a:rPr>
            <a:t>Reassembling the Frames</a:t>
          </a:r>
          <a:r>
            <a:rPr lang="en-US" sz="1500" kern="1200" dirty="0">
              <a:solidFill>
                <a:schemeClr val="bg2"/>
              </a:solidFill>
            </a:rPr>
            <a:t>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2"/>
              </a:solidFill>
            </a:rPr>
            <a:t>All frames are compiled into separate videos for each analysis and merged into a comprehensive final video.</a:t>
          </a:r>
        </a:p>
      </dsp:txBody>
      <dsp:txXfrm>
        <a:off x="6399885" y="1281247"/>
        <a:ext cx="1423817" cy="1887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8" name="Google Shape;255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7" name="Google Shape;3217;gfa910dfcc9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8" name="Google Shape;3218;gfa910dfcc9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" name="Google Shape;4044;g10203d16340_0_6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5" name="Google Shape;4045;g10203d16340_0_6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5" name="Google Shape;3255;g10203d16340_0_1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6" name="Google Shape;3256;g10203d16340_0_1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2" name="Google Shape;3052;g101c9c1d671_3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3" name="Google Shape;3053;g101c9c1d671_3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9" name="Google Shape;3259;g10203d16340_0_4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0" name="Google Shape;3260;g10203d16340_0_4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0203d16340_0_4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10203d16340_0_4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g10203d16340_0_7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9" name="Google Shape;4049;g10203d16340_0_7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101c9c1d671_3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101c9c1d671_3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9" name="Google Shape;2839;g101c9c1d385_0_2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0" name="Google Shape;2840;g101c9c1d385_0_2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2" name="Google Shape;3052;g101c9c1d671_3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3" name="Google Shape;3053;g101c9c1d671_3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Google Shape;3048;g101c9c1d385_0_2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9" name="Google Shape;3049;g101c9c1d385_0_2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5" y="2821283"/>
            <a:ext cx="9143970" cy="4735597"/>
          </a:xfrm>
          <a:custGeom>
            <a:avLst/>
            <a:gdLst/>
            <a:ahLst/>
            <a:cxnLst/>
            <a:rect l="l" t="t" r="r" b="b"/>
            <a:pathLst>
              <a:path w="38535" h="19957" extrusionOk="0">
                <a:moveTo>
                  <a:pt x="0" y="1"/>
                </a:moveTo>
                <a:lnTo>
                  <a:pt x="0" y="19957"/>
                </a:lnTo>
                <a:lnTo>
                  <a:pt x="38534" y="19833"/>
                </a:lnTo>
                <a:lnTo>
                  <a:pt x="38534" y="140"/>
                </a:lnTo>
                <a:lnTo>
                  <a:pt x="19266" y="4680"/>
                </a:lnTo>
                <a:close/>
              </a:path>
            </a:pathLst>
          </a:custGeom>
          <a:solidFill>
            <a:srgbClr val="0E0F21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1311319" y="-1037949"/>
            <a:ext cx="6521362" cy="6870410"/>
            <a:chOff x="2335203" y="-1037949"/>
            <a:chExt cx="6521362" cy="6870410"/>
          </a:xfrm>
        </p:grpSpPr>
        <p:sp>
          <p:nvSpPr>
            <p:cNvPr id="11" name="Google Shape;11;p2"/>
            <p:cNvSpPr/>
            <p:nvPr/>
          </p:nvSpPr>
          <p:spPr>
            <a:xfrm>
              <a:off x="4061819" y="-1037949"/>
              <a:ext cx="3056643" cy="6870410"/>
            </a:xfrm>
            <a:custGeom>
              <a:avLst/>
              <a:gdLst/>
              <a:ahLst/>
              <a:cxnLst/>
              <a:rect l="l" t="t" r="r" b="b"/>
              <a:pathLst>
                <a:path w="62556" h="140607" extrusionOk="0">
                  <a:moveTo>
                    <a:pt x="32515" y="1"/>
                  </a:moveTo>
                  <a:cubicBezTo>
                    <a:pt x="30910" y="1"/>
                    <a:pt x="29589" y="1298"/>
                    <a:pt x="29567" y="2915"/>
                  </a:cubicBezTo>
                  <a:cubicBezTo>
                    <a:pt x="29575" y="3059"/>
                    <a:pt x="29590" y="3203"/>
                    <a:pt x="29605" y="3348"/>
                  </a:cubicBezTo>
                  <a:cubicBezTo>
                    <a:pt x="29127" y="3970"/>
                    <a:pt x="28861" y="4736"/>
                    <a:pt x="28861" y="5518"/>
                  </a:cubicBezTo>
                  <a:cubicBezTo>
                    <a:pt x="28861" y="5609"/>
                    <a:pt x="28861" y="5693"/>
                    <a:pt x="28869" y="5776"/>
                  </a:cubicBezTo>
                  <a:cubicBezTo>
                    <a:pt x="28398" y="6474"/>
                    <a:pt x="28140" y="7294"/>
                    <a:pt x="28140" y="8129"/>
                  </a:cubicBezTo>
                  <a:lnTo>
                    <a:pt x="28140" y="8205"/>
                  </a:lnTo>
                  <a:cubicBezTo>
                    <a:pt x="27692" y="8933"/>
                    <a:pt x="27442" y="9768"/>
                    <a:pt x="27427" y="10625"/>
                  </a:cubicBezTo>
                  <a:cubicBezTo>
                    <a:pt x="27002" y="11369"/>
                    <a:pt x="26759" y="12196"/>
                    <a:pt x="26714" y="13054"/>
                  </a:cubicBezTo>
                  <a:cubicBezTo>
                    <a:pt x="26311" y="13805"/>
                    <a:pt x="26068" y="14632"/>
                    <a:pt x="26000" y="15482"/>
                  </a:cubicBezTo>
                  <a:cubicBezTo>
                    <a:pt x="25621" y="16233"/>
                    <a:pt x="25378" y="17061"/>
                    <a:pt x="25294" y="17903"/>
                  </a:cubicBezTo>
                  <a:cubicBezTo>
                    <a:pt x="24923" y="18669"/>
                    <a:pt x="24687" y="19489"/>
                    <a:pt x="24589" y="20339"/>
                  </a:cubicBezTo>
                  <a:cubicBezTo>
                    <a:pt x="24232" y="21106"/>
                    <a:pt x="23997" y="21918"/>
                    <a:pt x="23890" y="22760"/>
                  </a:cubicBezTo>
                  <a:cubicBezTo>
                    <a:pt x="23541" y="23526"/>
                    <a:pt x="23306" y="24338"/>
                    <a:pt x="23185" y="25173"/>
                  </a:cubicBezTo>
                  <a:cubicBezTo>
                    <a:pt x="22843" y="25955"/>
                    <a:pt x="22608" y="26767"/>
                    <a:pt x="22487" y="27602"/>
                  </a:cubicBezTo>
                  <a:cubicBezTo>
                    <a:pt x="22145" y="28383"/>
                    <a:pt x="21910" y="29203"/>
                    <a:pt x="21781" y="30045"/>
                  </a:cubicBezTo>
                  <a:cubicBezTo>
                    <a:pt x="21454" y="30827"/>
                    <a:pt x="21219" y="31639"/>
                    <a:pt x="21083" y="32474"/>
                  </a:cubicBezTo>
                  <a:cubicBezTo>
                    <a:pt x="20764" y="33248"/>
                    <a:pt x="20529" y="34060"/>
                    <a:pt x="20384" y="34887"/>
                  </a:cubicBezTo>
                  <a:cubicBezTo>
                    <a:pt x="20073" y="35676"/>
                    <a:pt x="19838" y="36488"/>
                    <a:pt x="19694" y="37315"/>
                  </a:cubicBezTo>
                  <a:cubicBezTo>
                    <a:pt x="19383" y="38097"/>
                    <a:pt x="19147" y="38909"/>
                    <a:pt x="18996" y="39736"/>
                  </a:cubicBezTo>
                  <a:cubicBezTo>
                    <a:pt x="18692" y="40525"/>
                    <a:pt x="18457" y="41330"/>
                    <a:pt x="18297" y="42157"/>
                  </a:cubicBezTo>
                  <a:cubicBezTo>
                    <a:pt x="17994" y="42939"/>
                    <a:pt x="17766" y="43751"/>
                    <a:pt x="17607" y="44578"/>
                  </a:cubicBezTo>
                  <a:cubicBezTo>
                    <a:pt x="17303" y="45367"/>
                    <a:pt x="17068" y="46179"/>
                    <a:pt x="16909" y="47006"/>
                  </a:cubicBezTo>
                  <a:cubicBezTo>
                    <a:pt x="16605" y="47795"/>
                    <a:pt x="16378" y="48607"/>
                    <a:pt x="16211" y="49435"/>
                  </a:cubicBezTo>
                  <a:cubicBezTo>
                    <a:pt x="15915" y="50224"/>
                    <a:pt x="15679" y="51043"/>
                    <a:pt x="15512" y="51871"/>
                  </a:cubicBezTo>
                  <a:cubicBezTo>
                    <a:pt x="15216" y="52667"/>
                    <a:pt x="14981" y="53479"/>
                    <a:pt x="14807" y="54307"/>
                  </a:cubicBezTo>
                  <a:cubicBezTo>
                    <a:pt x="14518" y="55103"/>
                    <a:pt x="14291" y="55915"/>
                    <a:pt x="14116" y="56750"/>
                  </a:cubicBezTo>
                  <a:cubicBezTo>
                    <a:pt x="13828" y="57539"/>
                    <a:pt x="13592" y="58359"/>
                    <a:pt x="13418" y="59186"/>
                  </a:cubicBezTo>
                  <a:cubicBezTo>
                    <a:pt x="13129" y="59975"/>
                    <a:pt x="12894" y="60787"/>
                    <a:pt x="12712" y="61615"/>
                  </a:cubicBezTo>
                  <a:cubicBezTo>
                    <a:pt x="12431" y="62404"/>
                    <a:pt x="12204" y="63216"/>
                    <a:pt x="12022" y="64043"/>
                  </a:cubicBezTo>
                  <a:cubicBezTo>
                    <a:pt x="11741" y="64832"/>
                    <a:pt x="11513" y="65637"/>
                    <a:pt x="11331" y="66464"/>
                  </a:cubicBezTo>
                  <a:cubicBezTo>
                    <a:pt x="11050" y="67253"/>
                    <a:pt x="10815" y="68058"/>
                    <a:pt x="10633" y="68877"/>
                  </a:cubicBezTo>
                  <a:cubicBezTo>
                    <a:pt x="10360" y="69674"/>
                    <a:pt x="10124" y="70478"/>
                    <a:pt x="9942" y="71298"/>
                  </a:cubicBezTo>
                  <a:cubicBezTo>
                    <a:pt x="9669" y="72095"/>
                    <a:pt x="9434" y="72907"/>
                    <a:pt x="9252" y="73726"/>
                  </a:cubicBezTo>
                  <a:cubicBezTo>
                    <a:pt x="8978" y="74516"/>
                    <a:pt x="8743" y="75328"/>
                    <a:pt x="8561" y="76147"/>
                  </a:cubicBezTo>
                  <a:cubicBezTo>
                    <a:pt x="8280" y="76936"/>
                    <a:pt x="8053" y="77748"/>
                    <a:pt x="7863" y="78568"/>
                  </a:cubicBezTo>
                  <a:cubicBezTo>
                    <a:pt x="7590" y="79357"/>
                    <a:pt x="7362" y="80169"/>
                    <a:pt x="7172" y="80996"/>
                  </a:cubicBezTo>
                  <a:cubicBezTo>
                    <a:pt x="6899" y="81786"/>
                    <a:pt x="6671" y="82590"/>
                    <a:pt x="6482" y="83410"/>
                  </a:cubicBezTo>
                  <a:cubicBezTo>
                    <a:pt x="6208" y="84199"/>
                    <a:pt x="5981" y="85003"/>
                    <a:pt x="5776" y="85831"/>
                  </a:cubicBezTo>
                  <a:cubicBezTo>
                    <a:pt x="5579" y="86658"/>
                    <a:pt x="5283" y="87432"/>
                    <a:pt x="5085" y="88251"/>
                  </a:cubicBezTo>
                  <a:cubicBezTo>
                    <a:pt x="4888" y="89063"/>
                    <a:pt x="4592" y="89853"/>
                    <a:pt x="4395" y="90680"/>
                  </a:cubicBezTo>
                  <a:cubicBezTo>
                    <a:pt x="4197" y="91507"/>
                    <a:pt x="3909" y="92243"/>
                    <a:pt x="3719" y="93040"/>
                  </a:cubicBezTo>
                  <a:cubicBezTo>
                    <a:pt x="3530" y="93837"/>
                    <a:pt x="3196" y="94702"/>
                    <a:pt x="2991" y="95552"/>
                  </a:cubicBezTo>
                  <a:cubicBezTo>
                    <a:pt x="2778" y="96409"/>
                    <a:pt x="2498" y="97168"/>
                    <a:pt x="2300" y="97995"/>
                  </a:cubicBezTo>
                  <a:cubicBezTo>
                    <a:pt x="2095" y="98815"/>
                    <a:pt x="1792" y="99597"/>
                    <a:pt x="1602" y="100409"/>
                  </a:cubicBezTo>
                  <a:cubicBezTo>
                    <a:pt x="593" y="103444"/>
                    <a:pt x="77" y="106616"/>
                    <a:pt x="69" y="109811"/>
                  </a:cubicBezTo>
                  <a:cubicBezTo>
                    <a:pt x="1" y="126765"/>
                    <a:pt x="13926" y="140546"/>
                    <a:pt x="31183" y="140607"/>
                  </a:cubicBezTo>
                  <a:cubicBezTo>
                    <a:pt x="31217" y="140607"/>
                    <a:pt x="31250" y="140607"/>
                    <a:pt x="31283" y="140607"/>
                  </a:cubicBezTo>
                  <a:cubicBezTo>
                    <a:pt x="48494" y="140607"/>
                    <a:pt x="62465" y="126922"/>
                    <a:pt x="62533" y="110001"/>
                  </a:cubicBezTo>
                  <a:cubicBezTo>
                    <a:pt x="62556" y="106950"/>
                    <a:pt x="62108" y="103915"/>
                    <a:pt x="61205" y="101001"/>
                  </a:cubicBezTo>
                  <a:cubicBezTo>
                    <a:pt x="61030" y="100166"/>
                    <a:pt x="60818" y="99346"/>
                    <a:pt x="60575" y="98549"/>
                  </a:cubicBezTo>
                  <a:cubicBezTo>
                    <a:pt x="60393" y="97730"/>
                    <a:pt x="60180" y="96910"/>
                    <a:pt x="59937" y="96113"/>
                  </a:cubicBezTo>
                  <a:cubicBezTo>
                    <a:pt x="59687" y="95317"/>
                    <a:pt x="59535" y="94436"/>
                    <a:pt x="59285" y="93632"/>
                  </a:cubicBezTo>
                  <a:cubicBezTo>
                    <a:pt x="59027" y="92820"/>
                    <a:pt x="58890" y="92000"/>
                    <a:pt x="58647" y="91203"/>
                  </a:cubicBezTo>
                  <a:cubicBezTo>
                    <a:pt x="58480" y="90376"/>
                    <a:pt x="58268" y="89572"/>
                    <a:pt x="58010" y="88775"/>
                  </a:cubicBezTo>
                  <a:cubicBezTo>
                    <a:pt x="57835" y="87955"/>
                    <a:pt x="57630" y="87136"/>
                    <a:pt x="57388" y="86354"/>
                  </a:cubicBezTo>
                  <a:cubicBezTo>
                    <a:pt x="57137" y="85565"/>
                    <a:pt x="56993" y="84723"/>
                    <a:pt x="56750" y="83926"/>
                  </a:cubicBezTo>
                  <a:cubicBezTo>
                    <a:pt x="56500" y="83129"/>
                    <a:pt x="56363" y="82294"/>
                    <a:pt x="56113" y="81497"/>
                  </a:cubicBezTo>
                  <a:cubicBezTo>
                    <a:pt x="55862" y="80700"/>
                    <a:pt x="55726" y="79866"/>
                    <a:pt x="55475" y="79069"/>
                  </a:cubicBezTo>
                  <a:cubicBezTo>
                    <a:pt x="55308" y="78242"/>
                    <a:pt x="55088" y="77430"/>
                    <a:pt x="54830" y="76625"/>
                  </a:cubicBezTo>
                  <a:cubicBezTo>
                    <a:pt x="54671" y="75798"/>
                    <a:pt x="54458" y="74986"/>
                    <a:pt x="54193" y="74182"/>
                  </a:cubicBezTo>
                  <a:cubicBezTo>
                    <a:pt x="54026" y="73362"/>
                    <a:pt x="53813" y="72543"/>
                    <a:pt x="53563" y="71746"/>
                  </a:cubicBezTo>
                  <a:cubicBezTo>
                    <a:pt x="53388" y="70919"/>
                    <a:pt x="53176" y="70107"/>
                    <a:pt x="52918" y="69302"/>
                  </a:cubicBezTo>
                  <a:cubicBezTo>
                    <a:pt x="52751" y="68475"/>
                    <a:pt x="52538" y="67663"/>
                    <a:pt x="52280" y="66858"/>
                  </a:cubicBezTo>
                  <a:cubicBezTo>
                    <a:pt x="52121" y="66031"/>
                    <a:pt x="51901" y="65219"/>
                    <a:pt x="51635" y="64422"/>
                  </a:cubicBezTo>
                  <a:cubicBezTo>
                    <a:pt x="51476" y="63595"/>
                    <a:pt x="51263" y="62776"/>
                    <a:pt x="50998" y="61971"/>
                  </a:cubicBezTo>
                  <a:cubicBezTo>
                    <a:pt x="50838" y="61144"/>
                    <a:pt x="50626" y="60332"/>
                    <a:pt x="50353" y="59535"/>
                  </a:cubicBezTo>
                  <a:cubicBezTo>
                    <a:pt x="50201" y="58708"/>
                    <a:pt x="49988" y="57896"/>
                    <a:pt x="49715" y="57099"/>
                  </a:cubicBezTo>
                  <a:cubicBezTo>
                    <a:pt x="49563" y="56265"/>
                    <a:pt x="49351" y="55452"/>
                    <a:pt x="49085" y="54648"/>
                  </a:cubicBezTo>
                  <a:cubicBezTo>
                    <a:pt x="48934" y="53821"/>
                    <a:pt x="48714" y="53009"/>
                    <a:pt x="48440" y="52212"/>
                  </a:cubicBezTo>
                  <a:cubicBezTo>
                    <a:pt x="48289" y="51377"/>
                    <a:pt x="48076" y="50565"/>
                    <a:pt x="47803" y="49761"/>
                  </a:cubicBezTo>
                  <a:cubicBezTo>
                    <a:pt x="47659" y="48934"/>
                    <a:pt x="47439" y="48122"/>
                    <a:pt x="47158" y="47325"/>
                  </a:cubicBezTo>
                  <a:cubicBezTo>
                    <a:pt x="47014" y="46498"/>
                    <a:pt x="46801" y="45678"/>
                    <a:pt x="46520" y="44889"/>
                  </a:cubicBezTo>
                  <a:cubicBezTo>
                    <a:pt x="46376" y="44054"/>
                    <a:pt x="46164" y="43235"/>
                    <a:pt x="45883" y="42438"/>
                  </a:cubicBezTo>
                  <a:cubicBezTo>
                    <a:pt x="45746" y="41610"/>
                    <a:pt x="45534" y="40798"/>
                    <a:pt x="45238" y="40002"/>
                  </a:cubicBezTo>
                  <a:cubicBezTo>
                    <a:pt x="45109" y="39174"/>
                    <a:pt x="44896" y="38355"/>
                    <a:pt x="44608" y="37566"/>
                  </a:cubicBezTo>
                  <a:cubicBezTo>
                    <a:pt x="44471" y="36738"/>
                    <a:pt x="44259" y="35926"/>
                    <a:pt x="43963" y="35137"/>
                  </a:cubicBezTo>
                  <a:cubicBezTo>
                    <a:pt x="43842" y="34302"/>
                    <a:pt x="43621" y="33483"/>
                    <a:pt x="43325" y="32686"/>
                  </a:cubicBezTo>
                  <a:cubicBezTo>
                    <a:pt x="43204" y="31859"/>
                    <a:pt x="42984" y="31039"/>
                    <a:pt x="42680" y="30250"/>
                  </a:cubicBezTo>
                  <a:cubicBezTo>
                    <a:pt x="42567" y="29415"/>
                    <a:pt x="42354" y="28596"/>
                    <a:pt x="42035" y="27814"/>
                  </a:cubicBezTo>
                  <a:cubicBezTo>
                    <a:pt x="41937" y="26972"/>
                    <a:pt x="41717" y="26152"/>
                    <a:pt x="41390" y="25363"/>
                  </a:cubicBezTo>
                  <a:cubicBezTo>
                    <a:pt x="41299" y="24528"/>
                    <a:pt x="41079" y="23708"/>
                    <a:pt x="40745" y="22927"/>
                  </a:cubicBezTo>
                  <a:cubicBezTo>
                    <a:pt x="40662" y="22084"/>
                    <a:pt x="40442" y="21265"/>
                    <a:pt x="40100" y="20491"/>
                  </a:cubicBezTo>
                  <a:cubicBezTo>
                    <a:pt x="40024" y="19641"/>
                    <a:pt x="39804" y="18814"/>
                    <a:pt x="39455" y="18040"/>
                  </a:cubicBezTo>
                  <a:cubicBezTo>
                    <a:pt x="39387" y="17197"/>
                    <a:pt x="39167" y="16378"/>
                    <a:pt x="38803" y="15611"/>
                  </a:cubicBezTo>
                  <a:cubicBezTo>
                    <a:pt x="38757" y="14769"/>
                    <a:pt x="38537" y="13934"/>
                    <a:pt x="38142" y="13175"/>
                  </a:cubicBezTo>
                  <a:cubicBezTo>
                    <a:pt x="38120" y="12325"/>
                    <a:pt x="37899" y="11483"/>
                    <a:pt x="37497" y="10732"/>
                  </a:cubicBezTo>
                  <a:cubicBezTo>
                    <a:pt x="37497" y="9874"/>
                    <a:pt x="37270" y="9032"/>
                    <a:pt x="36837" y="8288"/>
                  </a:cubicBezTo>
                  <a:cubicBezTo>
                    <a:pt x="36837" y="8242"/>
                    <a:pt x="36845" y="8205"/>
                    <a:pt x="36845" y="8159"/>
                  </a:cubicBezTo>
                  <a:cubicBezTo>
                    <a:pt x="36852" y="7339"/>
                    <a:pt x="36609" y="6535"/>
                    <a:pt x="36162" y="5852"/>
                  </a:cubicBezTo>
                  <a:cubicBezTo>
                    <a:pt x="36169" y="5746"/>
                    <a:pt x="36184" y="5647"/>
                    <a:pt x="36184" y="5541"/>
                  </a:cubicBezTo>
                  <a:cubicBezTo>
                    <a:pt x="36184" y="4774"/>
                    <a:pt x="35942" y="4031"/>
                    <a:pt x="35479" y="3416"/>
                  </a:cubicBezTo>
                  <a:cubicBezTo>
                    <a:pt x="35509" y="3257"/>
                    <a:pt x="35524" y="3097"/>
                    <a:pt x="35524" y="2930"/>
                  </a:cubicBezTo>
                  <a:cubicBezTo>
                    <a:pt x="35524" y="1321"/>
                    <a:pt x="34196" y="9"/>
                    <a:pt x="32557" y="1"/>
                  </a:cubicBezTo>
                  <a:cubicBezTo>
                    <a:pt x="32543" y="1"/>
                    <a:pt x="32529" y="1"/>
                    <a:pt x="32515" y="1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989685" y="-796807"/>
              <a:ext cx="3866881" cy="6592089"/>
            </a:xfrm>
            <a:custGeom>
              <a:avLst/>
              <a:gdLst/>
              <a:ahLst/>
              <a:cxnLst/>
              <a:rect l="l" t="t" r="r" b="b"/>
              <a:pathLst>
                <a:path w="79138" h="134911" extrusionOk="0">
                  <a:moveTo>
                    <a:pt x="75256" y="1"/>
                  </a:moveTo>
                  <a:cubicBezTo>
                    <a:pt x="73715" y="1"/>
                    <a:pt x="72050" y="847"/>
                    <a:pt x="71010" y="2306"/>
                  </a:cubicBezTo>
                  <a:cubicBezTo>
                    <a:pt x="70638" y="2814"/>
                    <a:pt x="70372" y="3383"/>
                    <a:pt x="70220" y="3990"/>
                  </a:cubicBezTo>
                  <a:cubicBezTo>
                    <a:pt x="69932" y="4264"/>
                    <a:pt x="69666" y="4567"/>
                    <a:pt x="69431" y="4886"/>
                  </a:cubicBezTo>
                  <a:cubicBezTo>
                    <a:pt x="69059" y="5410"/>
                    <a:pt x="68786" y="5986"/>
                    <a:pt x="68604" y="6601"/>
                  </a:cubicBezTo>
                  <a:cubicBezTo>
                    <a:pt x="68331" y="6867"/>
                    <a:pt x="68088" y="7155"/>
                    <a:pt x="67868" y="7466"/>
                  </a:cubicBezTo>
                  <a:cubicBezTo>
                    <a:pt x="67481" y="7990"/>
                    <a:pt x="67193" y="8574"/>
                    <a:pt x="67003" y="9204"/>
                  </a:cubicBezTo>
                  <a:cubicBezTo>
                    <a:pt x="66745" y="9462"/>
                    <a:pt x="66510" y="9743"/>
                    <a:pt x="66289" y="10046"/>
                  </a:cubicBezTo>
                  <a:cubicBezTo>
                    <a:pt x="65902" y="10585"/>
                    <a:pt x="65606" y="11177"/>
                    <a:pt x="65409" y="11807"/>
                  </a:cubicBezTo>
                  <a:cubicBezTo>
                    <a:pt x="65166" y="12065"/>
                    <a:pt x="64939" y="12338"/>
                    <a:pt x="64726" y="12627"/>
                  </a:cubicBezTo>
                  <a:cubicBezTo>
                    <a:pt x="64332" y="13173"/>
                    <a:pt x="64020" y="13780"/>
                    <a:pt x="63808" y="14417"/>
                  </a:cubicBezTo>
                  <a:cubicBezTo>
                    <a:pt x="63573" y="14668"/>
                    <a:pt x="63353" y="14926"/>
                    <a:pt x="63155" y="15207"/>
                  </a:cubicBezTo>
                  <a:cubicBezTo>
                    <a:pt x="62753" y="15768"/>
                    <a:pt x="62434" y="16383"/>
                    <a:pt x="62207" y="17036"/>
                  </a:cubicBezTo>
                  <a:cubicBezTo>
                    <a:pt x="61979" y="17278"/>
                    <a:pt x="61774" y="17529"/>
                    <a:pt x="61577" y="17795"/>
                  </a:cubicBezTo>
                  <a:cubicBezTo>
                    <a:pt x="61167" y="18364"/>
                    <a:pt x="60841" y="18986"/>
                    <a:pt x="60598" y="19646"/>
                  </a:cubicBezTo>
                  <a:cubicBezTo>
                    <a:pt x="60385" y="19874"/>
                    <a:pt x="60196" y="20117"/>
                    <a:pt x="60013" y="20375"/>
                  </a:cubicBezTo>
                  <a:cubicBezTo>
                    <a:pt x="59596" y="20959"/>
                    <a:pt x="59255" y="21589"/>
                    <a:pt x="58997" y="22257"/>
                  </a:cubicBezTo>
                  <a:cubicBezTo>
                    <a:pt x="58807" y="22469"/>
                    <a:pt x="58617" y="22712"/>
                    <a:pt x="58435" y="22955"/>
                  </a:cubicBezTo>
                  <a:cubicBezTo>
                    <a:pt x="58018" y="23539"/>
                    <a:pt x="57669" y="24169"/>
                    <a:pt x="57411" y="24845"/>
                  </a:cubicBezTo>
                  <a:cubicBezTo>
                    <a:pt x="57221" y="25065"/>
                    <a:pt x="57039" y="25292"/>
                    <a:pt x="56872" y="25535"/>
                  </a:cubicBezTo>
                  <a:cubicBezTo>
                    <a:pt x="56447" y="26127"/>
                    <a:pt x="56090" y="26764"/>
                    <a:pt x="55817" y="27440"/>
                  </a:cubicBezTo>
                  <a:cubicBezTo>
                    <a:pt x="55642" y="27660"/>
                    <a:pt x="55468" y="27880"/>
                    <a:pt x="55301" y="28115"/>
                  </a:cubicBezTo>
                  <a:cubicBezTo>
                    <a:pt x="54861" y="28722"/>
                    <a:pt x="54496" y="29375"/>
                    <a:pt x="54216" y="30073"/>
                  </a:cubicBezTo>
                  <a:cubicBezTo>
                    <a:pt x="54041" y="30271"/>
                    <a:pt x="53882" y="30475"/>
                    <a:pt x="53730" y="30696"/>
                  </a:cubicBezTo>
                  <a:cubicBezTo>
                    <a:pt x="53282" y="31310"/>
                    <a:pt x="52910" y="31978"/>
                    <a:pt x="52622" y="32676"/>
                  </a:cubicBezTo>
                  <a:cubicBezTo>
                    <a:pt x="52463" y="32866"/>
                    <a:pt x="52311" y="33071"/>
                    <a:pt x="52159" y="33276"/>
                  </a:cubicBezTo>
                  <a:cubicBezTo>
                    <a:pt x="51711" y="33906"/>
                    <a:pt x="51324" y="34581"/>
                    <a:pt x="51021" y="35287"/>
                  </a:cubicBezTo>
                  <a:lnTo>
                    <a:pt x="50581" y="35856"/>
                  </a:lnTo>
                  <a:cubicBezTo>
                    <a:pt x="50125" y="36493"/>
                    <a:pt x="49738" y="37176"/>
                    <a:pt x="49427" y="37897"/>
                  </a:cubicBezTo>
                  <a:lnTo>
                    <a:pt x="49017" y="38436"/>
                  </a:lnTo>
                  <a:cubicBezTo>
                    <a:pt x="48554" y="39081"/>
                    <a:pt x="48160" y="39772"/>
                    <a:pt x="47841" y="40508"/>
                  </a:cubicBezTo>
                  <a:lnTo>
                    <a:pt x="47446" y="41016"/>
                  </a:lnTo>
                  <a:cubicBezTo>
                    <a:pt x="46976" y="41669"/>
                    <a:pt x="46574" y="42367"/>
                    <a:pt x="46247" y="43103"/>
                  </a:cubicBezTo>
                  <a:cubicBezTo>
                    <a:pt x="46126" y="43263"/>
                    <a:pt x="45989" y="43437"/>
                    <a:pt x="45875" y="43596"/>
                  </a:cubicBezTo>
                  <a:cubicBezTo>
                    <a:pt x="45397" y="44257"/>
                    <a:pt x="44988" y="44970"/>
                    <a:pt x="44654" y="45714"/>
                  </a:cubicBezTo>
                  <a:lnTo>
                    <a:pt x="44305" y="46177"/>
                  </a:lnTo>
                  <a:cubicBezTo>
                    <a:pt x="43826" y="46852"/>
                    <a:pt x="43409" y="47573"/>
                    <a:pt x="43060" y="48324"/>
                  </a:cubicBezTo>
                  <a:lnTo>
                    <a:pt x="42741" y="48764"/>
                  </a:lnTo>
                  <a:cubicBezTo>
                    <a:pt x="42240" y="49447"/>
                    <a:pt x="41815" y="50176"/>
                    <a:pt x="41466" y="50942"/>
                  </a:cubicBezTo>
                  <a:cubicBezTo>
                    <a:pt x="41360" y="51071"/>
                    <a:pt x="41261" y="51208"/>
                    <a:pt x="41163" y="51345"/>
                  </a:cubicBezTo>
                  <a:cubicBezTo>
                    <a:pt x="40662" y="52035"/>
                    <a:pt x="40237" y="52779"/>
                    <a:pt x="39873" y="53545"/>
                  </a:cubicBezTo>
                  <a:lnTo>
                    <a:pt x="39592" y="53925"/>
                  </a:lnTo>
                  <a:cubicBezTo>
                    <a:pt x="39091" y="54638"/>
                    <a:pt x="38651" y="55382"/>
                    <a:pt x="38279" y="56164"/>
                  </a:cubicBezTo>
                  <a:cubicBezTo>
                    <a:pt x="38196" y="56277"/>
                    <a:pt x="38112" y="56384"/>
                    <a:pt x="38021" y="56505"/>
                  </a:cubicBezTo>
                  <a:cubicBezTo>
                    <a:pt x="37505" y="57218"/>
                    <a:pt x="37057" y="57977"/>
                    <a:pt x="36685" y="58774"/>
                  </a:cubicBezTo>
                  <a:lnTo>
                    <a:pt x="36450" y="59085"/>
                  </a:lnTo>
                  <a:cubicBezTo>
                    <a:pt x="35927" y="59814"/>
                    <a:pt x="35471" y="60588"/>
                    <a:pt x="35092" y="61392"/>
                  </a:cubicBezTo>
                  <a:cubicBezTo>
                    <a:pt x="35016" y="61483"/>
                    <a:pt x="34948" y="61574"/>
                    <a:pt x="34887" y="61665"/>
                  </a:cubicBezTo>
                  <a:cubicBezTo>
                    <a:pt x="34356" y="62402"/>
                    <a:pt x="33893" y="63183"/>
                    <a:pt x="33498" y="64003"/>
                  </a:cubicBezTo>
                  <a:lnTo>
                    <a:pt x="33308" y="64246"/>
                  </a:lnTo>
                  <a:cubicBezTo>
                    <a:pt x="32770" y="64989"/>
                    <a:pt x="32307" y="65786"/>
                    <a:pt x="31904" y="66613"/>
                  </a:cubicBezTo>
                  <a:cubicBezTo>
                    <a:pt x="31844" y="66682"/>
                    <a:pt x="31791" y="66750"/>
                    <a:pt x="31745" y="66826"/>
                  </a:cubicBezTo>
                  <a:cubicBezTo>
                    <a:pt x="31199" y="67577"/>
                    <a:pt x="30728" y="68374"/>
                    <a:pt x="30318" y="69209"/>
                  </a:cubicBezTo>
                  <a:lnTo>
                    <a:pt x="30167" y="69406"/>
                  </a:lnTo>
                  <a:cubicBezTo>
                    <a:pt x="29620" y="70173"/>
                    <a:pt x="29142" y="70977"/>
                    <a:pt x="28725" y="71819"/>
                  </a:cubicBezTo>
                  <a:lnTo>
                    <a:pt x="28596" y="71986"/>
                  </a:lnTo>
                  <a:cubicBezTo>
                    <a:pt x="28049" y="72760"/>
                    <a:pt x="27564" y="73580"/>
                    <a:pt x="27146" y="74430"/>
                  </a:cubicBezTo>
                  <a:lnTo>
                    <a:pt x="27032" y="74566"/>
                  </a:lnTo>
                  <a:cubicBezTo>
                    <a:pt x="26471" y="75348"/>
                    <a:pt x="25978" y="76168"/>
                    <a:pt x="25553" y="77025"/>
                  </a:cubicBezTo>
                  <a:cubicBezTo>
                    <a:pt x="25522" y="77071"/>
                    <a:pt x="25492" y="77109"/>
                    <a:pt x="25454" y="77147"/>
                  </a:cubicBezTo>
                  <a:cubicBezTo>
                    <a:pt x="24892" y="77936"/>
                    <a:pt x="24391" y="78771"/>
                    <a:pt x="23967" y="79636"/>
                  </a:cubicBezTo>
                  <a:cubicBezTo>
                    <a:pt x="23936" y="79666"/>
                    <a:pt x="23906" y="79697"/>
                    <a:pt x="23891" y="79742"/>
                  </a:cubicBezTo>
                  <a:cubicBezTo>
                    <a:pt x="23321" y="80531"/>
                    <a:pt x="22813" y="81366"/>
                    <a:pt x="22373" y="82231"/>
                  </a:cubicBezTo>
                  <a:lnTo>
                    <a:pt x="22312" y="82322"/>
                  </a:lnTo>
                  <a:cubicBezTo>
                    <a:pt x="21743" y="83119"/>
                    <a:pt x="21227" y="83961"/>
                    <a:pt x="20787" y="84842"/>
                  </a:cubicBezTo>
                  <a:lnTo>
                    <a:pt x="20749" y="84902"/>
                  </a:lnTo>
                  <a:cubicBezTo>
                    <a:pt x="20172" y="85707"/>
                    <a:pt x="19648" y="86564"/>
                    <a:pt x="19193" y="87452"/>
                  </a:cubicBezTo>
                  <a:cubicBezTo>
                    <a:pt x="19193" y="87460"/>
                    <a:pt x="19186" y="87467"/>
                    <a:pt x="19178" y="87483"/>
                  </a:cubicBezTo>
                  <a:cubicBezTo>
                    <a:pt x="18594" y="88295"/>
                    <a:pt x="18070" y="89160"/>
                    <a:pt x="17607" y="90048"/>
                  </a:cubicBezTo>
                  <a:lnTo>
                    <a:pt x="17599" y="90048"/>
                  </a:lnTo>
                  <a:cubicBezTo>
                    <a:pt x="17008" y="90882"/>
                    <a:pt x="16484" y="91755"/>
                    <a:pt x="16013" y="92658"/>
                  </a:cubicBezTo>
                  <a:cubicBezTo>
                    <a:pt x="15421" y="93485"/>
                    <a:pt x="14890" y="94358"/>
                    <a:pt x="14420" y="95269"/>
                  </a:cubicBezTo>
                  <a:cubicBezTo>
                    <a:pt x="13828" y="96104"/>
                    <a:pt x="13297" y="96976"/>
                    <a:pt x="12826" y="97887"/>
                  </a:cubicBezTo>
                  <a:cubicBezTo>
                    <a:pt x="12234" y="98714"/>
                    <a:pt x="11703" y="99594"/>
                    <a:pt x="11232" y="100505"/>
                  </a:cubicBezTo>
                  <a:cubicBezTo>
                    <a:pt x="10648" y="101340"/>
                    <a:pt x="10117" y="102205"/>
                    <a:pt x="9639" y="103108"/>
                  </a:cubicBezTo>
                  <a:cubicBezTo>
                    <a:pt x="9054" y="103950"/>
                    <a:pt x="8523" y="104823"/>
                    <a:pt x="8045" y="105726"/>
                  </a:cubicBezTo>
                  <a:cubicBezTo>
                    <a:pt x="7461" y="106569"/>
                    <a:pt x="6930" y="107434"/>
                    <a:pt x="6451" y="108337"/>
                  </a:cubicBezTo>
                  <a:cubicBezTo>
                    <a:pt x="1" y="117580"/>
                    <a:pt x="1504" y="128599"/>
                    <a:pt x="9851" y="133061"/>
                  </a:cubicBezTo>
                  <a:cubicBezTo>
                    <a:pt x="12202" y="134316"/>
                    <a:pt x="14865" y="134910"/>
                    <a:pt x="17626" y="134910"/>
                  </a:cubicBezTo>
                  <a:cubicBezTo>
                    <a:pt x="24670" y="134910"/>
                    <a:pt x="32351" y="131039"/>
                    <a:pt x="37110" y="124372"/>
                  </a:cubicBezTo>
                  <a:cubicBezTo>
                    <a:pt x="38841" y="121951"/>
                    <a:pt x="40017" y="119409"/>
                    <a:pt x="40662" y="116882"/>
                  </a:cubicBezTo>
                  <a:cubicBezTo>
                    <a:pt x="41041" y="115986"/>
                    <a:pt x="41345" y="115060"/>
                    <a:pt x="41588" y="114112"/>
                  </a:cubicBezTo>
                  <a:cubicBezTo>
                    <a:pt x="41960" y="113216"/>
                    <a:pt x="42271" y="112290"/>
                    <a:pt x="42521" y="111349"/>
                  </a:cubicBezTo>
                  <a:cubicBezTo>
                    <a:pt x="42893" y="110446"/>
                    <a:pt x="43204" y="109521"/>
                    <a:pt x="43447" y="108572"/>
                  </a:cubicBezTo>
                  <a:cubicBezTo>
                    <a:pt x="43826" y="107676"/>
                    <a:pt x="44130" y="106751"/>
                    <a:pt x="44373" y="105802"/>
                  </a:cubicBezTo>
                  <a:cubicBezTo>
                    <a:pt x="44752" y="104907"/>
                    <a:pt x="45063" y="103981"/>
                    <a:pt x="45299" y="103032"/>
                  </a:cubicBezTo>
                  <a:cubicBezTo>
                    <a:pt x="45678" y="102137"/>
                    <a:pt x="45989" y="101203"/>
                    <a:pt x="46232" y="100255"/>
                  </a:cubicBezTo>
                  <a:cubicBezTo>
                    <a:pt x="46612" y="99359"/>
                    <a:pt x="46923" y="98433"/>
                    <a:pt x="47158" y="97485"/>
                  </a:cubicBezTo>
                  <a:cubicBezTo>
                    <a:pt x="47545" y="96589"/>
                    <a:pt x="47856" y="95656"/>
                    <a:pt x="48091" y="94707"/>
                  </a:cubicBezTo>
                  <a:cubicBezTo>
                    <a:pt x="48471" y="93804"/>
                    <a:pt x="48782" y="92878"/>
                    <a:pt x="49017" y="91930"/>
                  </a:cubicBezTo>
                  <a:cubicBezTo>
                    <a:pt x="49404" y="91027"/>
                    <a:pt x="49715" y="90093"/>
                    <a:pt x="49951" y="89137"/>
                  </a:cubicBezTo>
                  <a:cubicBezTo>
                    <a:pt x="50338" y="88242"/>
                    <a:pt x="50649" y="87308"/>
                    <a:pt x="50877" y="86359"/>
                  </a:cubicBezTo>
                  <a:cubicBezTo>
                    <a:pt x="51271" y="85464"/>
                    <a:pt x="51582" y="84531"/>
                    <a:pt x="51810" y="83582"/>
                  </a:cubicBezTo>
                  <a:cubicBezTo>
                    <a:pt x="52205" y="82687"/>
                    <a:pt x="52516" y="81753"/>
                    <a:pt x="52736" y="80804"/>
                  </a:cubicBezTo>
                  <a:cubicBezTo>
                    <a:pt x="53138" y="79909"/>
                    <a:pt x="53449" y="78976"/>
                    <a:pt x="53669" y="78019"/>
                  </a:cubicBezTo>
                  <a:cubicBezTo>
                    <a:pt x="54064" y="77124"/>
                    <a:pt x="54375" y="76198"/>
                    <a:pt x="54595" y="75242"/>
                  </a:cubicBezTo>
                  <a:cubicBezTo>
                    <a:pt x="54997" y="74354"/>
                    <a:pt x="55308" y="73428"/>
                    <a:pt x="55528" y="72472"/>
                  </a:cubicBezTo>
                  <a:cubicBezTo>
                    <a:pt x="55931" y="71576"/>
                    <a:pt x="56242" y="70651"/>
                    <a:pt x="56454" y="69694"/>
                  </a:cubicBezTo>
                  <a:cubicBezTo>
                    <a:pt x="56857" y="68807"/>
                    <a:pt x="57168" y="67873"/>
                    <a:pt x="57373" y="66925"/>
                  </a:cubicBezTo>
                  <a:cubicBezTo>
                    <a:pt x="57782" y="66037"/>
                    <a:pt x="58101" y="65111"/>
                    <a:pt x="58306" y="64155"/>
                  </a:cubicBezTo>
                  <a:cubicBezTo>
                    <a:pt x="58716" y="63267"/>
                    <a:pt x="59027" y="62341"/>
                    <a:pt x="59232" y="61385"/>
                  </a:cubicBezTo>
                  <a:cubicBezTo>
                    <a:pt x="59649" y="60497"/>
                    <a:pt x="59953" y="59571"/>
                    <a:pt x="60158" y="58615"/>
                  </a:cubicBezTo>
                  <a:cubicBezTo>
                    <a:pt x="60575" y="57727"/>
                    <a:pt x="60886" y="56801"/>
                    <a:pt x="61084" y="55845"/>
                  </a:cubicBezTo>
                  <a:cubicBezTo>
                    <a:pt x="61501" y="54957"/>
                    <a:pt x="61812" y="54024"/>
                    <a:pt x="62002" y="53067"/>
                  </a:cubicBezTo>
                  <a:cubicBezTo>
                    <a:pt x="62434" y="52179"/>
                    <a:pt x="62753" y="51246"/>
                    <a:pt x="62935" y="50282"/>
                  </a:cubicBezTo>
                  <a:cubicBezTo>
                    <a:pt x="63368" y="49402"/>
                    <a:pt x="63679" y="48469"/>
                    <a:pt x="63861" y="47505"/>
                  </a:cubicBezTo>
                  <a:cubicBezTo>
                    <a:pt x="64301" y="46624"/>
                    <a:pt x="64612" y="45691"/>
                    <a:pt x="64794" y="44727"/>
                  </a:cubicBezTo>
                  <a:cubicBezTo>
                    <a:pt x="65235" y="43847"/>
                    <a:pt x="65546" y="42914"/>
                    <a:pt x="65720" y="41950"/>
                  </a:cubicBezTo>
                  <a:cubicBezTo>
                    <a:pt x="66160" y="41069"/>
                    <a:pt x="66472" y="40136"/>
                    <a:pt x="66646" y="39180"/>
                  </a:cubicBezTo>
                  <a:cubicBezTo>
                    <a:pt x="67094" y="38307"/>
                    <a:pt x="67405" y="37374"/>
                    <a:pt x="67564" y="36410"/>
                  </a:cubicBezTo>
                  <a:cubicBezTo>
                    <a:pt x="68027" y="35537"/>
                    <a:pt x="68338" y="34596"/>
                    <a:pt x="68490" y="33625"/>
                  </a:cubicBezTo>
                  <a:cubicBezTo>
                    <a:pt x="68961" y="32752"/>
                    <a:pt x="69272" y="31811"/>
                    <a:pt x="69424" y="30832"/>
                  </a:cubicBezTo>
                  <a:cubicBezTo>
                    <a:pt x="69887" y="29975"/>
                    <a:pt x="70190" y="29041"/>
                    <a:pt x="70334" y="28077"/>
                  </a:cubicBezTo>
                  <a:cubicBezTo>
                    <a:pt x="70812" y="27220"/>
                    <a:pt x="71124" y="26271"/>
                    <a:pt x="71253" y="25300"/>
                  </a:cubicBezTo>
                  <a:cubicBezTo>
                    <a:pt x="71738" y="24442"/>
                    <a:pt x="72057" y="23501"/>
                    <a:pt x="72171" y="22530"/>
                  </a:cubicBezTo>
                  <a:cubicBezTo>
                    <a:pt x="72679" y="21680"/>
                    <a:pt x="72990" y="20739"/>
                    <a:pt x="73104" y="19760"/>
                  </a:cubicBezTo>
                  <a:cubicBezTo>
                    <a:pt x="73613" y="18902"/>
                    <a:pt x="73931" y="17946"/>
                    <a:pt x="74022" y="16960"/>
                  </a:cubicBezTo>
                  <a:cubicBezTo>
                    <a:pt x="74554" y="16125"/>
                    <a:pt x="74872" y="15169"/>
                    <a:pt x="74941" y="14182"/>
                  </a:cubicBezTo>
                  <a:cubicBezTo>
                    <a:pt x="75510" y="13272"/>
                    <a:pt x="75813" y="12323"/>
                    <a:pt x="75851" y="11412"/>
                  </a:cubicBezTo>
                  <a:cubicBezTo>
                    <a:pt x="76413" y="10585"/>
                    <a:pt x="76732" y="9621"/>
                    <a:pt x="76777" y="8635"/>
                  </a:cubicBezTo>
                  <a:cubicBezTo>
                    <a:pt x="77384" y="7732"/>
                    <a:pt x="77688" y="6760"/>
                    <a:pt x="77688" y="5865"/>
                  </a:cubicBezTo>
                  <a:cubicBezTo>
                    <a:pt x="79137" y="3831"/>
                    <a:pt x="78826" y="1387"/>
                    <a:pt x="76975" y="409"/>
                  </a:cubicBezTo>
                  <a:cubicBezTo>
                    <a:pt x="76451" y="132"/>
                    <a:pt x="75863" y="1"/>
                    <a:pt x="75256" y="1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35203" y="-797638"/>
              <a:ext cx="3843866" cy="6593603"/>
            </a:xfrm>
            <a:custGeom>
              <a:avLst/>
              <a:gdLst/>
              <a:ahLst/>
              <a:cxnLst/>
              <a:rect l="l" t="t" r="r" b="b"/>
              <a:pathLst>
                <a:path w="78667" h="134942" extrusionOk="0">
                  <a:moveTo>
                    <a:pt x="3872" y="1"/>
                  </a:moveTo>
                  <a:cubicBezTo>
                    <a:pt x="3266" y="1"/>
                    <a:pt x="2681" y="132"/>
                    <a:pt x="2163" y="410"/>
                  </a:cubicBezTo>
                  <a:cubicBezTo>
                    <a:pt x="319" y="1397"/>
                    <a:pt x="0" y="3825"/>
                    <a:pt x="1442" y="5859"/>
                  </a:cubicBezTo>
                  <a:cubicBezTo>
                    <a:pt x="1442" y="6762"/>
                    <a:pt x="1730" y="7726"/>
                    <a:pt x="2338" y="8629"/>
                  </a:cubicBezTo>
                  <a:cubicBezTo>
                    <a:pt x="2360" y="9540"/>
                    <a:pt x="2664" y="10496"/>
                    <a:pt x="3241" y="11407"/>
                  </a:cubicBezTo>
                  <a:cubicBezTo>
                    <a:pt x="3301" y="12393"/>
                    <a:pt x="3620" y="13349"/>
                    <a:pt x="4151" y="14176"/>
                  </a:cubicBezTo>
                  <a:cubicBezTo>
                    <a:pt x="4227" y="15163"/>
                    <a:pt x="4531" y="16119"/>
                    <a:pt x="5054" y="16962"/>
                  </a:cubicBezTo>
                  <a:cubicBezTo>
                    <a:pt x="5145" y="17941"/>
                    <a:pt x="5457" y="18897"/>
                    <a:pt x="5965" y="19747"/>
                  </a:cubicBezTo>
                  <a:cubicBezTo>
                    <a:pt x="6071" y="20726"/>
                    <a:pt x="6382" y="21667"/>
                    <a:pt x="6876" y="22517"/>
                  </a:cubicBezTo>
                  <a:cubicBezTo>
                    <a:pt x="6997" y="23488"/>
                    <a:pt x="7301" y="24429"/>
                    <a:pt x="7786" y="25287"/>
                  </a:cubicBezTo>
                  <a:cubicBezTo>
                    <a:pt x="7915" y="26258"/>
                    <a:pt x="8226" y="27206"/>
                    <a:pt x="8697" y="28064"/>
                  </a:cubicBezTo>
                  <a:cubicBezTo>
                    <a:pt x="8834" y="29028"/>
                    <a:pt x="9145" y="29961"/>
                    <a:pt x="9608" y="30819"/>
                  </a:cubicBezTo>
                  <a:cubicBezTo>
                    <a:pt x="9744" y="31798"/>
                    <a:pt x="10055" y="32746"/>
                    <a:pt x="10518" y="33619"/>
                  </a:cubicBezTo>
                  <a:cubicBezTo>
                    <a:pt x="10670" y="34583"/>
                    <a:pt x="10981" y="35516"/>
                    <a:pt x="11429" y="36389"/>
                  </a:cubicBezTo>
                  <a:cubicBezTo>
                    <a:pt x="11596" y="37353"/>
                    <a:pt x="11899" y="38294"/>
                    <a:pt x="12347" y="39166"/>
                  </a:cubicBezTo>
                  <a:cubicBezTo>
                    <a:pt x="12514" y="40130"/>
                    <a:pt x="12818" y="41064"/>
                    <a:pt x="13258" y="41936"/>
                  </a:cubicBezTo>
                  <a:cubicBezTo>
                    <a:pt x="13425" y="42900"/>
                    <a:pt x="13728" y="43834"/>
                    <a:pt x="14169" y="44706"/>
                  </a:cubicBezTo>
                  <a:cubicBezTo>
                    <a:pt x="14343" y="45670"/>
                    <a:pt x="14654" y="46603"/>
                    <a:pt x="15087" y="47484"/>
                  </a:cubicBezTo>
                  <a:cubicBezTo>
                    <a:pt x="15269" y="48448"/>
                    <a:pt x="15580" y="49381"/>
                    <a:pt x="15997" y="50261"/>
                  </a:cubicBezTo>
                  <a:cubicBezTo>
                    <a:pt x="16187" y="51225"/>
                    <a:pt x="16498" y="52159"/>
                    <a:pt x="16923" y="53039"/>
                  </a:cubicBezTo>
                  <a:cubicBezTo>
                    <a:pt x="17113" y="54003"/>
                    <a:pt x="17417" y="54928"/>
                    <a:pt x="17834" y="55809"/>
                  </a:cubicBezTo>
                  <a:cubicBezTo>
                    <a:pt x="18031" y="56765"/>
                    <a:pt x="18342" y="57698"/>
                    <a:pt x="18752" y="58586"/>
                  </a:cubicBezTo>
                  <a:cubicBezTo>
                    <a:pt x="18950" y="59535"/>
                    <a:pt x="19261" y="60468"/>
                    <a:pt x="19663" y="61356"/>
                  </a:cubicBezTo>
                  <a:cubicBezTo>
                    <a:pt x="19860" y="62312"/>
                    <a:pt x="20171" y="63246"/>
                    <a:pt x="20581" y="64134"/>
                  </a:cubicBezTo>
                  <a:cubicBezTo>
                    <a:pt x="20786" y="65082"/>
                    <a:pt x="21090" y="66016"/>
                    <a:pt x="21492" y="66904"/>
                  </a:cubicBezTo>
                  <a:cubicBezTo>
                    <a:pt x="21704" y="67852"/>
                    <a:pt x="22008" y="68786"/>
                    <a:pt x="22410" y="69673"/>
                  </a:cubicBezTo>
                  <a:cubicBezTo>
                    <a:pt x="22623" y="70622"/>
                    <a:pt x="22926" y="71548"/>
                    <a:pt x="23321" y="72443"/>
                  </a:cubicBezTo>
                  <a:cubicBezTo>
                    <a:pt x="23533" y="73392"/>
                    <a:pt x="23844" y="74325"/>
                    <a:pt x="24247" y="75213"/>
                  </a:cubicBezTo>
                  <a:cubicBezTo>
                    <a:pt x="24451" y="76162"/>
                    <a:pt x="24755" y="77088"/>
                    <a:pt x="25157" y="77983"/>
                  </a:cubicBezTo>
                  <a:cubicBezTo>
                    <a:pt x="25370" y="78939"/>
                    <a:pt x="25681" y="79873"/>
                    <a:pt x="26075" y="80768"/>
                  </a:cubicBezTo>
                  <a:cubicBezTo>
                    <a:pt x="26296" y="81725"/>
                    <a:pt x="26607" y="82650"/>
                    <a:pt x="26994" y="83553"/>
                  </a:cubicBezTo>
                  <a:cubicBezTo>
                    <a:pt x="27214" y="84502"/>
                    <a:pt x="27525" y="85435"/>
                    <a:pt x="27912" y="86331"/>
                  </a:cubicBezTo>
                  <a:cubicBezTo>
                    <a:pt x="28140" y="87280"/>
                    <a:pt x="28451" y="88213"/>
                    <a:pt x="28838" y="89108"/>
                  </a:cubicBezTo>
                  <a:cubicBezTo>
                    <a:pt x="29065" y="90057"/>
                    <a:pt x="29369" y="90990"/>
                    <a:pt x="29748" y="91886"/>
                  </a:cubicBezTo>
                  <a:cubicBezTo>
                    <a:pt x="29984" y="92835"/>
                    <a:pt x="30287" y="93760"/>
                    <a:pt x="30667" y="94656"/>
                  </a:cubicBezTo>
                  <a:cubicBezTo>
                    <a:pt x="30902" y="95604"/>
                    <a:pt x="31205" y="96538"/>
                    <a:pt x="31585" y="97441"/>
                  </a:cubicBezTo>
                  <a:cubicBezTo>
                    <a:pt x="31820" y="98382"/>
                    <a:pt x="32131" y="99308"/>
                    <a:pt x="32503" y="100211"/>
                  </a:cubicBezTo>
                  <a:cubicBezTo>
                    <a:pt x="32731" y="101152"/>
                    <a:pt x="33034" y="102078"/>
                    <a:pt x="33414" y="102981"/>
                  </a:cubicBezTo>
                  <a:cubicBezTo>
                    <a:pt x="33649" y="103922"/>
                    <a:pt x="33960" y="104848"/>
                    <a:pt x="34340" y="105751"/>
                  </a:cubicBezTo>
                  <a:cubicBezTo>
                    <a:pt x="34575" y="106692"/>
                    <a:pt x="34878" y="107618"/>
                    <a:pt x="35250" y="108521"/>
                  </a:cubicBezTo>
                  <a:cubicBezTo>
                    <a:pt x="35493" y="109462"/>
                    <a:pt x="35797" y="110388"/>
                    <a:pt x="36169" y="111291"/>
                  </a:cubicBezTo>
                  <a:cubicBezTo>
                    <a:pt x="36411" y="112232"/>
                    <a:pt x="36715" y="113157"/>
                    <a:pt x="37087" y="114061"/>
                  </a:cubicBezTo>
                  <a:cubicBezTo>
                    <a:pt x="37322" y="115002"/>
                    <a:pt x="37626" y="115935"/>
                    <a:pt x="37997" y="116838"/>
                  </a:cubicBezTo>
                  <a:cubicBezTo>
                    <a:pt x="38718" y="119555"/>
                    <a:pt x="39925" y="122112"/>
                    <a:pt x="41572" y="124389"/>
                  </a:cubicBezTo>
                  <a:cubicBezTo>
                    <a:pt x="46334" y="131058"/>
                    <a:pt x="53968" y="134942"/>
                    <a:pt x="61013" y="134942"/>
                  </a:cubicBezTo>
                  <a:cubicBezTo>
                    <a:pt x="63779" y="134942"/>
                    <a:pt x="66455" y="134343"/>
                    <a:pt x="68831" y="133078"/>
                  </a:cubicBezTo>
                  <a:cubicBezTo>
                    <a:pt x="77255" y="128593"/>
                    <a:pt x="78666" y="117650"/>
                    <a:pt x="72269" y="108422"/>
                  </a:cubicBezTo>
                  <a:cubicBezTo>
                    <a:pt x="71798" y="107519"/>
                    <a:pt x="71275" y="106639"/>
                    <a:pt x="70690" y="105804"/>
                  </a:cubicBezTo>
                  <a:cubicBezTo>
                    <a:pt x="70220" y="104901"/>
                    <a:pt x="69688" y="104028"/>
                    <a:pt x="69104" y="103193"/>
                  </a:cubicBezTo>
                  <a:cubicBezTo>
                    <a:pt x="68634" y="102290"/>
                    <a:pt x="68110" y="101410"/>
                    <a:pt x="67518" y="100575"/>
                  </a:cubicBezTo>
                  <a:cubicBezTo>
                    <a:pt x="67055" y="99672"/>
                    <a:pt x="66532" y="98799"/>
                    <a:pt x="65947" y="97972"/>
                  </a:cubicBezTo>
                  <a:cubicBezTo>
                    <a:pt x="65477" y="97062"/>
                    <a:pt x="64953" y="96181"/>
                    <a:pt x="64361" y="95354"/>
                  </a:cubicBezTo>
                  <a:cubicBezTo>
                    <a:pt x="63898" y="94443"/>
                    <a:pt x="63367" y="93571"/>
                    <a:pt x="62775" y="92744"/>
                  </a:cubicBezTo>
                  <a:cubicBezTo>
                    <a:pt x="62320" y="91833"/>
                    <a:pt x="61788" y="90953"/>
                    <a:pt x="61189" y="90125"/>
                  </a:cubicBezTo>
                  <a:cubicBezTo>
                    <a:pt x="60734" y="89215"/>
                    <a:pt x="60202" y="88342"/>
                    <a:pt x="59618" y="87507"/>
                  </a:cubicBezTo>
                  <a:cubicBezTo>
                    <a:pt x="59163" y="86597"/>
                    <a:pt x="58632" y="85731"/>
                    <a:pt x="58032" y="84904"/>
                  </a:cubicBezTo>
                  <a:cubicBezTo>
                    <a:pt x="57584" y="84009"/>
                    <a:pt x="57061" y="83151"/>
                    <a:pt x="56476" y="82339"/>
                  </a:cubicBezTo>
                  <a:cubicBezTo>
                    <a:pt x="56469" y="82324"/>
                    <a:pt x="56461" y="82309"/>
                    <a:pt x="56461" y="82301"/>
                  </a:cubicBezTo>
                  <a:cubicBezTo>
                    <a:pt x="56013" y="81413"/>
                    <a:pt x="55497" y="80563"/>
                    <a:pt x="54921" y="79759"/>
                  </a:cubicBezTo>
                  <a:lnTo>
                    <a:pt x="54875" y="79698"/>
                  </a:lnTo>
                  <a:cubicBezTo>
                    <a:pt x="54435" y="78818"/>
                    <a:pt x="53926" y="77968"/>
                    <a:pt x="53357" y="77164"/>
                  </a:cubicBezTo>
                  <a:lnTo>
                    <a:pt x="53297" y="77088"/>
                  </a:lnTo>
                  <a:cubicBezTo>
                    <a:pt x="52864" y="76215"/>
                    <a:pt x="52363" y="75373"/>
                    <a:pt x="51802" y="74576"/>
                  </a:cubicBezTo>
                  <a:cubicBezTo>
                    <a:pt x="51771" y="74546"/>
                    <a:pt x="51748" y="74508"/>
                    <a:pt x="51726" y="74470"/>
                  </a:cubicBezTo>
                  <a:cubicBezTo>
                    <a:pt x="51293" y="73612"/>
                    <a:pt x="50792" y="72785"/>
                    <a:pt x="50238" y="71996"/>
                  </a:cubicBezTo>
                  <a:cubicBezTo>
                    <a:pt x="50208" y="71950"/>
                    <a:pt x="50178" y="71912"/>
                    <a:pt x="50140" y="71874"/>
                  </a:cubicBezTo>
                  <a:cubicBezTo>
                    <a:pt x="49722" y="71017"/>
                    <a:pt x="49237" y="70190"/>
                    <a:pt x="48683" y="69415"/>
                  </a:cubicBezTo>
                  <a:lnTo>
                    <a:pt x="48569" y="69264"/>
                  </a:lnTo>
                  <a:cubicBezTo>
                    <a:pt x="48151" y="68421"/>
                    <a:pt x="47666" y="67609"/>
                    <a:pt x="47127" y="66835"/>
                  </a:cubicBezTo>
                  <a:cubicBezTo>
                    <a:pt x="47074" y="66782"/>
                    <a:pt x="47028" y="66721"/>
                    <a:pt x="46990" y="66653"/>
                  </a:cubicBezTo>
                  <a:cubicBezTo>
                    <a:pt x="46580" y="65818"/>
                    <a:pt x="46102" y="65014"/>
                    <a:pt x="45564" y="64255"/>
                  </a:cubicBezTo>
                  <a:lnTo>
                    <a:pt x="45412" y="64050"/>
                  </a:lnTo>
                  <a:cubicBezTo>
                    <a:pt x="45010" y="63215"/>
                    <a:pt x="44539" y="62426"/>
                    <a:pt x="44008" y="61675"/>
                  </a:cubicBezTo>
                  <a:lnTo>
                    <a:pt x="43826" y="61432"/>
                  </a:lnTo>
                  <a:cubicBezTo>
                    <a:pt x="43431" y="60612"/>
                    <a:pt x="42968" y="59831"/>
                    <a:pt x="42437" y="59095"/>
                  </a:cubicBezTo>
                  <a:lnTo>
                    <a:pt x="42240" y="58821"/>
                  </a:lnTo>
                  <a:cubicBezTo>
                    <a:pt x="41860" y="58009"/>
                    <a:pt x="41405" y="57243"/>
                    <a:pt x="40881" y="56514"/>
                  </a:cubicBezTo>
                  <a:lnTo>
                    <a:pt x="40654" y="56211"/>
                  </a:lnTo>
                  <a:cubicBezTo>
                    <a:pt x="40282" y="55414"/>
                    <a:pt x="39834" y="54648"/>
                    <a:pt x="39318" y="53934"/>
                  </a:cubicBezTo>
                  <a:lnTo>
                    <a:pt x="39068" y="53593"/>
                  </a:lnTo>
                  <a:cubicBezTo>
                    <a:pt x="38703" y="52811"/>
                    <a:pt x="38271" y="52060"/>
                    <a:pt x="37762" y="51354"/>
                  </a:cubicBezTo>
                  <a:cubicBezTo>
                    <a:pt x="37679" y="51225"/>
                    <a:pt x="37588" y="51104"/>
                    <a:pt x="37489" y="50982"/>
                  </a:cubicBezTo>
                  <a:cubicBezTo>
                    <a:pt x="37132" y="50208"/>
                    <a:pt x="36700" y="49472"/>
                    <a:pt x="36207" y="48774"/>
                  </a:cubicBezTo>
                  <a:lnTo>
                    <a:pt x="35903" y="48364"/>
                  </a:lnTo>
                  <a:cubicBezTo>
                    <a:pt x="35554" y="47598"/>
                    <a:pt x="35137" y="46869"/>
                    <a:pt x="34643" y="46186"/>
                  </a:cubicBezTo>
                  <a:lnTo>
                    <a:pt x="34317" y="45761"/>
                  </a:lnTo>
                  <a:cubicBezTo>
                    <a:pt x="33983" y="45002"/>
                    <a:pt x="33573" y="44274"/>
                    <a:pt x="33088" y="43606"/>
                  </a:cubicBezTo>
                  <a:cubicBezTo>
                    <a:pt x="32974" y="43454"/>
                    <a:pt x="32860" y="43295"/>
                    <a:pt x="32738" y="43143"/>
                  </a:cubicBezTo>
                  <a:cubicBezTo>
                    <a:pt x="32405" y="42392"/>
                    <a:pt x="31995" y="41686"/>
                    <a:pt x="31524" y="41026"/>
                  </a:cubicBezTo>
                  <a:lnTo>
                    <a:pt x="31160" y="40540"/>
                  </a:lnTo>
                  <a:cubicBezTo>
                    <a:pt x="30834" y="39804"/>
                    <a:pt x="30431" y="39098"/>
                    <a:pt x="29969" y="38446"/>
                  </a:cubicBezTo>
                  <a:lnTo>
                    <a:pt x="29574" y="37929"/>
                  </a:lnTo>
                  <a:cubicBezTo>
                    <a:pt x="29255" y="37201"/>
                    <a:pt x="28868" y="36510"/>
                    <a:pt x="28405" y="35865"/>
                  </a:cubicBezTo>
                  <a:lnTo>
                    <a:pt x="27988" y="35327"/>
                  </a:lnTo>
                  <a:cubicBezTo>
                    <a:pt x="27684" y="34606"/>
                    <a:pt x="27297" y="33923"/>
                    <a:pt x="26842" y="33285"/>
                  </a:cubicBezTo>
                  <a:cubicBezTo>
                    <a:pt x="26698" y="33088"/>
                    <a:pt x="26561" y="32898"/>
                    <a:pt x="26409" y="32716"/>
                  </a:cubicBezTo>
                  <a:cubicBezTo>
                    <a:pt x="26113" y="32003"/>
                    <a:pt x="25734" y="31327"/>
                    <a:pt x="25286" y="30705"/>
                  </a:cubicBezTo>
                  <a:cubicBezTo>
                    <a:pt x="25134" y="30492"/>
                    <a:pt x="24983" y="30295"/>
                    <a:pt x="24823" y="30098"/>
                  </a:cubicBezTo>
                  <a:cubicBezTo>
                    <a:pt x="24535" y="29400"/>
                    <a:pt x="24163" y="28739"/>
                    <a:pt x="23723" y="28125"/>
                  </a:cubicBezTo>
                  <a:cubicBezTo>
                    <a:pt x="23571" y="27897"/>
                    <a:pt x="23397" y="27685"/>
                    <a:pt x="23230" y="27480"/>
                  </a:cubicBezTo>
                  <a:cubicBezTo>
                    <a:pt x="22949" y="26797"/>
                    <a:pt x="22592" y="26144"/>
                    <a:pt x="22167" y="25545"/>
                  </a:cubicBezTo>
                  <a:cubicBezTo>
                    <a:pt x="22008" y="25309"/>
                    <a:pt x="21826" y="25089"/>
                    <a:pt x="21644" y="24869"/>
                  </a:cubicBezTo>
                  <a:cubicBezTo>
                    <a:pt x="21378" y="24194"/>
                    <a:pt x="21036" y="23556"/>
                    <a:pt x="20611" y="22964"/>
                  </a:cubicBezTo>
                  <a:cubicBezTo>
                    <a:pt x="20445" y="22729"/>
                    <a:pt x="20262" y="22501"/>
                    <a:pt x="20073" y="22281"/>
                  </a:cubicBezTo>
                  <a:cubicBezTo>
                    <a:pt x="19815" y="21606"/>
                    <a:pt x="19473" y="20968"/>
                    <a:pt x="19048" y="20384"/>
                  </a:cubicBezTo>
                  <a:cubicBezTo>
                    <a:pt x="18866" y="20134"/>
                    <a:pt x="18676" y="19898"/>
                    <a:pt x="18479" y="19671"/>
                  </a:cubicBezTo>
                  <a:cubicBezTo>
                    <a:pt x="18122" y="18699"/>
                    <a:pt x="17584" y="17812"/>
                    <a:pt x="16885" y="17053"/>
                  </a:cubicBezTo>
                  <a:cubicBezTo>
                    <a:pt x="16650" y="16400"/>
                    <a:pt x="16331" y="15778"/>
                    <a:pt x="15922" y="15216"/>
                  </a:cubicBezTo>
                  <a:cubicBezTo>
                    <a:pt x="15732" y="14943"/>
                    <a:pt x="15519" y="14693"/>
                    <a:pt x="15299" y="14442"/>
                  </a:cubicBezTo>
                  <a:cubicBezTo>
                    <a:pt x="15079" y="13797"/>
                    <a:pt x="14768" y="13190"/>
                    <a:pt x="14366" y="12636"/>
                  </a:cubicBezTo>
                  <a:cubicBezTo>
                    <a:pt x="14169" y="12355"/>
                    <a:pt x="13948" y="12082"/>
                    <a:pt x="13706" y="11839"/>
                  </a:cubicBezTo>
                  <a:cubicBezTo>
                    <a:pt x="13501" y="11202"/>
                    <a:pt x="13197" y="10595"/>
                    <a:pt x="12810" y="10048"/>
                  </a:cubicBezTo>
                  <a:cubicBezTo>
                    <a:pt x="12598" y="9760"/>
                    <a:pt x="12362" y="9487"/>
                    <a:pt x="12112" y="9229"/>
                  </a:cubicBezTo>
                  <a:cubicBezTo>
                    <a:pt x="11922" y="8599"/>
                    <a:pt x="11634" y="8007"/>
                    <a:pt x="11247" y="7476"/>
                  </a:cubicBezTo>
                  <a:cubicBezTo>
                    <a:pt x="11027" y="7164"/>
                    <a:pt x="10784" y="6884"/>
                    <a:pt x="10518" y="6618"/>
                  </a:cubicBezTo>
                  <a:cubicBezTo>
                    <a:pt x="10351" y="5996"/>
                    <a:pt x="10071" y="5411"/>
                    <a:pt x="9691" y="4895"/>
                  </a:cubicBezTo>
                  <a:cubicBezTo>
                    <a:pt x="9463" y="4577"/>
                    <a:pt x="9205" y="4288"/>
                    <a:pt x="8925" y="4015"/>
                  </a:cubicBezTo>
                  <a:cubicBezTo>
                    <a:pt x="8773" y="3400"/>
                    <a:pt x="8500" y="2824"/>
                    <a:pt x="8128" y="2308"/>
                  </a:cubicBezTo>
                  <a:cubicBezTo>
                    <a:pt x="7087" y="853"/>
                    <a:pt x="5413" y="1"/>
                    <a:pt x="3872" y="1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4421263" y="-811521"/>
            <a:ext cx="17986526" cy="4945050"/>
            <a:chOff x="-1362075" y="-1252570"/>
            <a:chExt cx="12298479" cy="4071676"/>
          </a:xfrm>
        </p:grpSpPr>
        <p:sp>
          <p:nvSpPr>
            <p:cNvPr id="15" name="Google Shape;15;p2"/>
            <p:cNvSpPr/>
            <p:nvPr/>
          </p:nvSpPr>
          <p:spPr>
            <a:xfrm>
              <a:off x="-1362075" y="-1146627"/>
              <a:ext cx="12298479" cy="3965732"/>
            </a:xfrm>
            <a:custGeom>
              <a:avLst/>
              <a:gdLst/>
              <a:ahLst/>
              <a:cxnLst/>
              <a:rect l="l" t="t" r="r" b="b"/>
              <a:pathLst>
                <a:path w="285331" h="92007" extrusionOk="0">
                  <a:moveTo>
                    <a:pt x="142671" y="1235"/>
                  </a:moveTo>
                  <a:cubicBezTo>
                    <a:pt x="180548" y="1235"/>
                    <a:pt x="216159" y="5947"/>
                    <a:pt x="242935" y="14498"/>
                  </a:cubicBezTo>
                  <a:cubicBezTo>
                    <a:pt x="255904" y="18644"/>
                    <a:pt x="265951" y="23356"/>
                    <a:pt x="273189" y="28827"/>
                  </a:cubicBezTo>
                  <a:cubicBezTo>
                    <a:pt x="280426" y="34286"/>
                    <a:pt x="284108" y="40085"/>
                    <a:pt x="284108" y="45998"/>
                  </a:cubicBezTo>
                  <a:cubicBezTo>
                    <a:pt x="284108" y="51922"/>
                    <a:pt x="280291" y="57812"/>
                    <a:pt x="273189" y="63169"/>
                  </a:cubicBezTo>
                  <a:cubicBezTo>
                    <a:pt x="266076" y="68538"/>
                    <a:pt x="255904" y="73352"/>
                    <a:pt x="242935" y="77509"/>
                  </a:cubicBezTo>
                  <a:cubicBezTo>
                    <a:pt x="216159" y="86060"/>
                    <a:pt x="180559" y="90772"/>
                    <a:pt x="142671" y="90772"/>
                  </a:cubicBezTo>
                  <a:cubicBezTo>
                    <a:pt x="104783" y="90772"/>
                    <a:pt x="69183" y="86060"/>
                    <a:pt x="42407" y="77509"/>
                  </a:cubicBezTo>
                  <a:cubicBezTo>
                    <a:pt x="29438" y="73352"/>
                    <a:pt x="19380" y="68651"/>
                    <a:pt x="12154" y="63169"/>
                  </a:cubicBezTo>
                  <a:cubicBezTo>
                    <a:pt x="4916" y="57698"/>
                    <a:pt x="1235" y="51922"/>
                    <a:pt x="1235" y="45998"/>
                  </a:cubicBezTo>
                  <a:cubicBezTo>
                    <a:pt x="1235" y="40085"/>
                    <a:pt x="5040" y="34195"/>
                    <a:pt x="12154" y="28827"/>
                  </a:cubicBezTo>
                  <a:cubicBezTo>
                    <a:pt x="19255" y="23458"/>
                    <a:pt x="29438" y="18644"/>
                    <a:pt x="42407" y="14498"/>
                  </a:cubicBezTo>
                  <a:cubicBezTo>
                    <a:pt x="69183" y="5947"/>
                    <a:pt x="104783" y="1235"/>
                    <a:pt x="142671" y="1235"/>
                  </a:cubicBezTo>
                  <a:close/>
                  <a:moveTo>
                    <a:pt x="142671" y="0"/>
                  </a:moveTo>
                  <a:cubicBezTo>
                    <a:pt x="123461" y="0"/>
                    <a:pt x="104829" y="1190"/>
                    <a:pt x="87284" y="3568"/>
                  </a:cubicBezTo>
                  <a:cubicBezTo>
                    <a:pt x="70339" y="5856"/>
                    <a:pt x="55116" y="9130"/>
                    <a:pt x="42033" y="13320"/>
                  </a:cubicBezTo>
                  <a:cubicBezTo>
                    <a:pt x="14929" y="21974"/>
                    <a:pt x="0" y="33584"/>
                    <a:pt x="0" y="45998"/>
                  </a:cubicBezTo>
                  <a:cubicBezTo>
                    <a:pt x="0" y="58423"/>
                    <a:pt x="14929" y="70033"/>
                    <a:pt x="42033" y="78675"/>
                  </a:cubicBezTo>
                  <a:cubicBezTo>
                    <a:pt x="55116" y="82866"/>
                    <a:pt x="70339" y="86140"/>
                    <a:pt x="87284" y="88439"/>
                  </a:cubicBezTo>
                  <a:cubicBezTo>
                    <a:pt x="104829" y="90795"/>
                    <a:pt x="123461" y="92007"/>
                    <a:pt x="142671" y="92007"/>
                  </a:cubicBezTo>
                  <a:cubicBezTo>
                    <a:pt x="161870" y="92007"/>
                    <a:pt x="180502" y="90795"/>
                    <a:pt x="198047" y="88439"/>
                  </a:cubicBezTo>
                  <a:cubicBezTo>
                    <a:pt x="214992" y="86140"/>
                    <a:pt x="230215" y="82866"/>
                    <a:pt x="243298" y="78675"/>
                  </a:cubicBezTo>
                  <a:cubicBezTo>
                    <a:pt x="270414" y="70033"/>
                    <a:pt x="285331" y="58423"/>
                    <a:pt x="285331" y="45998"/>
                  </a:cubicBezTo>
                  <a:cubicBezTo>
                    <a:pt x="285331" y="33584"/>
                    <a:pt x="270414" y="21974"/>
                    <a:pt x="243298" y="13320"/>
                  </a:cubicBezTo>
                  <a:cubicBezTo>
                    <a:pt x="230215" y="9130"/>
                    <a:pt x="214992" y="5867"/>
                    <a:pt x="198047" y="3568"/>
                  </a:cubicBezTo>
                  <a:cubicBezTo>
                    <a:pt x="180502" y="1190"/>
                    <a:pt x="161893" y="0"/>
                    <a:pt x="142671" y="0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33847" y="-1252570"/>
              <a:ext cx="10041977" cy="3765090"/>
            </a:xfrm>
            <a:custGeom>
              <a:avLst/>
              <a:gdLst/>
              <a:ahLst/>
              <a:cxnLst/>
              <a:rect l="l" t="t" r="r" b="b"/>
              <a:pathLst>
                <a:path w="232979" h="87352" extrusionOk="0">
                  <a:moveTo>
                    <a:pt x="116495" y="816"/>
                  </a:moveTo>
                  <a:cubicBezTo>
                    <a:pt x="147451" y="816"/>
                    <a:pt x="176549" y="5324"/>
                    <a:pt x="198421" y="13479"/>
                  </a:cubicBezTo>
                  <a:cubicBezTo>
                    <a:pt x="209034" y="17421"/>
                    <a:pt x="217212" y="21895"/>
                    <a:pt x="223170" y="27150"/>
                  </a:cubicBezTo>
                  <a:cubicBezTo>
                    <a:pt x="229128" y="32406"/>
                    <a:pt x="232163" y="37956"/>
                    <a:pt x="232163" y="43676"/>
                  </a:cubicBezTo>
                  <a:cubicBezTo>
                    <a:pt x="232163" y="49396"/>
                    <a:pt x="228969" y="55082"/>
                    <a:pt x="223170" y="60213"/>
                  </a:cubicBezTo>
                  <a:cubicBezTo>
                    <a:pt x="217359" y="65333"/>
                    <a:pt x="209034" y="69943"/>
                    <a:pt x="198421" y="73884"/>
                  </a:cubicBezTo>
                  <a:cubicBezTo>
                    <a:pt x="176549" y="82039"/>
                    <a:pt x="147462" y="86536"/>
                    <a:pt x="116495" y="86536"/>
                  </a:cubicBezTo>
                  <a:cubicBezTo>
                    <a:pt x="85539" y="86536"/>
                    <a:pt x="56441" y="82039"/>
                    <a:pt x="34569" y="73884"/>
                  </a:cubicBezTo>
                  <a:cubicBezTo>
                    <a:pt x="23945" y="69943"/>
                    <a:pt x="15778" y="65469"/>
                    <a:pt x="9820" y="60213"/>
                  </a:cubicBezTo>
                  <a:cubicBezTo>
                    <a:pt x="3851" y="54957"/>
                    <a:pt x="827" y="49385"/>
                    <a:pt x="827" y="43676"/>
                  </a:cubicBezTo>
                  <a:cubicBezTo>
                    <a:pt x="827" y="37967"/>
                    <a:pt x="4010" y="32281"/>
                    <a:pt x="9820" y="27150"/>
                  </a:cubicBezTo>
                  <a:cubicBezTo>
                    <a:pt x="15620" y="22031"/>
                    <a:pt x="23945" y="17421"/>
                    <a:pt x="34569" y="13479"/>
                  </a:cubicBezTo>
                  <a:cubicBezTo>
                    <a:pt x="56441" y="5324"/>
                    <a:pt x="85539" y="816"/>
                    <a:pt x="116495" y="816"/>
                  </a:cubicBezTo>
                  <a:close/>
                  <a:moveTo>
                    <a:pt x="116495" y="0"/>
                  </a:moveTo>
                  <a:cubicBezTo>
                    <a:pt x="85437" y="0"/>
                    <a:pt x="56237" y="4508"/>
                    <a:pt x="34263" y="12698"/>
                  </a:cubicBezTo>
                  <a:cubicBezTo>
                    <a:pt x="23560" y="16685"/>
                    <a:pt x="15155" y="21351"/>
                    <a:pt x="9265" y="26527"/>
                  </a:cubicBezTo>
                  <a:cubicBezTo>
                    <a:pt x="3115" y="31953"/>
                    <a:pt x="0" y="37696"/>
                    <a:pt x="0" y="43676"/>
                  </a:cubicBezTo>
                  <a:cubicBezTo>
                    <a:pt x="0" y="49645"/>
                    <a:pt x="3115" y="55410"/>
                    <a:pt x="9265" y="60836"/>
                  </a:cubicBezTo>
                  <a:cubicBezTo>
                    <a:pt x="15155" y="66012"/>
                    <a:pt x="23560" y="70679"/>
                    <a:pt x="34263" y="74666"/>
                  </a:cubicBezTo>
                  <a:cubicBezTo>
                    <a:pt x="56237" y="82855"/>
                    <a:pt x="85437" y="87352"/>
                    <a:pt x="116495" y="87352"/>
                  </a:cubicBezTo>
                  <a:cubicBezTo>
                    <a:pt x="147553" y="87352"/>
                    <a:pt x="176742" y="82855"/>
                    <a:pt x="198716" y="74666"/>
                  </a:cubicBezTo>
                  <a:cubicBezTo>
                    <a:pt x="209419" y="70679"/>
                    <a:pt x="217835" y="66012"/>
                    <a:pt x="223725" y="60836"/>
                  </a:cubicBezTo>
                  <a:cubicBezTo>
                    <a:pt x="229864" y="55410"/>
                    <a:pt x="232979" y="49634"/>
                    <a:pt x="232979" y="43676"/>
                  </a:cubicBezTo>
                  <a:cubicBezTo>
                    <a:pt x="232979" y="37718"/>
                    <a:pt x="229864" y="31953"/>
                    <a:pt x="223725" y="26527"/>
                  </a:cubicBezTo>
                  <a:cubicBezTo>
                    <a:pt x="217835" y="21351"/>
                    <a:pt x="209419" y="16685"/>
                    <a:pt x="198716" y="12698"/>
                  </a:cubicBezTo>
                  <a:cubicBezTo>
                    <a:pt x="176742" y="4508"/>
                    <a:pt x="147564" y="0"/>
                    <a:pt x="116495" y="0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-5596083" y="4291056"/>
            <a:ext cx="20336146" cy="3511718"/>
            <a:chOff x="-5596083" y="4138656"/>
            <a:chExt cx="20336146" cy="3511718"/>
          </a:xfrm>
        </p:grpSpPr>
        <p:sp>
          <p:nvSpPr>
            <p:cNvPr id="18" name="Google Shape;18;p2"/>
            <p:cNvSpPr/>
            <p:nvPr/>
          </p:nvSpPr>
          <p:spPr>
            <a:xfrm>
              <a:off x="-5596083" y="4138656"/>
              <a:ext cx="20336146" cy="3511718"/>
            </a:xfrm>
            <a:custGeom>
              <a:avLst/>
              <a:gdLst/>
              <a:ahLst/>
              <a:cxnLst/>
              <a:rect l="l" t="t" r="r" b="b"/>
              <a:pathLst>
                <a:path w="284810" h="49182" extrusionOk="0">
                  <a:moveTo>
                    <a:pt x="284810" y="49182"/>
                  </a:moveTo>
                  <a:lnTo>
                    <a:pt x="0" y="49182"/>
                  </a:lnTo>
                  <a:lnTo>
                    <a:pt x="75771" y="0"/>
                  </a:lnTo>
                  <a:lnTo>
                    <a:pt x="208932" y="0"/>
                  </a:lnTo>
                  <a:close/>
                </a:path>
              </a:pathLst>
            </a:custGeom>
            <a:solidFill>
              <a:srgbClr val="80B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5586943" y="4143226"/>
              <a:ext cx="5872713" cy="3501079"/>
            </a:xfrm>
            <a:custGeom>
              <a:avLst/>
              <a:gdLst/>
              <a:ahLst/>
              <a:cxnLst/>
              <a:rect l="l" t="t" r="r" b="b"/>
              <a:pathLst>
                <a:path w="82248" h="49033" extrusionOk="0">
                  <a:moveTo>
                    <a:pt x="14364" y="49032"/>
                  </a:moveTo>
                  <a:lnTo>
                    <a:pt x="0" y="49032"/>
                  </a:lnTo>
                  <a:lnTo>
                    <a:pt x="75515" y="0"/>
                  </a:lnTo>
                  <a:lnTo>
                    <a:pt x="82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3831870" y="4143226"/>
              <a:ext cx="4940268" cy="3501079"/>
            </a:xfrm>
            <a:custGeom>
              <a:avLst/>
              <a:gdLst/>
              <a:ahLst/>
              <a:cxnLst/>
              <a:rect l="l" t="t" r="r" b="b"/>
              <a:pathLst>
                <a:path w="69189" h="49033" extrusionOk="0">
                  <a:moveTo>
                    <a:pt x="14321" y="49032"/>
                  </a:moveTo>
                  <a:lnTo>
                    <a:pt x="0" y="49032"/>
                  </a:lnTo>
                  <a:lnTo>
                    <a:pt x="62455" y="0"/>
                  </a:lnTo>
                  <a:lnTo>
                    <a:pt x="69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2078296" y="4143226"/>
              <a:ext cx="4007751" cy="3501079"/>
            </a:xfrm>
            <a:custGeom>
              <a:avLst/>
              <a:gdLst/>
              <a:ahLst/>
              <a:cxnLst/>
              <a:rect l="l" t="t" r="r" b="b"/>
              <a:pathLst>
                <a:path w="56129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49396" y="0"/>
                  </a:lnTo>
                  <a:lnTo>
                    <a:pt x="56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324722" y="4143226"/>
              <a:ext cx="3076805" cy="3501079"/>
            </a:xfrm>
            <a:custGeom>
              <a:avLst/>
              <a:gdLst/>
              <a:ahLst/>
              <a:cxnLst/>
              <a:rect l="l" t="t" r="r" b="b"/>
              <a:pathLst>
                <a:path w="43091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36357" y="0"/>
                  </a:lnTo>
                  <a:lnTo>
                    <a:pt x="430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430352" y="4143226"/>
              <a:ext cx="2144288" cy="3501079"/>
            </a:xfrm>
            <a:custGeom>
              <a:avLst/>
              <a:gdLst/>
              <a:ahLst/>
              <a:cxnLst/>
              <a:rect l="l" t="t" r="r" b="b"/>
              <a:pathLst>
                <a:path w="30031" h="49033" extrusionOk="0">
                  <a:moveTo>
                    <a:pt x="14321" y="49032"/>
                  </a:moveTo>
                  <a:lnTo>
                    <a:pt x="0" y="49032"/>
                  </a:lnTo>
                  <a:lnTo>
                    <a:pt x="23319" y="0"/>
                  </a:lnTo>
                  <a:lnTo>
                    <a:pt x="300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183926" y="4143226"/>
              <a:ext cx="1211843" cy="3501079"/>
            </a:xfrm>
            <a:custGeom>
              <a:avLst/>
              <a:gdLst/>
              <a:ahLst/>
              <a:cxnLst/>
              <a:rect l="l" t="t" r="r" b="b"/>
              <a:pathLst>
                <a:path w="16972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10281" y="0"/>
                  </a:lnTo>
                  <a:lnTo>
                    <a:pt x="169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39072" y="4143226"/>
              <a:ext cx="1220983" cy="3501079"/>
            </a:xfrm>
            <a:custGeom>
              <a:avLst/>
              <a:gdLst/>
              <a:ahLst/>
              <a:cxnLst/>
              <a:rect l="l" t="t" r="r" b="b"/>
              <a:pathLst>
                <a:path w="17100" h="49033" extrusionOk="0">
                  <a:moveTo>
                    <a:pt x="17099" y="49032"/>
                  </a:moveTo>
                  <a:lnTo>
                    <a:pt x="2757" y="49032"/>
                  </a:lnTo>
                  <a:lnTo>
                    <a:pt x="0" y="0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561629" y="4143226"/>
              <a:ext cx="2152000" cy="3501079"/>
            </a:xfrm>
            <a:custGeom>
              <a:avLst/>
              <a:gdLst/>
              <a:ahLst/>
              <a:cxnLst/>
              <a:rect l="l" t="t" r="r" b="b"/>
              <a:pathLst>
                <a:path w="30139" h="49033" extrusionOk="0">
                  <a:moveTo>
                    <a:pt x="30138" y="49032"/>
                  </a:moveTo>
                  <a:lnTo>
                    <a:pt x="15818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384257" y="4143226"/>
              <a:ext cx="3084445" cy="3501079"/>
            </a:xfrm>
            <a:custGeom>
              <a:avLst/>
              <a:gdLst/>
              <a:ahLst/>
              <a:cxnLst/>
              <a:rect l="l" t="t" r="r" b="b"/>
              <a:pathLst>
                <a:path w="43198" h="49033" extrusionOk="0">
                  <a:moveTo>
                    <a:pt x="43197" y="49032"/>
                  </a:moveTo>
                  <a:lnTo>
                    <a:pt x="28855" y="49032"/>
                  </a:lnTo>
                  <a:lnTo>
                    <a:pt x="0" y="0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06885" y="4143226"/>
              <a:ext cx="4015391" cy="3501079"/>
            </a:xfrm>
            <a:custGeom>
              <a:avLst/>
              <a:gdLst/>
              <a:ahLst/>
              <a:cxnLst/>
              <a:rect l="l" t="t" r="r" b="b"/>
              <a:pathLst>
                <a:path w="56236" h="49033" extrusionOk="0">
                  <a:moveTo>
                    <a:pt x="56235" y="49032"/>
                  </a:moveTo>
                  <a:lnTo>
                    <a:pt x="41915" y="49032"/>
                  </a:lnTo>
                  <a:lnTo>
                    <a:pt x="0" y="0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029442" y="4143226"/>
              <a:ext cx="4946408" cy="3501079"/>
            </a:xfrm>
            <a:custGeom>
              <a:avLst/>
              <a:gdLst/>
              <a:ahLst/>
              <a:cxnLst/>
              <a:rect l="l" t="t" r="r" b="b"/>
              <a:pathLst>
                <a:path w="69275" h="49033" extrusionOk="0">
                  <a:moveTo>
                    <a:pt x="69274" y="49032"/>
                  </a:moveTo>
                  <a:lnTo>
                    <a:pt x="54953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850499" y="4143226"/>
              <a:ext cx="5880424" cy="3501079"/>
            </a:xfrm>
            <a:custGeom>
              <a:avLst/>
              <a:gdLst/>
              <a:ahLst/>
              <a:cxnLst/>
              <a:rect l="l" t="t" r="r" b="b"/>
              <a:pathLst>
                <a:path w="82356" h="49033" extrusionOk="0">
                  <a:moveTo>
                    <a:pt x="82355" y="49032"/>
                  </a:moveTo>
                  <a:lnTo>
                    <a:pt x="68013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>
              <a:off x="-4225655" y="4326373"/>
              <a:ext cx="17593719" cy="3021825"/>
              <a:chOff x="-4225655" y="4326373"/>
              <a:chExt cx="17593719" cy="30218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-4225655" y="4326373"/>
                <a:ext cx="8790790" cy="3021825"/>
              </a:xfrm>
              <a:custGeom>
                <a:avLst/>
                <a:gdLst/>
                <a:ahLst/>
                <a:cxnLst/>
                <a:rect l="l" t="t" r="r" b="b"/>
                <a:pathLst>
                  <a:path w="123116" h="42321" fill="none" extrusionOk="0">
                    <a:moveTo>
                      <a:pt x="123116" y="42321"/>
                    </a:moveTo>
                    <a:lnTo>
                      <a:pt x="1" y="42321"/>
                    </a:lnTo>
                    <a:lnTo>
                      <a:pt x="58609" y="0"/>
                    </a:lnTo>
                    <a:lnTo>
                      <a:pt x="123116" y="0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-3473215" y="4871174"/>
                <a:ext cx="4067301" cy="1933723"/>
              </a:xfrm>
              <a:custGeom>
                <a:avLst/>
                <a:gdLst/>
                <a:ahLst/>
                <a:cxnLst/>
                <a:rect l="l" t="t" r="r" b="b"/>
                <a:pathLst>
                  <a:path w="56963" h="27082" fill="none" extrusionOk="0">
                    <a:moveTo>
                      <a:pt x="29176" y="27082"/>
                    </a:moveTo>
                    <a:lnTo>
                      <a:pt x="0" y="27082"/>
                    </a:lnTo>
                    <a:lnTo>
                      <a:pt x="37512" y="1"/>
                    </a:lnTo>
                    <a:lnTo>
                      <a:pt x="56962" y="1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-765847" y="5477096"/>
                <a:ext cx="903599" cy="721951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10111" fill="none" extrusionOk="0">
                    <a:moveTo>
                      <a:pt x="10346" y="0"/>
                    </a:moveTo>
                    <a:lnTo>
                      <a:pt x="1" y="10110"/>
                    </a:lnTo>
                    <a:cubicBezTo>
                      <a:pt x="4767" y="8956"/>
                      <a:pt x="8828" y="7118"/>
                      <a:pt x="10731" y="5044"/>
                    </a:cubicBezTo>
                    <a:cubicBezTo>
                      <a:pt x="12654" y="2993"/>
                      <a:pt x="12334" y="1176"/>
                      <a:pt x="103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-1119860" y="5806690"/>
                <a:ext cx="178578" cy="64191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899" extrusionOk="0">
                    <a:moveTo>
                      <a:pt x="1753" y="1"/>
                    </a:moveTo>
                    <a:cubicBezTo>
                      <a:pt x="1218" y="1"/>
                      <a:pt x="706" y="151"/>
                      <a:pt x="257" y="428"/>
                    </a:cubicBezTo>
                    <a:cubicBezTo>
                      <a:pt x="0" y="664"/>
                      <a:pt x="171" y="899"/>
                      <a:pt x="748" y="899"/>
                    </a:cubicBezTo>
                    <a:cubicBezTo>
                      <a:pt x="1261" y="899"/>
                      <a:pt x="1796" y="728"/>
                      <a:pt x="2244" y="428"/>
                    </a:cubicBezTo>
                    <a:cubicBezTo>
                      <a:pt x="2501" y="193"/>
                      <a:pt x="2287" y="1"/>
                      <a:pt x="17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-2676577" y="5445036"/>
                <a:ext cx="1691097" cy="787570"/>
              </a:xfrm>
              <a:custGeom>
                <a:avLst/>
                <a:gdLst/>
                <a:ahLst/>
                <a:cxnLst/>
                <a:rect l="l" t="t" r="r" b="b"/>
                <a:pathLst>
                  <a:path w="23684" h="11030" fill="none" extrusionOk="0">
                    <a:moveTo>
                      <a:pt x="9940" y="11029"/>
                    </a:moveTo>
                    <a:lnTo>
                      <a:pt x="1" y="11029"/>
                    </a:lnTo>
                    <a:lnTo>
                      <a:pt x="15240" y="0"/>
                    </a:lnTo>
                    <a:lnTo>
                      <a:pt x="23683" y="0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572704" y="4326373"/>
                <a:ext cx="8795360" cy="3021825"/>
              </a:xfrm>
              <a:custGeom>
                <a:avLst/>
                <a:gdLst/>
                <a:ahLst/>
                <a:cxnLst/>
                <a:rect l="l" t="t" r="r" b="b"/>
                <a:pathLst>
                  <a:path w="123180" h="42321" fill="none" extrusionOk="0">
                    <a:moveTo>
                      <a:pt x="0" y="0"/>
                    </a:moveTo>
                    <a:lnTo>
                      <a:pt x="64486" y="0"/>
                    </a:lnTo>
                    <a:lnTo>
                      <a:pt x="123179" y="42321"/>
                    </a:lnTo>
                    <a:lnTo>
                      <a:pt x="107" y="42321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543754" y="4871174"/>
                <a:ext cx="4071870" cy="1933723"/>
              </a:xfrm>
              <a:custGeom>
                <a:avLst/>
                <a:gdLst/>
                <a:ahLst/>
                <a:cxnLst/>
                <a:rect l="l" t="t" r="r" b="b"/>
                <a:pathLst>
                  <a:path w="57027" h="27082" fill="none" extrusionOk="0">
                    <a:moveTo>
                      <a:pt x="1" y="1"/>
                    </a:moveTo>
                    <a:lnTo>
                      <a:pt x="19451" y="1"/>
                    </a:lnTo>
                    <a:lnTo>
                      <a:pt x="57027" y="27082"/>
                    </a:lnTo>
                    <a:lnTo>
                      <a:pt x="27851" y="27082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9000088" y="5477096"/>
                <a:ext cx="908168" cy="721951"/>
              </a:xfrm>
              <a:custGeom>
                <a:avLst/>
                <a:gdLst/>
                <a:ahLst/>
                <a:cxnLst/>
                <a:rect l="l" t="t" r="r" b="b"/>
                <a:pathLst>
                  <a:path w="12719" h="10111" fill="none" extrusionOk="0">
                    <a:moveTo>
                      <a:pt x="12718" y="10110"/>
                    </a:moveTo>
                    <a:lnTo>
                      <a:pt x="2352" y="0"/>
                    </a:lnTo>
                    <a:cubicBezTo>
                      <a:pt x="343" y="1176"/>
                      <a:pt x="1" y="2993"/>
                      <a:pt x="1946" y="5044"/>
                    </a:cubicBezTo>
                    <a:cubicBezTo>
                      <a:pt x="3891" y="7118"/>
                      <a:pt x="7930" y="8956"/>
                      <a:pt x="12718" y="10110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0082121" y="5806690"/>
                <a:ext cx="180149" cy="64191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899" extrusionOk="0">
                    <a:moveTo>
                      <a:pt x="728" y="1"/>
                    </a:moveTo>
                    <a:cubicBezTo>
                      <a:pt x="193" y="1"/>
                      <a:pt x="1" y="193"/>
                      <a:pt x="257" y="428"/>
                    </a:cubicBezTo>
                    <a:cubicBezTo>
                      <a:pt x="706" y="728"/>
                      <a:pt x="1219" y="877"/>
                      <a:pt x="1754" y="899"/>
                    </a:cubicBezTo>
                    <a:cubicBezTo>
                      <a:pt x="2309" y="899"/>
                      <a:pt x="2523" y="685"/>
                      <a:pt x="2245" y="428"/>
                    </a:cubicBezTo>
                    <a:cubicBezTo>
                      <a:pt x="1796" y="151"/>
                      <a:pt x="1262" y="1"/>
                      <a:pt x="7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0124891" y="5445036"/>
                <a:ext cx="1694096" cy="787570"/>
              </a:xfrm>
              <a:custGeom>
                <a:avLst/>
                <a:gdLst/>
                <a:ahLst/>
                <a:cxnLst/>
                <a:rect l="l" t="t" r="r" b="b"/>
                <a:pathLst>
                  <a:path w="23726" h="11030" fill="none" extrusionOk="0">
                    <a:moveTo>
                      <a:pt x="0" y="0"/>
                    </a:moveTo>
                    <a:lnTo>
                      <a:pt x="8443" y="0"/>
                    </a:lnTo>
                    <a:lnTo>
                      <a:pt x="23726" y="11029"/>
                    </a:lnTo>
                    <a:lnTo>
                      <a:pt x="13787" y="11029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580709" y="5420616"/>
                <a:ext cx="1979492" cy="773789"/>
              </a:xfrm>
              <a:custGeom>
                <a:avLst/>
                <a:gdLst/>
                <a:ahLst/>
                <a:cxnLst/>
                <a:rect l="l" t="t" r="r" b="b"/>
                <a:pathLst>
                  <a:path w="27723" h="10837" fill="none" extrusionOk="0">
                    <a:moveTo>
                      <a:pt x="27722" y="5408"/>
                    </a:moveTo>
                    <a:cubicBezTo>
                      <a:pt x="27722" y="8400"/>
                      <a:pt x="21524" y="10837"/>
                      <a:pt x="13851" y="10837"/>
                    </a:cubicBezTo>
                    <a:cubicBezTo>
                      <a:pt x="6199" y="10837"/>
                      <a:pt x="0" y="8400"/>
                      <a:pt x="0" y="5408"/>
                    </a:cubicBezTo>
                    <a:cubicBezTo>
                      <a:pt x="0" y="2416"/>
                      <a:pt x="6199" y="0"/>
                      <a:pt x="13851" y="0"/>
                    </a:cubicBezTo>
                    <a:cubicBezTo>
                      <a:pt x="21524" y="0"/>
                      <a:pt x="27722" y="2416"/>
                      <a:pt x="27722" y="5408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" name="Google Shape;43;p2"/>
          <p:cNvGrpSpPr/>
          <p:nvPr/>
        </p:nvGrpSpPr>
        <p:grpSpPr>
          <a:xfrm>
            <a:off x="-758173" y="-443900"/>
            <a:ext cx="3672473" cy="6031299"/>
            <a:chOff x="237850" y="660025"/>
            <a:chExt cx="2725600" cy="4476250"/>
          </a:xfrm>
        </p:grpSpPr>
        <p:sp>
          <p:nvSpPr>
            <p:cNvPr id="44" name="Google Shape;44;p2"/>
            <p:cNvSpPr/>
            <p:nvPr/>
          </p:nvSpPr>
          <p:spPr>
            <a:xfrm>
              <a:off x="582175" y="3663275"/>
              <a:ext cx="109600" cy="43700"/>
            </a:xfrm>
            <a:custGeom>
              <a:avLst/>
              <a:gdLst/>
              <a:ahLst/>
              <a:cxnLst/>
              <a:rect l="l" t="t" r="r" b="b"/>
              <a:pathLst>
                <a:path w="4384" h="1748" extrusionOk="0">
                  <a:moveTo>
                    <a:pt x="1" y="0"/>
                  </a:moveTo>
                  <a:lnTo>
                    <a:pt x="1" y="1747"/>
                  </a:lnTo>
                  <a:lnTo>
                    <a:pt x="4383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258975" y="4396100"/>
              <a:ext cx="117900" cy="84350"/>
            </a:xfrm>
            <a:custGeom>
              <a:avLst/>
              <a:gdLst/>
              <a:ahLst/>
              <a:cxnLst/>
              <a:rect l="l" t="t" r="r" b="b"/>
              <a:pathLst>
                <a:path w="4716" h="3374" extrusionOk="0">
                  <a:moveTo>
                    <a:pt x="697" y="0"/>
                  </a:moveTo>
                  <a:lnTo>
                    <a:pt x="0" y="1606"/>
                  </a:lnTo>
                  <a:lnTo>
                    <a:pt x="4019" y="3373"/>
                  </a:lnTo>
                  <a:lnTo>
                    <a:pt x="4716" y="1768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39550" y="4427400"/>
              <a:ext cx="114375" cy="100250"/>
            </a:xfrm>
            <a:custGeom>
              <a:avLst/>
              <a:gdLst/>
              <a:ahLst/>
              <a:cxnLst/>
              <a:rect l="l" t="t" r="r" b="b"/>
              <a:pathLst>
                <a:path w="4575" h="4010" extrusionOk="0">
                  <a:moveTo>
                    <a:pt x="3534" y="1"/>
                  </a:moveTo>
                  <a:lnTo>
                    <a:pt x="0" y="2606"/>
                  </a:lnTo>
                  <a:lnTo>
                    <a:pt x="1040" y="4009"/>
                  </a:lnTo>
                  <a:lnTo>
                    <a:pt x="4575" y="1404"/>
                  </a:lnTo>
                  <a:lnTo>
                    <a:pt x="35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849075" y="4371875"/>
              <a:ext cx="114375" cy="100225"/>
            </a:xfrm>
            <a:custGeom>
              <a:avLst/>
              <a:gdLst/>
              <a:ahLst/>
              <a:cxnLst/>
              <a:rect l="l" t="t" r="r" b="b"/>
              <a:pathLst>
                <a:path w="4575" h="4009" extrusionOk="0">
                  <a:moveTo>
                    <a:pt x="3535" y="0"/>
                  </a:moveTo>
                  <a:lnTo>
                    <a:pt x="1" y="2605"/>
                  </a:lnTo>
                  <a:lnTo>
                    <a:pt x="1041" y="4009"/>
                  </a:lnTo>
                  <a:lnTo>
                    <a:pt x="4575" y="1404"/>
                  </a:lnTo>
                  <a:lnTo>
                    <a:pt x="35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286400" y="4685900"/>
              <a:ext cx="43700" cy="109825"/>
            </a:xfrm>
            <a:custGeom>
              <a:avLst/>
              <a:gdLst/>
              <a:ahLst/>
              <a:cxnLst/>
              <a:rect l="l" t="t" r="r" b="b"/>
              <a:pathLst>
                <a:path w="1748" h="4393" extrusionOk="0">
                  <a:moveTo>
                    <a:pt x="0" y="0"/>
                  </a:moveTo>
                  <a:lnTo>
                    <a:pt x="0" y="4393"/>
                  </a:lnTo>
                  <a:lnTo>
                    <a:pt x="1747" y="4393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41575" y="4923950"/>
              <a:ext cx="118175" cy="82325"/>
            </a:xfrm>
            <a:custGeom>
              <a:avLst/>
              <a:gdLst/>
              <a:ahLst/>
              <a:cxnLst/>
              <a:rect l="l" t="t" r="r" b="b"/>
              <a:pathLst>
                <a:path w="4727" h="3293" extrusionOk="0">
                  <a:moveTo>
                    <a:pt x="657" y="0"/>
                  </a:moveTo>
                  <a:lnTo>
                    <a:pt x="1" y="1626"/>
                  </a:lnTo>
                  <a:lnTo>
                    <a:pt x="4060" y="3292"/>
                  </a:lnTo>
                  <a:lnTo>
                    <a:pt x="4726" y="167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39025" y="2920600"/>
              <a:ext cx="118150" cy="84075"/>
            </a:xfrm>
            <a:custGeom>
              <a:avLst/>
              <a:gdLst/>
              <a:ahLst/>
              <a:cxnLst/>
              <a:rect l="l" t="t" r="r" b="b"/>
              <a:pathLst>
                <a:path w="4726" h="3363" extrusionOk="0">
                  <a:moveTo>
                    <a:pt x="707" y="0"/>
                  </a:moveTo>
                  <a:lnTo>
                    <a:pt x="0" y="1596"/>
                  </a:lnTo>
                  <a:lnTo>
                    <a:pt x="4029" y="3363"/>
                  </a:lnTo>
                  <a:lnTo>
                    <a:pt x="4726" y="1767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965550" y="1064925"/>
              <a:ext cx="118175" cy="84075"/>
            </a:xfrm>
            <a:custGeom>
              <a:avLst/>
              <a:gdLst/>
              <a:ahLst/>
              <a:cxnLst/>
              <a:rect l="l" t="t" r="r" b="b"/>
              <a:pathLst>
                <a:path w="4727" h="3363" extrusionOk="0">
                  <a:moveTo>
                    <a:pt x="697" y="0"/>
                  </a:moveTo>
                  <a:lnTo>
                    <a:pt x="0" y="1596"/>
                  </a:lnTo>
                  <a:lnTo>
                    <a:pt x="4019" y="3363"/>
                  </a:lnTo>
                  <a:lnTo>
                    <a:pt x="4726" y="1768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190825" y="3453500"/>
              <a:ext cx="50500" cy="112350"/>
            </a:xfrm>
            <a:custGeom>
              <a:avLst/>
              <a:gdLst/>
              <a:ahLst/>
              <a:cxnLst/>
              <a:rect l="l" t="t" r="r" b="b"/>
              <a:pathLst>
                <a:path w="2020" h="4494" extrusionOk="0">
                  <a:moveTo>
                    <a:pt x="273" y="0"/>
                  </a:moveTo>
                  <a:lnTo>
                    <a:pt x="0" y="4383"/>
                  </a:lnTo>
                  <a:lnTo>
                    <a:pt x="1747" y="4494"/>
                  </a:lnTo>
                  <a:lnTo>
                    <a:pt x="2020" y="10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095800" y="4191375"/>
              <a:ext cx="50275" cy="112100"/>
            </a:xfrm>
            <a:custGeom>
              <a:avLst/>
              <a:gdLst/>
              <a:ahLst/>
              <a:cxnLst/>
              <a:rect l="l" t="t" r="r" b="b"/>
              <a:pathLst>
                <a:path w="2011" h="4484" extrusionOk="0">
                  <a:moveTo>
                    <a:pt x="273" y="0"/>
                  </a:moveTo>
                  <a:lnTo>
                    <a:pt x="1" y="4383"/>
                  </a:lnTo>
                  <a:lnTo>
                    <a:pt x="1748" y="4484"/>
                  </a:lnTo>
                  <a:lnTo>
                    <a:pt x="2010" y="10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644100" y="4122200"/>
              <a:ext cx="118175" cy="86625"/>
            </a:xfrm>
            <a:custGeom>
              <a:avLst/>
              <a:gdLst/>
              <a:ahLst/>
              <a:cxnLst/>
              <a:rect l="l" t="t" r="r" b="b"/>
              <a:pathLst>
                <a:path w="4727" h="3465" extrusionOk="0">
                  <a:moveTo>
                    <a:pt x="758" y="1"/>
                  </a:moveTo>
                  <a:lnTo>
                    <a:pt x="1" y="1576"/>
                  </a:lnTo>
                  <a:lnTo>
                    <a:pt x="3969" y="3464"/>
                  </a:lnTo>
                  <a:lnTo>
                    <a:pt x="4726" y="1889"/>
                  </a:lnTo>
                  <a:lnTo>
                    <a:pt x="7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400250" y="4371100"/>
              <a:ext cx="92675" cy="116900"/>
            </a:xfrm>
            <a:custGeom>
              <a:avLst/>
              <a:gdLst/>
              <a:ahLst/>
              <a:cxnLst/>
              <a:rect l="l" t="t" r="r" b="b"/>
              <a:pathLst>
                <a:path w="3707" h="4676" extrusionOk="0">
                  <a:moveTo>
                    <a:pt x="1515" y="1"/>
                  </a:moveTo>
                  <a:lnTo>
                    <a:pt x="0" y="869"/>
                  </a:lnTo>
                  <a:lnTo>
                    <a:pt x="2202" y="4676"/>
                  </a:lnTo>
                  <a:lnTo>
                    <a:pt x="3706" y="3797"/>
                  </a:lnTo>
                  <a:lnTo>
                    <a:pt x="1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651175" y="4658375"/>
              <a:ext cx="117400" cy="69700"/>
            </a:xfrm>
            <a:custGeom>
              <a:avLst/>
              <a:gdLst/>
              <a:ahLst/>
              <a:cxnLst/>
              <a:rect l="l" t="t" r="r" b="b"/>
              <a:pathLst>
                <a:path w="4696" h="2788" extrusionOk="0">
                  <a:moveTo>
                    <a:pt x="4261" y="1"/>
                  </a:moveTo>
                  <a:lnTo>
                    <a:pt x="0" y="1091"/>
                  </a:lnTo>
                  <a:lnTo>
                    <a:pt x="434" y="2788"/>
                  </a:lnTo>
                  <a:lnTo>
                    <a:pt x="4696" y="1697"/>
                  </a:lnTo>
                  <a:lnTo>
                    <a:pt x="4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03750" y="2062050"/>
              <a:ext cx="50250" cy="112375"/>
            </a:xfrm>
            <a:custGeom>
              <a:avLst/>
              <a:gdLst/>
              <a:ahLst/>
              <a:cxnLst/>
              <a:rect l="l" t="t" r="r" b="b"/>
              <a:pathLst>
                <a:path w="2010" h="4495" extrusionOk="0">
                  <a:moveTo>
                    <a:pt x="263" y="1"/>
                  </a:moveTo>
                  <a:lnTo>
                    <a:pt x="0" y="4383"/>
                  </a:lnTo>
                  <a:lnTo>
                    <a:pt x="1747" y="4494"/>
                  </a:lnTo>
                  <a:lnTo>
                    <a:pt x="2010" y="102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237925" y="786475"/>
              <a:ext cx="114125" cy="56575"/>
            </a:xfrm>
            <a:custGeom>
              <a:avLst/>
              <a:gdLst/>
              <a:ahLst/>
              <a:cxnLst/>
              <a:rect l="l" t="t" r="r" b="b"/>
              <a:pathLst>
                <a:path w="4565" h="2263" extrusionOk="0">
                  <a:moveTo>
                    <a:pt x="203" y="1"/>
                  </a:moveTo>
                  <a:lnTo>
                    <a:pt x="1" y="1738"/>
                  </a:lnTo>
                  <a:lnTo>
                    <a:pt x="4353" y="2263"/>
                  </a:lnTo>
                  <a:lnTo>
                    <a:pt x="4565" y="52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555325" y="1172975"/>
              <a:ext cx="96225" cy="115875"/>
            </a:xfrm>
            <a:custGeom>
              <a:avLst/>
              <a:gdLst/>
              <a:ahLst/>
              <a:cxnLst/>
              <a:rect l="l" t="t" r="r" b="b"/>
              <a:pathLst>
                <a:path w="3849" h="4635" extrusionOk="0">
                  <a:moveTo>
                    <a:pt x="2374" y="0"/>
                  </a:moveTo>
                  <a:lnTo>
                    <a:pt x="1" y="3696"/>
                  </a:lnTo>
                  <a:lnTo>
                    <a:pt x="1475" y="4635"/>
                  </a:lnTo>
                  <a:lnTo>
                    <a:pt x="3848" y="939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216300" y="1115675"/>
              <a:ext cx="61875" cy="115625"/>
            </a:xfrm>
            <a:custGeom>
              <a:avLst/>
              <a:gdLst/>
              <a:ahLst/>
              <a:cxnLst/>
              <a:rect l="l" t="t" r="r" b="b"/>
              <a:pathLst>
                <a:path w="2475" h="4625" extrusionOk="0">
                  <a:moveTo>
                    <a:pt x="1728" y="0"/>
                  </a:moveTo>
                  <a:lnTo>
                    <a:pt x="1" y="303"/>
                  </a:lnTo>
                  <a:lnTo>
                    <a:pt x="758" y="4625"/>
                  </a:lnTo>
                  <a:lnTo>
                    <a:pt x="2475" y="4322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473700" y="1004850"/>
              <a:ext cx="115650" cy="96950"/>
            </a:xfrm>
            <a:custGeom>
              <a:avLst/>
              <a:gdLst/>
              <a:ahLst/>
              <a:cxnLst/>
              <a:rect l="l" t="t" r="r" b="b"/>
              <a:pathLst>
                <a:path w="4626" h="3878" extrusionOk="0">
                  <a:moveTo>
                    <a:pt x="3656" y="0"/>
                  </a:moveTo>
                  <a:lnTo>
                    <a:pt x="1" y="2424"/>
                  </a:lnTo>
                  <a:lnTo>
                    <a:pt x="970" y="3878"/>
                  </a:lnTo>
                  <a:lnTo>
                    <a:pt x="4625" y="1454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419525" y="725650"/>
              <a:ext cx="66675" cy="116900"/>
            </a:xfrm>
            <a:custGeom>
              <a:avLst/>
              <a:gdLst/>
              <a:ahLst/>
              <a:cxnLst/>
              <a:rect l="l" t="t" r="r" b="b"/>
              <a:pathLst>
                <a:path w="2667" h="4676" extrusionOk="0">
                  <a:moveTo>
                    <a:pt x="1697" y="0"/>
                  </a:moveTo>
                  <a:lnTo>
                    <a:pt x="0" y="394"/>
                  </a:lnTo>
                  <a:lnTo>
                    <a:pt x="960" y="4676"/>
                  </a:lnTo>
                  <a:lnTo>
                    <a:pt x="2666" y="4292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847900" y="676675"/>
              <a:ext cx="103025" cy="112875"/>
            </a:xfrm>
            <a:custGeom>
              <a:avLst/>
              <a:gdLst/>
              <a:ahLst/>
              <a:cxnLst/>
              <a:rect l="l" t="t" r="r" b="b"/>
              <a:pathLst>
                <a:path w="4121" h="4515" extrusionOk="0">
                  <a:moveTo>
                    <a:pt x="2768" y="0"/>
                  </a:moveTo>
                  <a:lnTo>
                    <a:pt x="1" y="3413"/>
                  </a:lnTo>
                  <a:lnTo>
                    <a:pt x="1354" y="4514"/>
                  </a:lnTo>
                  <a:lnTo>
                    <a:pt x="4121" y="1101"/>
                  </a:lnTo>
                  <a:lnTo>
                    <a:pt x="2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65525" y="1646025"/>
              <a:ext cx="117925" cy="77025"/>
            </a:xfrm>
            <a:custGeom>
              <a:avLst/>
              <a:gdLst/>
              <a:ahLst/>
              <a:cxnLst/>
              <a:rect l="l" t="t" r="r" b="b"/>
              <a:pathLst>
                <a:path w="4717" h="3081" extrusionOk="0">
                  <a:moveTo>
                    <a:pt x="566" y="1"/>
                  </a:moveTo>
                  <a:lnTo>
                    <a:pt x="1" y="1657"/>
                  </a:lnTo>
                  <a:lnTo>
                    <a:pt x="4151" y="3081"/>
                  </a:lnTo>
                  <a:lnTo>
                    <a:pt x="4716" y="1425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46925" y="1455950"/>
              <a:ext cx="104300" cy="112100"/>
            </a:xfrm>
            <a:custGeom>
              <a:avLst/>
              <a:gdLst/>
              <a:ahLst/>
              <a:cxnLst/>
              <a:rect l="l" t="t" r="r" b="b"/>
              <a:pathLst>
                <a:path w="4172" h="4484" extrusionOk="0">
                  <a:moveTo>
                    <a:pt x="1344" y="1"/>
                  </a:moveTo>
                  <a:lnTo>
                    <a:pt x="1" y="1131"/>
                  </a:lnTo>
                  <a:lnTo>
                    <a:pt x="2838" y="4484"/>
                  </a:lnTo>
                  <a:lnTo>
                    <a:pt x="4171" y="3363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73B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37675" y="1276725"/>
              <a:ext cx="92425" cy="117150"/>
            </a:xfrm>
            <a:custGeom>
              <a:avLst/>
              <a:gdLst/>
              <a:ahLst/>
              <a:cxnLst/>
              <a:rect l="l" t="t" r="r" b="b"/>
              <a:pathLst>
                <a:path w="3697" h="4686" extrusionOk="0">
                  <a:moveTo>
                    <a:pt x="2182" y="0"/>
                  </a:moveTo>
                  <a:lnTo>
                    <a:pt x="1" y="3817"/>
                  </a:lnTo>
                  <a:lnTo>
                    <a:pt x="1515" y="4686"/>
                  </a:lnTo>
                  <a:lnTo>
                    <a:pt x="3696" y="869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152700" y="2567950"/>
              <a:ext cx="48225" cy="111600"/>
            </a:xfrm>
            <a:custGeom>
              <a:avLst/>
              <a:gdLst/>
              <a:ahLst/>
              <a:cxnLst/>
              <a:rect l="l" t="t" r="r" b="b"/>
              <a:pathLst>
                <a:path w="1929" h="4464" extrusionOk="0">
                  <a:moveTo>
                    <a:pt x="1737" y="0"/>
                  </a:moveTo>
                  <a:lnTo>
                    <a:pt x="0" y="81"/>
                  </a:lnTo>
                  <a:lnTo>
                    <a:pt x="192" y="4463"/>
                  </a:lnTo>
                  <a:lnTo>
                    <a:pt x="1929" y="4393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18150" y="2825175"/>
              <a:ext cx="80300" cy="118175"/>
            </a:xfrm>
            <a:custGeom>
              <a:avLst/>
              <a:gdLst/>
              <a:ahLst/>
              <a:cxnLst/>
              <a:rect l="l" t="t" r="r" b="b"/>
              <a:pathLst>
                <a:path w="3212" h="4727" extrusionOk="0">
                  <a:moveTo>
                    <a:pt x="1576" y="1"/>
                  </a:moveTo>
                  <a:lnTo>
                    <a:pt x="0" y="4100"/>
                  </a:lnTo>
                  <a:lnTo>
                    <a:pt x="1626" y="4726"/>
                  </a:lnTo>
                  <a:lnTo>
                    <a:pt x="3211" y="62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82725" y="4260550"/>
              <a:ext cx="80300" cy="118150"/>
            </a:xfrm>
            <a:custGeom>
              <a:avLst/>
              <a:gdLst/>
              <a:ahLst/>
              <a:cxnLst/>
              <a:rect l="l" t="t" r="r" b="b"/>
              <a:pathLst>
                <a:path w="3212" h="4726" extrusionOk="0">
                  <a:moveTo>
                    <a:pt x="1586" y="0"/>
                  </a:moveTo>
                  <a:lnTo>
                    <a:pt x="1" y="4100"/>
                  </a:lnTo>
                  <a:lnTo>
                    <a:pt x="1626" y="4726"/>
                  </a:lnTo>
                  <a:lnTo>
                    <a:pt x="3212" y="626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77175" y="3139450"/>
              <a:ext cx="117675" cy="73000"/>
            </a:xfrm>
            <a:custGeom>
              <a:avLst/>
              <a:gdLst/>
              <a:ahLst/>
              <a:cxnLst/>
              <a:rect l="l" t="t" r="r" b="b"/>
              <a:pathLst>
                <a:path w="4707" h="2920" extrusionOk="0">
                  <a:moveTo>
                    <a:pt x="4211" y="1"/>
                  </a:moveTo>
                  <a:lnTo>
                    <a:pt x="1" y="1243"/>
                  </a:lnTo>
                  <a:lnTo>
                    <a:pt x="496" y="2919"/>
                  </a:lnTo>
                  <a:lnTo>
                    <a:pt x="4706" y="1677"/>
                  </a:lnTo>
                  <a:lnTo>
                    <a:pt x="4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44475" y="2103950"/>
              <a:ext cx="96200" cy="116150"/>
            </a:xfrm>
            <a:custGeom>
              <a:avLst/>
              <a:gdLst/>
              <a:ahLst/>
              <a:cxnLst/>
              <a:rect l="l" t="t" r="r" b="b"/>
              <a:pathLst>
                <a:path w="3848" h="4646" extrusionOk="0">
                  <a:moveTo>
                    <a:pt x="2373" y="1"/>
                  </a:moveTo>
                  <a:lnTo>
                    <a:pt x="0" y="3697"/>
                  </a:lnTo>
                  <a:lnTo>
                    <a:pt x="1475" y="4646"/>
                  </a:lnTo>
                  <a:lnTo>
                    <a:pt x="3847" y="950"/>
                  </a:lnTo>
                  <a:lnTo>
                    <a:pt x="2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81100" y="2506100"/>
              <a:ext cx="115650" cy="97200"/>
            </a:xfrm>
            <a:custGeom>
              <a:avLst/>
              <a:gdLst/>
              <a:ahLst/>
              <a:cxnLst/>
              <a:rect l="l" t="t" r="r" b="b"/>
              <a:pathLst>
                <a:path w="4626" h="3888" extrusionOk="0">
                  <a:moveTo>
                    <a:pt x="3656" y="0"/>
                  </a:moveTo>
                  <a:lnTo>
                    <a:pt x="1" y="2424"/>
                  </a:lnTo>
                  <a:lnTo>
                    <a:pt x="960" y="3888"/>
                  </a:lnTo>
                  <a:lnTo>
                    <a:pt x="4625" y="1454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211775" y="2019900"/>
              <a:ext cx="114625" cy="100250"/>
            </a:xfrm>
            <a:custGeom>
              <a:avLst/>
              <a:gdLst/>
              <a:ahLst/>
              <a:cxnLst/>
              <a:rect l="l" t="t" r="r" b="b"/>
              <a:pathLst>
                <a:path w="4585" h="4010" extrusionOk="0">
                  <a:moveTo>
                    <a:pt x="1040" y="0"/>
                  </a:moveTo>
                  <a:lnTo>
                    <a:pt x="0" y="1414"/>
                  </a:lnTo>
                  <a:lnTo>
                    <a:pt x="3544" y="4009"/>
                  </a:lnTo>
                  <a:lnTo>
                    <a:pt x="4584" y="259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462175" y="4818175"/>
              <a:ext cx="109850" cy="43700"/>
            </a:xfrm>
            <a:custGeom>
              <a:avLst/>
              <a:gdLst/>
              <a:ahLst/>
              <a:cxnLst/>
              <a:rect l="l" t="t" r="r" b="b"/>
              <a:pathLst>
                <a:path w="4394" h="1748" extrusionOk="0">
                  <a:moveTo>
                    <a:pt x="1" y="1"/>
                  </a:moveTo>
                  <a:lnTo>
                    <a:pt x="1" y="1747"/>
                  </a:lnTo>
                  <a:lnTo>
                    <a:pt x="4393" y="1747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06250" y="5031225"/>
              <a:ext cx="111600" cy="105050"/>
            </a:xfrm>
            <a:custGeom>
              <a:avLst/>
              <a:gdLst/>
              <a:ahLst/>
              <a:cxnLst/>
              <a:rect l="l" t="t" r="r" b="b"/>
              <a:pathLst>
                <a:path w="4464" h="4202" extrusionOk="0">
                  <a:moveTo>
                    <a:pt x="3312" y="1"/>
                  </a:moveTo>
                  <a:lnTo>
                    <a:pt x="0" y="2879"/>
                  </a:lnTo>
                  <a:lnTo>
                    <a:pt x="1141" y="4201"/>
                  </a:lnTo>
                  <a:lnTo>
                    <a:pt x="4464" y="1324"/>
                  </a:lnTo>
                  <a:lnTo>
                    <a:pt x="33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6150" y="3257100"/>
              <a:ext cx="96200" cy="115900"/>
            </a:xfrm>
            <a:custGeom>
              <a:avLst/>
              <a:gdLst/>
              <a:ahLst/>
              <a:cxnLst/>
              <a:rect l="l" t="t" r="r" b="b"/>
              <a:pathLst>
                <a:path w="3848" h="4636" extrusionOk="0">
                  <a:moveTo>
                    <a:pt x="2373" y="0"/>
                  </a:moveTo>
                  <a:lnTo>
                    <a:pt x="0" y="3696"/>
                  </a:lnTo>
                  <a:lnTo>
                    <a:pt x="1474" y="4635"/>
                  </a:lnTo>
                  <a:lnTo>
                    <a:pt x="3847" y="950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23850" y="950825"/>
              <a:ext cx="86350" cy="117900"/>
            </a:xfrm>
            <a:custGeom>
              <a:avLst/>
              <a:gdLst/>
              <a:ahLst/>
              <a:cxnLst/>
              <a:rect l="l" t="t" r="r" b="b"/>
              <a:pathLst>
                <a:path w="3454" h="4716" extrusionOk="0">
                  <a:moveTo>
                    <a:pt x="1868" y="0"/>
                  </a:moveTo>
                  <a:lnTo>
                    <a:pt x="0" y="3969"/>
                  </a:lnTo>
                  <a:lnTo>
                    <a:pt x="1585" y="4716"/>
                  </a:lnTo>
                  <a:lnTo>
                    <a:pt x="3453" y="737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12100" y="768825"/>
              <a:ext cx="117150" cy="91150"/>
            </a:xfrm>
            <a:custGeom>
              <a:avLst/>
              <a:gdLst/>
              <a:ahLst/>
              <a:cxnLst/>
              <a:rect l="l" t="t" r="r" b="b"/>
              <a:pathLst>
                <a:path w="4686" h="3646" extrusionOk="0">
                  <a:moveTo>
                    <a:pt x="838" y="0"/>
                  </a:moveTo>
                  <a:lnTo>
                    <a:pt x="0" y="1535"/>
                  </a:lnTo>
                  <a:lnTo>
                    <a:pt x="3847" y="3645"/>
                  </a:lnTo>
                  <a:lnTo>
                    <a:pt x="4685" y="2110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0050" y="660025"/>
              <a:ext cx="116900" cy="92900"/>
            </a:xfrm>
            <a:custGeom>
              <a:avLst/>
              <a:gdLst/>
              <a:ahLst/>
              <a:cxnLst/>
              <a:rect l="l" t="t" r="r" b="b"/>
              <a:pathLst>
                <a:path w="4676" h="3716" extrusionOk="0">
                  <a:moveTo>
                    <a:pt x="3807" y="0"/>
                  </a:moveTo>
                  <a:lnTo>
                    <a:pt x="0" y="2201"/>
                  </a:lnTo>
                  <a:lnTo>
                    <a:pt x="868" y="3716"/>
                  </a:lnTo>
                  <a:lnTo>
                    <a:pt x="4675" y="1515"/>
                  </a:lnTo>
                  <a:lnTo>
                    <a:pt x="38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37850" y="1312825"/>
              <a:ext cx="118175" cy="82825"/>
            </a:xfrm>
            <a:custGeom>
              <a:avLst/>
              <a:gdLst/>
              <a:ahLst/>
              <a:cxnLst/>
              <a:rect l="l" t="t" r="r" b="b"/>
              <a:pathLst>
                <a:path w="4727" h="3313" extrusionOk="0">
                  <a:moveTo>
                    <a:pt x="677" y="0"/>
                  </a:moveTo>
                  <a:lnTo>
                    <a:pt x="1" y="1616"/>
                  </a:lnTo>
                  <a:lnTo>
                    <a:pt x="4050" y="3312"/>
                  </a:lnTo>
                  <a:lnTo>
                    <a:pt x="4727" y="1697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15575" y="1670275"/>
              <a:ext cx="107325" cy="109825"/>
            </a:xfrm>
            <a:custGeom>
              <a:avLst/>
              <a:gdLst/>
              <a:ahLst/>
              <a:cxnLst/>
              <a:rect l="l" t="t" r="r" b="b"/>
              <a:pathLst>
                <a:path w="4293" h="4393" extrusionOk="0">
                  <a:moveTo>
                    <a:pt x="1263" y="0"/>
                  </a:moveTo>
                  <a:lnTo>
                    <a:pt x="1" y="1212"/>
                  </a:lnTo>
                  <a:lnTo>
                    <a:pt x="3030" y="4393"/>
                  </a:lnTo>
                  <a:lnTo>
                    <a:pt x="4292" y="3181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0200" y="1477650"/>
              <a:ext cx="60100" cy="115150"/>
            </a:xfrm>
            <a:custGeom>
              <a:avLst/>
              <a:gdLst/>
              <a:ahLst/>
              <a:cxnLst/>
              <a:rect l="l" t="t" r="r" b="b"/>
              <a:pathLst>
                <a:path w="2404" h="4606" extrusionOk="0">
                  <a:moveTo>
                    <a:pt x="677" y="1"/>
                  </a:moveTo>
                  <a:lnTo>
                    <a:pt x="0" y="4343"/>
                  </a:lnTo>
                  <a:lnTo>
                    <a:pt x="1727" y="4605"/>
                  </a:lnTo>
                  <a:lnTo>
                    <a:pt x="2404" y="263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37650" y="1232300"/>
              <a:ext cx="95450" cy="116400"/>
            </a:xfrm>
            <a:custGeom>
              <a:avLst/>
              <a:gdLst/>
              <a:ahLst/>
              <a:cxnLst/>
              <a:rect l="l" t="t" r="r" b="b"/>
              <a:pathLst>
                <a:path w="3818" h="4656" extrusionOk="0">
                  <a:moveTo>
                    <a:pt x="1475" y="0"/>
                  </a:moveTo>
                  <a:lnTo>
                    <a:pt x="1" y="929"/>
                  </a:lnTo>
                  <a:lnTo>
                    <a:pt x="2333" y="4655"/>
                  </a:lnTo>
                  <a:lnTo>
                    <a:pt x="3818" y="3726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244575" y="3745050"/>
              <a:ext cx="115650" cy="97225"/>
            </a:xfrm>
            <a:custGeom>
              <a:avLst/>
              <a:gdLst/>
              <a:ahLst/>
              <a:cxnLst/>
              <a:rect l="l" t="t" r="r" b="b"/>
              <a:pathLst>
                <a:path w="4626" h="3889" extrusionOk="0">
                  <a:moveTo>
                    <a:pt x="3656" y="1"/>
                  </a:moveTo>
                  <a:lnTo>
                    <a:pt x="1" y="2434"/>
                  </a:lnTo>
                  <a:lnTo>
                    <a:pt x="970" y="3888"/>
                  </a:lnTo>
                  <a:lnTo>
                    <a:pt x="4626" y="1455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88450" y="3413850"/>
              <a:ext cx="118175" cy="76775"/>
            </a:xfrm>
            <a:custGeom>
              <a:avLst/>
              <a:gdLst/>
              <a:ahLst/>
              <a:cxnLst/>
              <a:rect l="l" t="t" r="r" b="b"/>
              <a:pathLst>
                <a:path w="4727" h="3071" extrusionOk="0">
                  <a:moveTo>
                    <a:pt x="566" y="1"/>
                  </a:moveTo>
                  <a:lnTo>
                    <a:pt x="1" y="1647"/>
                  </a:lnTo>
                  <a:lnTo>
                    <a:pt x="4161" y="3071"/>
                  </a:lnTo>
                  <a:lnTo>
                    <a:pt x="4727" y="1415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934000" y="4710375"/>
              <a:ext cx="48475" cy="111600"/>
            </a:xfrm>
            <a:custGeom>
              <a:avLst/>
              <a:gdLst/>
              <a:ahLst/>
              <a:cxnLst/>
              <a:rect l="l" t="t" r="r" b="b"/>
              <a:pathLst>
                <a:path w="1939" h="4464" extrusionOk="0">
                  <a:moveTo>
                    <a:pt x="1747" y="1"/>
                  </a:moveTo>
                  <a:lnTo>
                    <a:pt x="0" y="72"/>
                  </a:lnTo>
                  <a:lnTo>
                    <a:pt x="192" y="4464"/>
                  </a:lnTo>
                  <a:lnTo>
                    <a:pt x="1939" y="4383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99500" y="4725025"/>
              <a:ext cx="80300" cy="118175"/>
            </a:xfrm>
            <a:custGeom>
              <a:avLst/>
              <a:gdLst/>
              <a:ahLst/>
              <a:cxnLst/>
              <a:rect l="l" t="t" r="r" b="b"/>
              <a:pathLst>
                <a:path w="3212" h="4727" extrusionOk="0">
                  <a:moveTo>
                    <a:pt x="1576" y="1"/>
                  </a:moveTo>
                  <a:lnTo>
                    <a:pt x="1" y="4090"/>
                  </a:lnTo>
                  <a:lnTo>
                    <a:pt x="1626" y="4726"/>
                  </a:lnTo>
                  <a:lnTo>
                    <a:pt x="3212" y="62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3100" y="4769950"/>
              <a:ext cx="111875" cy="49250"/>
            </a:xfrm>
            <a:custGeom>
              <a:avLst/>
              <a:gdLst/>
              <a:ahLst/>
              <a:cxnLst/>
              <a:rect l="l" t="t" r="r" b="b"/>
              <a:pathLst>
                <a:path w="4475" h="1970" extrusionOk="0">
                  <a:moveTo>
                    <a:pt x="82" y="1"/>
                  </a:moveTo>
                  <a:lnTo>
                    <a:pt x="1" y="1748"/>
                  </a:lnTo>
                  <a:lnTo>
                    <a:pt x="4383" y="1970"/>
                  </a:lnTo>
                  <a:lnTo>
                    <a:pt x="4474" y="22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27450" y="3929350"/>
              <a:ext cx="104275" cy="112100"/>
            </a:xfrm>
            <a:custGeom>
              <a:avLst/>
              <a:gdLst/>
              <a:ahLst/>
              <a:cxnLst/>
              <a:rect l="l" t="t" r="r" b="b"/>
              <a:pathLst>
                <a:path w="4171" h="4484" extrusionOk="0">
                  <a:moveTo>
                    <a:pt x="1343" y="0"/>
                  </a:moveTo>
                  <a:lnTo>
                    <a:pt x="0" y="1131"/>
                  </a:lnTo>
                  <a:lnTo>
                    <a:pt x="2827" y="4483"/>
                  </a:lnTo>
                  <a:lnTo>
                    <a:pt x="4170" y="3363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647475" y="4277450"/>
              <a:ext cx="116650" cy="98975"/>
            </a:xfrm>
            <a:custGeom>
              <a:avLst/>
              <a:gdLst/>
              <a:ahLst/>
              <a:cxnLst/>
              <a:rect l="l" t="t" r="r" b="b"/>
              <a:pathLst>
                <a:path w="4666" h="3959" extrusionOk="0">
                  <a:moveTo>
                    <a:pt x="3656" y="1"/>
                  </a:moveTo>
                  <a:lnTo>
                    <a:pt x="1" y="2434"/>
                  </a:lnTo>
                  <a:lnTo>
                    <a:pt x="1010" y="3959"/>
                  </a:lnTo>
                  <a:lnTo>
                    <a:pt x="4666" y="1525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59625" y="4332725"/>
              <a:ext cx="116900" cy="99000"/>
            </a:xfrm>
            <a:custGeom>
              <a:avLst/>
              <a:gdLst/>
              <a:ahLst/>
              <a:cxnLst/>
              <a:rect l="l" t="t" r="r" b="b"/>
              <a:pathLst>
                <a:path w="4676" h="3960" extrusionOk="0">
                  <a:moveTo>
                    <a:pt x="3666" y="1"/>
                  </a:moveTo>
                  <a:lnTo>
                    <a:pt x="0" y="2434"/>
                  </a:lnTo>
                  <a:lnTo>
                    <a:pt x="1020" y="3959"/>
                  </a:lnTo>
                  <a:lnTo>
                    <a:pt x="4675" y="1526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565175" y="3851325"/>
              <a:ext cx="114625" cy="100000"/>
            </a:xfrm>
            <a:custGeom>
              <a:avLst/>
              <a:gdLst/>
              <a:ahLst/>
              <a:cxnLst/>
              <a:rect l="l" t="t" r="r" b="b"/>
              <a:pathLst>
                <a:path w="4585" h="4000" extrusionOk="0">
                  <a:moveTo>
                    <a:pt x="1041" y="1"/>
                  </a:moveTo>
                  <a:lnTo>
                    <a:pt x="1" y="1405"/>
                  </a:lnTo>
                  <a:lnTo>
                    <a:pt x="3545" y="4000"/>
                  </a:lnTo>
                  <a:lnTo>
                    <a:pt x="4585" y="2596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17975" y="4009100"/>
              <a:ext cx="108550" cy="108575"/>
            </a:xfrm>
            <a:custGeom>
              <a:avLst/>
              <a:gdLst/>
              <a:ahLst/>
              <a:cxnLst/>
              <a:rect l="l" t="t" r="r" b="b"/>
              <a:pathLst>
                <a:path w="4342" h="4343" extrusionOk="0">
                  <a:moveTo>
                    <a:pt x="3100" y="1"/>
                  </a:moveTo>
                  <a:lnTo>
                    <a:pt x="0" y="3101"/>
                  </a:lnTo>
                  <a:lnTo>
                    <a:pt x="1232" y="4343"/>
                  </a:lnTo>
                  <a:lnTo>
                    <a:pt x="4342" y="1233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2"/>
          <p:cNvGrpSpPr/>
          <p:nvPr/>
        </p:nvGrpSpPr>
        <p:grpSpPr>
          <a:xfrm>
            <a:off x="6160311" y="-436253"/>
            <a:ext cx="3741865" cy="6016006"/>
            <a:chOff x="4594175" y="578725"/>
            <a:chExt cx="2777100" cy="4464900"/>
          </a:xfrm>
        </p:grpSpPr>
        <p:sp>
          <p:nvSpPr>
            <p:cNvPr id="95" name="Google Shape;95;p2"/>
            <p:cNvSpPr/>
            <p:nvPr/>
          </p:nvSpPr>
          <p:spPr>
            <a:xfrm>
              <a:off x="7272800" y="3580725"/>
              <a:ext cx="98475" cy="115125"/>
            </a:xfrm>
            <a:custGeom>
              <a:avLst/>
              <a:gdLst/>
              <a:ahLst/>
              <a:cxnLst/>
              <a:rect l="l" t="t" r="r" b="b"/>
              <a:pathLst>
                <a:path w="3939" h="4605" extrusionOk="0">
                  <a:moveTo>
                    <a:pt x="2495" y="0"/>
                  </a:moveTo>
                  <a:lnTo>
                    <a:pt x="1" y="3615"/>
                  </a:lnTo>
                  <a:lnTo>
                    <a:pt x="1435" y="4605"/>
                  </a:lnTo>
                  <a:lnTo>
                    <a:pt x="3939" y="1000"/>
                  </a:lnTo>
                  <a:lnTo>
                    <a:pt x="24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040050" y="4734375"/>
              <a:ext cx="117925" cy="84075"/>
            </a:xfrm>
            <a:custGeom>
              <a:avLst/>
              <a:gdLst/>
              <a:ahLst/>
              <a:cxnLst/>
              <a:rect l="l" t="t" r="r" b="b"/>
              <a:pathLst>
                <a:path w="4717" h="3363" extrusionOk="0">
                  <a:moveTo>
                    <a:pt x="698" y="0"/>
                  </a:moveTo>
                  <a:lnTo>
                    <a:pt x="1" y="1606"/>
                  </a:lnTo>
                  <a:lnTo>
                    <a:pt x="4020" y="3363"/>
                  </a:lnTo>
                  <a:lnTo>
                    <a:pt x="4717" y="1767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712150" y="4509200"/>
              <a:ext cx="50250" cy="112350"/>
            </a:xfrm>
            <a:custGeom>
              <a:avLst/>
              <a:gdLst/>
              <a:ahLst/>
              <a:cxnLst/>
              <a:rect l="l" t="t" r="r" b="b"/>
              <a:pathLst>
                <a:path w="2010" h="4494" extrusionOk="0">
                  <a:moveTo>
                    <a:pt x="273" y="0"/>
                  </a:moveTo>
                  <a:lnTo>
                    <a:pt x="0" y="4393"/>
                  </a:lnTo>
                  <a:lnTo>
                    <a:pt x="1747" y="4494"/>
                  </a:lnTo>
                  <a:lnTo>
                    <a:pt x="2010" y="11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988400" y="4931275"/>
              <a:ext cx="50525" cy="112350"/>
            </a:xfrm>
            <a:custGeom>
              <a:avLst/>
              <a:gdLst/>
              <a:ahLst/>
              <a:cxnLst/>
              <a:rect l="l" t="t" r="r" b="b"/>
              <a:pathLst>
                <a:path w="2021" h="4494" extrusionOk="0">
                  <a:moveTo>
                    <a:pt x="273" y="0"/>
                  </a:moveTo>
                  <a:lnTo>
                    <a:pt x="1" y="4383"/>
                  </a:lnTo>
                  <a:lnTo>
                    <a:pt x="1748" y="4494"/>
                  </a:lnTo>
                  <a:lnTo>
                    <a:pt x="2020" y="11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647775" y="3763500"/>
              <a:ext cx="118425" cy="82825"/>
            </a:xfrm>
            <a:custGeom>
              <a:avLst/>
              <a:gdLst/>
              <a:ahLst/>
              <a:cxnLst/>
              <a:rect l="l" t="t" r="r" b="b"/>
              <a:pathLst>
                <a:path w="4737" h="3313" extrusionOk="0">
                  <a:moveTo>
                    <a:pt x="677" y="0"/>
                  </a:moveTo>
                  <a:lnTo>
                    <a:pt x="0" y="1616"/>
                  </a:lnTo>
                  <a:lnTo>
                    <a:pt x="4060" y="3312"/>
                  </a:lnTo>
                  <a:lnTo>
                    <a:pt x="4736" y="1696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832300" y="3966950"/>
              <a:ext cx="107325" cy="109575"/>
            </a:xfrm>
            <a:custGeom>
              <a:avLst/>
              <a:gdLst/>
              <a:ahLst/>
              <a:cxnLst/>
              <a:rect l="l" t="t" r="r" b="b"/>
              <a:pathLst>
                <a:path w="4293" h="4383" extrusionOk="0">
                  <a:moveTo>
                    <a:pt x="1263" y="1"/>
                  </a:moveTo>
                  <a:lnTo>
                    <a:pt x="1" y="1202"/>
                  </a:lnTo>
                  <a:lnTo>
                    <a:pt x="3030" y="4383"/>
                  </a:lnTo>
                  <a:lnTo>
                    <a:pt x="4292" y="3181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728900" y="1099750"/>
              <a:ext cx="107825" cy="109350"/>
            </a:xfrm>
            <a:custGeom>
              <a:avLst/>
              <a:gdLst/>
              <a:ahLst/>
              <a:cxnLst/>
              <a:rect l="l" t="t" r="r" b="b"/>
              <a:pathLst>
                <a:path w="4313" h="4374" extrusionOk="0">
                  <a:moveTo>
                    <a:pt x="3060" y="1"/>
                  </a:moveTo>
                  <a:lnTo>
                    <a:pt x="0" y="3161"/>
                  </a:lnTo>
                  <a:lnTo>
                    <a:pt x="1263" y="4373"/>
                  </a:lnTo>
                  <a:lnTo>
                    <a:pt x="4312" y="1213"/>
                  </a:lnTo>
                  <a:lnTo>
                    <a:pt x="30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288400" y="1057100"/>
              <a:ext cx="118150" cy="82075"/>
            </a:xfrm>
            <a:custGeom>
              <a:avLst/>
              <a:gdLst/>
              <a:ahLst/>
              <a:cxnLst/>
              <a:rect l="l" t="t" r="r" b="b"/>
              <a:pathLst>
                <a:path w="4726" h="3283" extrusionOk="0">
                  <a:moveTo>
                    <a:pt x="4069" y="0"/>
                  </a:moveTo>
                  <a:lnTo>
                    <a:pt x="0" y="1667"/>
                  </a:lnTo>
                  <a:lnTo>
                    <a:pt x="667" y="3282"/>
                  </a:lnTo>
                  <a:lnTo>
                    <a:pt x="4726" y="1616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408550" y="779175"/>
              <a:ext cx="106300" cy="110325"/>
            </a:xfrm>
            <a:custGeom>
              <a:avLst/>
              <a:gdLst/>
              <a:ahLst/>
              <a:cxnLst/>
              <a:rect l="l" t="t" r="r" b="b"/>
              <a:pathLst>
                <a:path w="4252" h="4413" extrusionOk="0">
                  <a:moveTo>
                    <a:pt x="1283" y="0"/>
                  </a:moveTo>
                  <a:lnTo>
                    <a:pt x="1" y="1171"/>
                  </a:lnTo>
                  <a:lnTo>
                    <a:pt x="2959" y="4413"/>
                  </a:lnTo>
                  <a:lnTo>
                    <a:pt x="4252" y="3231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154000" y="626950"/>
              <a:ext cx="106300" cy="110325"/>
            </a:xfrm>
            <a:custGeom>
              <a:avLst/>
              <a:gdLst/>
              <a:ahLst/>
              <a:cxnLst/>
              <a:rect l="l" t="t" r="r" b="b"/>
              <a:pathLst>
                <a:path w="4252" h="4413" extrusionOk="0">
                  <a:moveTo>
                    <a:pt x="1293" y="0"/>
                  </a:moveTo>
                  <a:lnTo>
                    <a:pt x="1" y="1172"/>
                  </a:lnTo>
                  <a:lnTo>
                    <a:pt x="2969" y="4413"/>
                  </a:lnTo>
                  <a:lnTo>
                    <a:pt x="4252" y="3231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18900" y="1493300"/>
              <a:ext cx="111350" cy="105550"/>
            </a:xfrm>
            <a:custGeom>
              <a:avLst/>
              <a:gdLst/>
              <a:ahLst/>
              <a:cxnLst/>
              <a:rect l="l" t="t" r="r" b="b"/>
              <a:pathLst>
                <a:path w="4454" h="4222" extrusionOk="0">
                  <a:moveTo>
                    <a:pt x="1151" y="1"/>
                  </a:moveTo>
                  <a:lnTo>
                    <a:pt x="0" y="1314"/>
                  </a:lnTo>
                  <a:lnTo>
                    <a:pt x="3292" y="4222"/>
                  </a:lnTo>
                  <a:lnTo>
                    <a:pt x="4453" y="2909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187750" y="3961900"/>
              <a:ext cx="111325" cy="105300"/>
            </a:xfrm>
            <a:custGeom>
              <a:avLst/>
              <a:gdLst/>
              <a:ahLst/>
              <a:cxnLst/>
              <a:rect l="l" t="t" r="r" b="b"/>
              <a:pathLst>
                <a:path w="4453" h="4212" extrusionOk="0">
                  <a:moveTo>
                    <a:pt x="1161" y="1"/>
                  </a:moveTo>
                  <a:lnTo>
                    <a:pt x="0" y="1313"/>
                  </a:lnTo>
                  <a:lnTo>
                    <a:pt x="3302" y="4211"/>
                  </a:lnTo>
                  <a:lnTo>
                    <a:pt x="4453" y="2909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430175" y="1376175"/>
              <a:ext cx="85850" cy="117925"/>
            </a:xfrm>
            <a:custGeom>
              <a:avLst/>
              <a:gdLst/>
              <a:ahLst/>
              <a:cxnLst/>
              <a:rect l="l" t="t" r="r" b="b"/>
              <a:pathLst>
                <a:path w="3434" h="4717" extrusionOk="0">
                  <a:moveTo>
                    <a:pt x="1586" y="1"/>
                  </a:moveTo>
                  <a:lnTo>
                    <a:pt x="0" y="738"/>
                  </a:lnTo>
                  <a:lnTo>
                    <a:pt x="1848" y="4716"/>
                  </a:lnTo>
                  <a:lnTo>
                    <a:pt x="3433" y="397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004975" y="953600"/>
              <a:ext cx="108575" cy="108575"/>
            </a:xfrm>
            <a:custGeom>
              <a:avLst/>
              <a:gdLst/>
              <a:ahLst/>
              <a:cxnLst/>
              <a:rect l="l" t="t" r="r" b="b"/>
              <a:pathLst>
                <a:path w="4343" h="4343" extrusionOk="0">
                  <a:moveTo>
                    <a:pt x="1232" y="0"/>
                  </a:moveTo>
                  <a:lnTo>
                    <a:pt x="0" y="1232"/>
                  </a:lnTo>
                  <a:lnTo>
                    <a:pt x="3100" y="4342"/>
                  </a:lnTo>
                  <a:lnTo>
                    <a:pt x="4342" y="3100"/>
                  </a:lnTo>
                  <a:lnTo>
                    <a:pt x="12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735875" y="1146450"/>
              <a:ext cx="89375" cy="117675"/>
            </a:xfrm>
            <a:custGeom>
              <a:avLst/>
              <a:gdLst/>
              <a:ahLst/>
              <a:cxnLst/>
              <a:rect l="l" t="t" r="r" b="b"/>
              <a:pathLst>
                <a:path w="3575" h="4707" extrusionOk="0">
                  <a:moveTo>
                    <a:pt x="2030" y="1"/>
                  </a:moveTo>
                  <a:lnTo>
                    <a:pt x="0" y="3899"/>
                  </a:lnTo>
                  <a:lnTo>
                    <a:pt x="1545" y="4706"/>
                  </a:lnTo>
                  <a:lnTo>
                    <a:pt x="3575" y="819"/>
                  </a:lnTo>
                  <a:lnTo>
                    <a:pt x="20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728800" y="616100"/>
              <a:ext cx="89650" cy="117650"/>
            </a:xfrm>
            <a:custGeom>
              <a:avLst/>
              <a:gdLst/>
              <a:ahLst/>
              <a:cxnLst/>
              <a:rect l="l" t="t" r="r" b="b"/>
              <a:pathLst>
                <a:path w="3586" h="4706" extrusionOk="0">
                  <a:moveTo>
                    <a:pt x="2040" y="0"/>
                  </a:moveTo>
                  <a:lnTo>
                    <a:pt x="1" y="3888"/>
                  </a:lnTo>
                  <a:lnTo>
                    <a:pt x="1546" y="4705"/>
                  </a:lnTo>
                  <a:lnTo>
                    <a:pt x="3585" y="808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349900" y="1975225"/>
              <a:ext cx="98975" cy="114875"/>
            </a:xfrm>
            <a:custGeom>
              <a:avLst/>
              <a:gdLst/>
              <a:ahLst/>
              <a:cxnLst/>
              <a:rect l="l" t="t" r="r" b="b"/>
              <a:pathLst>
                <a:path w="3959" h="4595" extrusionOk="0">
                  <a:moveTo>
                    <a:pt x="2525" y="0"/>
                  </a:moveTo>
                  <a:lnTo>
                    <a:pt x="0" y="3595"/>
                  </a:lnTo>
                  <a:lnTo>
                    <a:pt x="1434" y="4595"/>
                  </a:lnTo>
                  <a:lnTo>
                    <a:pt x="3959" y="1000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216275" y="701425"/>
              <a:ext cx="98725" cy="115125"/>
            </a:xfrm>
            <a:custGeom>
              <a:avLst/>
              <a:gdLst/>
              <a:ahLst/>
              <a:cxnLst/>
              <a:rect l="l" t="t" r="r" b="b"/>
              <a:pathLst>
                <a:path w="3949" h="4605" extrusionOk="0">
                  <a:moveTo>
                    <a:pt x="2514" y="0"/>
                  </a:moveTo>
                  <a:lnTo>
                    <a:pt x="0" y="3605"/>
                  </a:lnTo>
                  <a:lnTo>
                    <a:pt x="1424" y="4604"/>
                  </a:lnTo>
                  <a:lnTo>
                    <a:pt x="3948" y="1000"/>
                  </a:lnTo>
                  <a:lnTo>
                    <a:pt x="2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642225" y="1746500"/>
              <a:ext cx="116400" cy="94450"/>
            </a:xfrm>
            <a:custGeom>
              <a:avLst/>
              <a:gdLst/>
              <a:ahLst/>
              <a:cxnLst/>
              <a:rect l="l" t="t" r="r" b="b"/>
              <a:pathLst>
                <a:path w="4656" h="3778" extrusionOk="0">
                  <a:moveTo>
                    <a:pt x="3746" y="1"/>
                  </a:moveTo>
                  <a:lnTo>
                    <a:pt x="0" y="2283"/>
                  </a:lnTo>
                  <a:lnTo>
                    <a:pt x="909" y="3777"/>
                  </a:lnTo>
                  <a:lnTo>
                    <a:pt x="4655" y="1485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189250" y="2557075"/>
              <a:ext cx="116400" cy="94450"/>
            </a:xfrm>
            <a:custGeom>
              <a:avLst/>
              <a:gdLst/>
              <a:ahLst/>
              <a:cxnLst/>
              <a:rect l="l" t="t" r="r" b="b"/>
              <a:pathLst>
                <a:path w="4656" h="3778" extrusionOk="0">
                  <a:moveTo>
                    <a:pt x="3747" y="1"/>
                  </a:moveTo>
                  <a:lnTo>
                    <a:pt x="1" y="2283"/>
                  </a:lnTo>
                  <a:lnTo>
                    <a:pt x="909" y="3777"/>
                  </a:lnTo>
                  <a:lnTo>
                    <a:pt x="4656" y="1485"/>
                  </a:lnTo>
                  <a:lnTo>
                    <a:pt x="3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7198600" y="1955525"/>
              <a:ext cx="116400" cy="94700"/>
            </a:xfrm>
            <a:custGeom>
              <a:avLst/>
              <a:gdLst/>
              <a:ahLst/>
              <a:cxnLst/>
              <a:rect l="l" t="t" r="r" b="b"/>
              <a:pathLst>
                <a:path w="4656" h="3788" extrusionOk="0">
                  <a:moveTo>
                    <a:pt x="3746" y="1"/>
                  </a:moveTo>
                  <a:lnTo>
                    <a:pt x="0" y="2293"/>
                  </a:lnTo>
                  <a:lnTo>
                    <a:pt x="909" y="3787"/>
                  </a:lnTo>
                  <a:lnTo>
                    <a:pt x="4655" y="1495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600575" y="2251375"/>
              <a:ext cx="112850" cy="102025"/>
            </a:xfrm>
            <a:custGeom>
              <a:avLst/>
              <a:gdLst/>
              <a:ahLst/>
              <a:cxnLst/>
              <a:rect l="l" t="t" r="r" b="b"/>
              <a:pathLst>
                <a:path w="4514" h="4081" extrusionOk="0">
                  <a:moveTo>
                    <a:pt x="1081" y="1"/>
                  </a:moveTo>
                  <a:lnTo>
                    <a:pt x="0" y="1364"/>
                  </a:lnTo>
                  <a:lnTo>
                    <a:pt x="3423" y="4080"/>
                  </a:lnTo>
                  <a:lnTo>
                    <a:pt x="4514" y="2717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147700" y="1077050"/>
              <a:ext cx="111350" cy="105525"/>
            </a:xfrm>
            <a:custGeom>
              <a:avLst/>
              <a:gdLst/>
              <a:ahLst/>
              <a:cxnLst/>
              <a:rect l="l" t="t" r="r" b="b"/>
              <a:pathLst>
                <a:path w="4454" h="4221" extrusionOk="0">
                  <a:moveTo>
                    <a:pt x="1151" y="0"/>
                  </a:moveTo>
                  <a:lnTo>
                    <a:pt x="0" y="1313"/>
                  </a:lnTo>
                  <a:lnTo>
                    <a:pt x="3292" y="4221"/>
                  </a:lnTo>
                  <a:lnTo>
                    <a:pt x="4453" y="2908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413000" y="888725"/>
              <a:ext cx="104550" cy="111850"/>
            </a:xfrm>
            <a:custGeom>
              <a:avLst/>
              <a:gdLst/>
              <a:ahLst/>
              <a:cxnLst/>
              <a:rect l="l" t="t" r="r" b="b"/>
              <a:pathLst>
                <a:path w="4182" h="4474" extrusionOk="0">
                  <a:moveTo>
                    <a:pt x="2858" y="0"/>
                  </a:moveTo>
                  <a:lnTo>
                    <a:pt x="1" y="3343"/>
                  </a:lnTo>
                  <a:lnTo>
                    <a:pt x="1323" y="4474"/>
                  </a:lnTo>
                  <a:lnTo>
                    <a:pt x="4181" y="1141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256150" y="1355475"/>
              <a:ext cx="104525" cy="111850"/>
            </a:xfrm>
            <a:custGeom>
              <a:avLst/>
              <a:gdLst/>
              <a:ahLst/>
              <a:cxnLst/>
              <a:rect l="l" t="t" r="r" b="b"/>
              <a:pathLst>
                <a:path w="4181" h="4474" extrusionOk="0">
                  <a:moveTo>
                    <a:pt x="2858" y="1"/>
                  </a:moveTo>
                  <a:lnTo>
                    <a:pt x="0" y="3343"/>
                  </a:lnTo>
                  <a:lnTo>
                    <a:pt x="1323" y="4474"/>
                  </a:lnTo>
                  <a:lnTo>
                    <a:pt x="4181" y="1142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956350" y="800875"/>
              <a:ext cx="85850" cy="118175"/>
            </a:xfrm>
            <a:custGeom>
              <a:avLst/>
              <a:gdLst/>
              <a:ahLst/>
              <a:cxnLst/>
              <a:rect l="l" t="t" r="r" b="b"/>
              <a:pathLst>
                <a:path w="3434" h="4727" extrusionOk="0">
                  <a:moveTo>
                    <a:pt x="1586" y="0"/>
                  </a:moveTo>
                  <a:lnTo>
                    <a:pt x="0" y="738"/>
                  </a:lnTo>
                  <a:lnTo>
                    <a:pt x="1848" y="4726"/>
                  </a:lnTo>
                  <a:lnTo>
                    <a:pt x="3433" y="3989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5600" y="578725"/>
              <a:ext cx="89625" cy="117400"/>
            </a:xfrm>
            <a:custGeom>
              <a:avLst/>
              <a:gdLst/>
              <a:ahLst/>
              <a:cxnLst/>
              <a:rect l="l" t="t" r="r" b="b"/>
              <a:pathLst>
                <a:path w="3585" h="4696" extrusionOk="0">
                  <a:moveTo>
                    <a:pt x="2040" y="1"/>
                  </a:moveTo>
                  <a:lnTo>
                    <a:pt x="0" y="3888"/>
                  </a:lnTo>
                  <a:lnTo>
                    <a:pt x="1555" y="4696"/>
                  </a:lnTo>
                  <a:lnTo>
                    <a:pt x="3585" y="808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821700" y="1967900"/>
              <a:ext cx="111350" cy="105275"/>
            </a:xfrm>
            <a:custGeom>
              <a:avLst/>
              <a:gdLst/>
              <a:ahLst/>
              <a:cxnLst/>
              <a:rect l="l" t="t" r="r" b="b"/>
              <a:pathLst>
                <a:path w="4454" h="4211" extrusionOk="0">
                  <a:moveTo>
                    <a:pt x="1162" y="0"/>
                  </a:moveTo>
                  <a:lnTo>
                    <a:pt x="1" y="1313"/>
                  </a:lnTo>
                  <a:lnTo>
                    <a:pt x="3302" y="4211"/>
                  </a:lnTo>
                  <a:lnTo>
                    <a:pt x="4454" y="2898"/>
                  </a:lnTo>
                  <a:lnTo>
                    <a:pt x="11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879850" y="1400150"/>
              <a:ext cx="85850" cy="117925"/>
            </a:xfrm>
            <a:custGeom>
              <a:avLst/>
              <a:gdLst/>
              <a:ahLst/>
              <a:cxnLst/>
              <a:rect l="l" t="t" r="r" b="b"/>
              <a:pathLst>
                <a:path w="3434" h="4717" extrusionOk="0">
                  <a:moveTo>
                    <a:pt x="1586" y="1"/>
                  </a:moveTo>
                  <a:lnTo>
                    <a:pt x="1" y="738"/>
                  </a:lnTo>
                  <a:lnTo>
                    <a:pt x="1849" y="4717"/>
                  </a:lnTo>
                  <a:lnTo>
                    <a:pt x="3434" y="39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139875" y="1501900"/>
              <a:ext cx="108575" cy="108575"/>
            </a:xfrm>
            <a:custGeom>
              <a:avLst/>
              <a:gdLst/>
              <a:ahLst/>
              <a:cxnLst/>
              <a:rect l="l" t="t" r="r" b="b"/>
              <a:pathLst>
                <a:path w="4343" h="4343" extrusionOk="0">
                  <a:moveTo>
                    <a:pt x="3110" y="0"/>
                  </a:moveTo>
                  <a:lnTo>
                    <a:pt x="0" y="3110"/>
                  </a:lnTo>
                  <a:lnTo>
                    <a:pt x="1242" y="4342"/>
                  </a:lnTo>
                  <a:lnTo>
                    <a:pt x="4342" y="1232"/>
                  </a:lnTo>
                  <a:lnTo>
                    <a:pt x="3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887850" y="3061700"/>
              <a:ext cx="116900" cy="68200"/>
            </a:xfrm>
            <a:custGeom>
              <a:avLst/>
              <a:gdLst/>
              <a:ahLst/>
              <a:cxnLst/>
              <a:rect l="l" t="t" r="r" b="b"/>
              <a:pathLst>
                <a:path w="4676" h="2728" extrusionOk="0">
                  <a:moveTo>
                    <a:pt x="404" y="1"/>
                  </a:moveTo>
                  <a:lnTo>
                    <a:pt x="0" y="1697"/>
                  </a:lnTo>
                  <a:lnTo>
                    <a:pt x="4271" y="2727"/>
                  </a:lnTo>
                  <a:lnTo>
                    <a:pt x="4675" y="103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480650" y="2661100"/>
              <a:ext cx="113875" cy="101250"/>
            </a:xfrm>
            <a:custGeom>
              <a:avLst/>
              <a:gdLst/>
              <a:ahLst/>
              <a:cxnLst/>
              <a:rect l="l" t="t" r="r" b="b"/>
              <a:pathLst>
                <a:path w="4555" h="4050" extrusionOk="0">
                  <a:moveTo>
                    <a:pt x="1061" y="0"/>
                  </a:moveTo>
                  <a:lnTo>
                    <a:pt x="1" y="1394"/>
                  </a:lnTo>
                  <a:lnTo>
                    <a:pt x="3495" y="4049"/>
                  </a:lnTo>
                  <a:lnTo>
                    <a:pt x="4555" y="2666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774750" y="2652500"/>
              <a:ext cx="74000" cy="117675"/>
            </a:xfrm>
            <a:custGeom>
              <a:avLst/>
              <a:gdLst/>
              <a:ahLst/>
              <a:cxnLst/>
              <a:rect l="l" t="t" r="r" b="b"/>
              <a:pathLst>
                <a:path w="2960" h="4707" extrusionOk="0">
                  <a:moveTo>
                    <a:pt x="1293" y="1"/>
                  </a:moveTo>
                  <a:lnTo>
                    <a:pt x="0" y="4191"/>
                  </a:lnTo>
                  <a:lnTo>
                    <a:pt x="1667" y="4706"/>
                  </a:lnTo>
                  <a:lnTo>
                    <a:pt x="2959" y="516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358075" y="4848975"/>
              <a:ext cx="64125" cy="116150"/>
            </a:xfrm>
            <a:custGeom>
              <a:avLst/>
              <a:gdLst/>
              <a:ahLst/>
              <a:cxnLst/>
              <a:rect l="l" t="t" r="r" b="b"/>
              <a:pathLst>
                <a:path w="2565" h="4646" extrusionOk="0">
                  <a:moveTo>
                    <a:pt x="848" y="0"/>
                  </a:moveTo>
                  <a:lnTo>
                    <a:pt x="0" y="4312"/>
                  </a:lnTo>
                  <a:lnTo>
                    <a:pt x="1717" y="4645"/>
                  </a:lnTo>
                  <a:lnTo>
                    <a:pt x="2565" y="334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355200" y="3962925"/>
              <a:ext cx="98475" cy="115125"/>
            </a:xfrm>
            <a:custGeom>
              <a:avLst/>
              <a:gdLst/>
              <a:ahLst/>
              <a:cxnLst/>
              <a:rect l="l" t="t" r="r" b="b"/>
              <a:pathLst>
                <a:path w="3939" h="4605" extrusionOk="0">
                  <a:moveTo>
                    <a:pt x="2494" y="0"/>
                  </a:moveTo>
                  <a:lnTo>
                    <a:pt x="0" y="3605"/>
                  </a:lnTo>
                  <a:lnTo>
                    <a:pt x="1434" y="4605"/>
                  </a:lnTo>
                  <a:lnTo>
                    <a:pt x="3938" y="990"/>
                  </a:lnTo>
                  <a:lnTo>
                    <a:pt x="24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350650" y="4351675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83" y="0"/>
                  </a:moveTo>
                  <a:lnTo>
                    <a:pt x="1" y="212"/>
                  </a:lnTo>
                  <a:lnTo>
                    <a:pt x="81" y="1959"/>
                  </a:lnTo>
                  <a:lnTo>
                    <a:pt x="4474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568250" y="4934050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83" y="0"/>
                  </a:moveTo>
                  <a:lnTo>
                    <a:pt x="1" y="212"/>
                  </a:lnTo>
                  <a:lnTo>
                    <a:pt x="81" y="1959"/>
                  </a:lnTo>
                  <a:lnTo>
                    <a:pt x="4474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433800" y="4340050"/>
              <a:ext cx="112850" cy="52550"/>
            </a:xfrm>
            <a:custGeom>
              <a:avLst/>
              <a:gdLst/>
              <a:ahLst/>
              <a:cxnLst/>
              <a:rect l="l" t="t" r="r" b="b"/>
              <a:pathLst>
                <a:path w="4514" h="2102" extrusionOk="0">
                  <a:moveTo>
                    <a:pt x="142" y="1"/>
                  </a:moveTo>
                  <a:lnTo>
                    <a:pt x="0" y="1748"/>
                  </a:lnTo>
                  <a:lnTo>
                    <a:pt x="4383" y="2101"/>
                  </a:lnTo>
                  <a:lnTo>
                    <a:pt x="4514" y="354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880875" y="4329700"/>
              <a:ext cx="99975" cy="114650"/>
            </a:xfrm>
            <a:custGeom>
              <a:avLst/>
              <a:gdLst/>
              <a:ahLst/>
              <a:cxnLst/>
              <a:rect l="l" t="t" r="r" b="b"/>
              <a:pathLst>
                <a:path w="3999" h="4586" extrusionOk="0">
                  <a:moveTo>
                    <a:pt x="2595" y="1"/>
                  </a:moveTo>
                  <a:lnTo>
                    <a:pt x="0" y="3555"/>
                  </a:lnTo>
                  <a:lnTo>
                    <a:pt x="1414" y="4585"/>
                  </a:lnTo>
                  <a:lnTo>
                    <a:pt x="3999" y="1031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652750" y="4274425"/>
              <a:ext cx="112875" cy="52525"/>
            </a:xfrm>
            <a:custGeom>
              <a:avLst/>
              <a:gdLst/>
              <a:ahLst/>
              <a:cxnLst/>
              <a:rect l="l" t="t" r="r" b="b"/>
              <a:pathLst>
                <a:path w="4515" h="2101" extrusionOk="0">
                  <a:moveTo>
                    <a:pt x="142" y="0"/>
                  </a:moveTo>
                  <a:lnTo>
                    <a:pt x="1" y="1747"/>
                  </a:lnTo>
                  <a:lnTo>
                    <a:pt x="4373" y="2101"/>
                  </a:lnTo>
                  <a:lnTo>
                    <a:pt x="4514" y="35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921100" y="4629100"/>
              <a:ext cx="113875" cy="101000"/>
            </a:xfrm>
            <a:custGeom>
              <a:avLst/>
              <a:gdLst/>
              <a:ahLst/>
              <a:cxnLst/>
              <a:rect l="l" t="t" r="r" b="b"/>
              <a:pathLst>
                <a:path w="4555" h="4040" extrusionOk="0">
                  <a:moveTo>
                    <a:pt x="3504" y="0"/>
                  </a:moveTo>
                  <a:lnTo>
                    <a:pt x="0" y="2646"/>
                  </a:lnTo>
                  <a:lnTo>
                    <a:pt x="1061" y="4039"/>
                  </a:lnTo>
                  <a:lnTo>
                    <a:pt x="4554" y="1394"/>
                  </a:lnTo>
                  <a:lnTo>
                    <a:pt x="35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623625" y="4190875"/>
              <a:ext cx="117425" cy="90400"/>
            </a:xfrm>
            <a:custGeom>
              <a:avLst/>
              <a:gdLst/>
              <a:ahLst/>
              <a:cxnLst/>
              <a:rect l="l" t="t" r="r" b="b"/>
              <a:pathLst>
                <a:path w="4697" h="3616" extrusionOk="0">
                  <a:moveTo>
                    <a:pt x="829" y="0"/>
                  </a:moveTo>
                  <a:lnTo>
                    <a:pt x="1" y="1535"/>
                  </a:lnTo>
                  <a:lnTo>
                    <a:pt x="3868" y="3615"/>
                  </a:lnTo>
                  <a:lnTo>
                    <a:pt x="4696" y="2080"/>
                  </a:lnTo>
                  <a:lnTo>
                    <a:pt x="8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002625" y="4391800"/>
              <a:ext cx="117425" cy="90400"/>
            </a:xfrm>
            <a:custGeom>
              <a:avLst/>
              <a:gdLst/>
              <a:ahLst/>
              <a:cxnLst/>
              <a:rect l="l" t="t" r="r" b="b"/>
              <a:pathLst>
                <a:path w="4697" h="3616" extrusionOk="0">
                  <a:moveTo>
                    <a:pt x="829" y="1"/>
                  </a:moveTo>
                  <a:lnTo>
                    <a:pt x="1" y="1536"/>
                  </a:lnTo>
                  <a:lnTo>
                    <a:pt x="3868" y="3616"/>
                  </a:lnTo>
                  <a:lnTo>
                    <a:pt x="4696" y="2081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594175" y="4763900"/>
              <a:ext cx="118175" cy="80800"/>
            </a:xfrm>
            <a:custGeom>
              <a:avLst/>
              <a:gdLst/>
              <a:ahLst/>
              <a:cxnLst/>
              <a:rect l="l" t="t" r="r" b="b"/>
              <a:pathLst>
                <a:path w="4727" h="3232" extrusionOk="0">
                  <a:moveTo>
                    <a:pt x="647" y="1"/>
                  </a:moveTo>
                  <a:lnTo>
                    <a:pt x="1" y="1626"/>
                  </a:lnTo>
                  <a:lnTo>
                    <a:pt x="4090" y="3232"/>
                  </a:lnTo>
                  <a:lnTo>
                    <a:pt x="4727" y="1606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416125" y="4546550"/>
              <a:ext cx="58850" cy="114875"/>
            </a:xfrm>
            <a:custGeom>
              <a:avLst/>
              <a:gdLst/>
              <a:ahLst/>
              <a:cxnLst/>
              <a:rect l="l" t="t" r="r" b="b"/>
              <a:pathLst>
                <a:path w="2354" h="4595" extrusionOk="0">
                  <a:moveTo>
                    <a:pt x="616" y="1"/>
                  </a:moveTo>
                  <a:lnTo>
                    <a:pt x="1" y="4343"/>
                  </a:lnTo>
                  <a:lnTo>
                    <a:pt x="1737" y="4595"/>
                  </a:lnTo>
                  <a:lnTo>
                    <a:pt x="2353" y="243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211150" y="4145675"/>
              <a:ext cx="102775" cy="113125"/>
            </a:xfrm>
            <a:custGeom>
              <a:avLst/>
              <a:gdLst/>
              <a:ahLst/>
              <a:cxnLst/>
              <a:rect l="l" t="t" r="r" b="b"/>
              <a:pathLst>
                <a:path w="4111" h="4525" extrusionOk="0">
                  <a:moveTo>
                    <a:pt x="1364" y="1"/>
                  </a:moveTo>
                  <a:lnTo>
                    <a:pt x="0" y="1091"/>
                  </a:lnTo>
                  <a:lnTo>
                    <a:pt x="2737" y="4524"/>
                  </a:lnTo>
                  <a:lnTo>
                    <a:pt x="4110" y="3434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687850" y="4469300"/>
              <a:ext cx="58825" cy="114900"/>
            </a:xfrm>
            <a:custGeom>
              <a:avLst/>
              <a:gdLst/>
              <a:ahLst/>
              <a:cxnLst/>
              <a:rect l="l" t="t" r="r" b="b"/>
              <a:pathLst>
                <a:path w="2353" h="4596" extrusionOk="0">
                  <a:moveTo>
                    <a:pt x="616" y="1"/>
                  </a:moveTo>
                  <a:lnTo>
                    <a:pt x="0" y="4353"/>
                  </a:lnTo>
                  <a:lnTo>
                    <a:pt x="1737" y="4595"/>
                  </a:lnTo>
                  <a:lnTo>
                    <a:pt x="2353" y="243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327675" y="3632725"/>
              <a:ext cx="64150" cy="116400"/>
            </a:xfrm>
            <a:custGeom>
              <a:avLst/>
              <a:gdLst/>
              <a:ahLst/>
              <a:cxnLst/>
              <a:rect l="l" t="t" r="r" b="b"/>
              <a:pathLst>
                <a:path w="2566" h="4656" extrusionOk="0">
                  <a:moveTo>
                    <a:pt x="849" y="1"/>
                  </a:moveTo>
                  <a:lnTo>
                    <a:pt x="1" y="4312"/>
                  </a:lnTo>
                  <a:lnTo>
                    <a:pt x="1717" y="4655"/>
                  </a:lnTo>
                  <a:lnTo>
                    <a:pt x="2565" y="344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478375" y="3420425"/>
              <a:ext cx="98225" cy="114875"/>
            </a:xfrm>
            <a:custGeom>
              <a:avLst/>
              <a:gdLst/>
              <a:ahLst/>
              <a:cxnLst/>
              <a:rect l="l" t="t" r="r" b="b"/>
              <a:pathLst>
                <a:path w="3929" h="4595" extrusionOk="0">
                  <a:moveTo>
                    <a:pt x="2505" y="0"/>
                  </a:moveTo>
                  <a:lnTo>
                    <a:pt x="1" y="3605"/>
                  </a:lnTo>
                  <a:lnTo>
                    <a:pt x="1425" y="4595"/>
                  </a:lnTo>
                  <a:lnTo>
                    <a:pt x="3929" y="990"/>
                  </a:lnTo>
                  <a:lnTo>
                    <a:pt x="25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371350" y="3112450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93" y="1"/>
                  </a:moveTo>
                  <a:lnTo>
                    <a:pt x="1" y="213"/>
                  </a:lnTo>
                  <a:lnTo>
                    <a:pt x="91" y="1959"/>
                  </a:lnTo>
                  <a:lnTo>
                    <a:pt x="4474" y="1737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7052925" y="3360350"/>
              <a:ext cx="63900" cy="116400"/>
            </a:xfrm>
            <a:custGeom>
              <a:avLst/>
              <a:gdLst/>
              <a:ahLst/>
              <a:cxnLst/>
              <a:rect l="l" t="t" r="r" b="b"/>
              <a:pathLst>
                <a:path w="2556" h="4656" extrusionOk="0">
                  <a:moveTo>
                    <a:pt x="849" y="0"/>
                  </a:moveTo>
                  <a:lnTo>
                    <a:pt x="1" y="4312"/>
                  </a:lnTo>
                  <a:lnTo>
                    <a:pt x="1718" y="4655"/>
                  </a:lnTo>
                  <a:lnTo>
                    <a:pt x="2556" y="344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772225" y="4249925"/>
              <a:ext cx="117400" cy="69950"/>
            </a:xfrm>
            <a:custGeom>
              <a:avLst/>
              <a:gdLst/>
              <a:ahLst/>
              <a:cxnLst/>
              <a:rect l="l" t="t" r="r" b="b"/>
              <a:pathLst>
                <a:path w="4696" h="2798" extrusionOk="0">
                  <a:moveTo>
                    <a:pt x="445" y="1"/>
                  </a:moveTo>
                  <a:lnTo>
                    <a:pt x="0" y="1697"/>
                  </a:lnTo>
                  <a:lnTo>
                    <a:pt x="4262" y="2798"/>
                  </a:lnTo>
                  <a:lnTo>
                    <a:pt x="4696" y="1102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910150" y="4626825"/>
              <a:ext cx="117400" cy="69950"/>
            </a:xfrm>
            <a:custGeom>
              <a:avLst/>
              <a:gdLst/>
              <a:ahLst/>
              <a:cxnLst/>
              <a:rect l="l" t="t" r="r" b="b"/>
              <a:pathLst>
                <a:path w="4696" h="2798" extrusionOk="0">
                  <a:moveTo>
                    <a:pt x="445" y="1"/>
                  </a:moveTo>
                  <a:lnTo>
                    <a:pt x="0" y="1687"/>
                  </a:lnTo>
                  <a:lnTo>
                    <a:pt x="4251" y="2798"/>
                  </a:lnTo>
                  <a:lnTo>
                    <a:pt x="4696" y="1101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"/>
          <p:cNvSpPr txBox="1">
            <a:spLocks noGrp="1"/>
          </p:cNvSpPr>
          <p:nvPr>
            <p:ph type="ctrTitle"/>
          </p:nvPr>
        </p:nvSpPr>
        <p:spPr>
          <a:xfrm>
            <a:off x="1826100" y="859800"/>
            <a:ext cx="5491800" cy="2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"/>
          <p:cNvSpPr txBox="1">
            <a:spLocks noGrp="1"/>
          </p:cNvSpPr>
          <p:nvPr>
            <p:ph type="subTitle" idx="1"/>
          </p:nvPr>
        </p:nvSpPr>
        <p:spPr>
          <a:xfrm>
            <a:off x="2437350" y="2821275"/>
            <a:ext cx="4269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0">
  <p:cSld name="CUSTOM_19"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24"/>
          <p:cNvSpPr/>
          <p:nvPr/>
        </p:nvSpPr>
        <p:spPr>
          <a:xfrm>
            <a:off x="-44725" y="-3"/>
            <a:ext cx="9233443" cy="5143554"/>
          </a:xfrm>
          <a:custGeom>
            <a:avLst/>
            <a:gdLst/>
            <a:ahLst/>
            <a:cxnLst/>
            <a:rect l="l" t="t" r="r" b="b"/>
            <a:pathLst>
              <a:path w="146889" h="58185" extrusionOk="0">
                <a:moveTo>
                  <a:pt x="0" y="1"/>
                </a:moveTo>
                <a:lnTo>
                  <a:pt x="0" y="58185"/>
                </a:lnTo>
                <a:lnTo>
                  <a:pt x="146889" y="58185"/>
                </a:lnTo>
                <a:lnTo>
                  <a:pt x="1468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24"/>
          <p:cNvSpPr/>
          <p:nvPr/>
        </p:nvSpPr>
        <p:spPr>
          <a:xfrm>
            <a:off x="-44625" y="10"/>
            <a:ext cx="9233443" cy="534113"/>
          </a:xfrm>
          <a:custGeom>
            <a:avLst/>
            <a:gdLst/>
            <a:ahLst/>
            <a:cxnLst/>
            <a:rect l="l" t="t" r="r" b="b"/>
            <a:pathLst>
              <a:path w="146889" h="6042" extrusionOk="0">
                <a:moveTo>
                  <a:pt x="0" y="1"/>
                </a:moveTo>
                <a:lnTo>
                  <a:pt x="0" y="6041"/>
                </a:lnTo>
                <a:lnTo>
                  <a:pt x="146889" y="6041"/>
                </a:lnTo>
                <a:lnTo>
                  <a:pt x="14688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24"/>
          <p:cNvSpPr/>
          <p:nvPr/>
        </p:nvSpPr>
        <p:spPr>
          <a:xfrm>
            <a:off x="-44616" y="3"/>
            <a:ext cx="8248250" cy="5143554"/>
          </a:xfrm>
          <a:custGeom>
            <a:avLst/>
            <a:gdLst/>
            <a:ahLst/>
            <a:cxnLst/>
            <a:rect l="l" t="t" r="r" b="b"/>
            <a:pathLst>
              <a:path w="132502" h="58185" extrusionOk="0">
                <a:moveTo>
                  <a:pt x="129501" y="1"/>
                </a:moveTo>
                <a:lnTo>
                  <a:pt x="0" y="58185"/>
                </a:lnTo>
                <a:lnTo>
                  <a:pt x="11294" y="58185"/>
                </a:lnTo>
                <a:lnTo>
                  <a:pt x="13250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24"/>
          <p:cNvSpPr/>
          <p:nvPr/>
        </p:nvSpPr>
        <p:spPr>
          <a:xfrm>
            <a:off x="9143795" y="731451"/>
            <a:ext cx="62" cy="86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2">
  <p:cSld name="CUSTOM_2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8" name="Google Shape;1478;p26"/>
          <p:cNvGrpSpPr/>
          <p:nvPr/>
        </p:nvGrpSpPr>
        <p:grpSpPr>
          <a:xfrm>
            <a:off x="-6800" y="1118835"/>
            <a:ext cx="9143934" cy="4307030"/>
            <a:chOff x="0" y="1181639"/>
            <a:chExt cx="9143934" cy="4307030"/>
          </a:xfrm>
        </p:grpSpPr>
        <p:sp>
          <p:nvSpPr>
            <p:cNvPr id="1479" name="Google Shape;1479;p26"/>
            <p:cNvSpPr/>
            <p:nvPr/>
          </p:nvSpPr>
          <p:spPr>
            <a:xfrm>
              <a:off x="0" y="1209064"/>
              <a:ext cx="9142376" cy="4279605"/>
            </a:xfrm>
            <a:custGeom>
              <a:avLst/>
              <a:gdLst/>
              <a:ahLst/>
              <a:cxnLst/>
              <a:rect l="l" t="t" r="r" b="b"/>
              <a:pathLst>
                <a:path w="242118" h="113337" extrusionOk="0">
                  <a:moveTo>
                    <a:pt x="242118" y="33"/>
                  </a:moveTo>
                  <a:lnTo>
                    <a:pt x="242097" y="113337"/>
                  </a:lnTo>
                  <a:lnTo>
                    <a:pt x="21" y="113337"/>
                  </a:lnTo>
                  <a:lnTo>
                    <a:pt x="0" y="13361"/>
                  </a:lnTo>
                  <a:lnTo>
                    <a:pt x="0" y="0"/>
                  </a:lnTo>
                  <a:lnTo>
                    <a:pt x="61693" y="50955"/>
                  </a:lnTo>
                  <a:cubicBezTo>
                    <a:pt x="67417" y="55653"/>
                    <a:pt x="74794" y="58238"/>
                    <a:pt x="82459" y="58238"/>
                  </a:cubicBezTo>
                  <a:lnTo>
                    <a:pt x="159654" y="58238"/>
                  </a:lnTo>
                  <a:cubicBezTo>
                    <a:pt x="167327" y="58238"/>
                    <a:pt x="174701" y="55653"/>
                    <a:pt x="180421" y="509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6"/>
            <p:cNvSpPr/>
            <p:nvPr/>
          </p:nvSpPr>
          <p:spPr>
            <a:xfrm>
              <a:off x="0" y="1209064"/>
              <a:ext cx="3194874" cy="4279605"/>
            </a:xfrm>
            <a:custGeom>
              <a:avLst/>
              <a:gdLst/>
              <a:ahLst/>
              <a:cxnLst/>
              <a:rect l="l" t="t" r="r" b="b"/>
              <a:pathLst>
                <a:path w="84610" h="113337" extrusionOk="0">
                  <a:moveTo>
                    <a:pt x="67129" y="54443"/>
                  </a:moveTo>
                  <a:cubicBezTo>
                    <a:pt x="65784" y="53643"/>
                    <a:pt x="62903" y="51948"/>
                    <a:pt x="61693" y="50955"/>
                  </a:cubicBezTo>
                  <a:lnTo>
                    <a:pt x="0" y="0"/>
                  </a:lnTo>
                  <a:lnTo>
                    <a:pt x="0" y="13361"/>
                  </a:lnTo>
                  <a:lnTo>
                    <a:pt x="21" y="113337"/>
                  </a:lnTo>
                  <a:lnTo>
                    <a:pt x="84609" y="113337"/>
                  </a:lnTo>
                  <a:cubicBezTo>
                    <a:pt x="83608" y="110317"/>
                    <a:pt x="67626" y="56022"/>
                    <a:pt x="67129" y="544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6"/>
            <p:cNvSpPr/>
            <p:nvPr/>
          </p:nvSpPr>
          <p:spPr>
            <a:xfrm>
              <a:off x="5988394" y="1210310"/>
              <a:ext cx="3154131" cy="4278359"/>
            </a:xfrm>
            <a:custGeom>
              <a:avLst/>
              <a:gdLst/>
              <a:ahLst/>
              <a:cxnLst/>
              <a:rect l="l" t="t" r="r" b="b"/>
              <a:pathLst>
                <a:path w="83531" h="113304" extrusionOk="0">
                  <a:moveTo>
                    <a:pt x="17259" y="52625"/>
                  </a:moveTo>
                  <a:cubicBezTo>
                    <a:pt x="16085" y="57606"/>
                    <a:pt x="1555" y="107732"/>
                    <a:pt x="0" y="113304"/>
                  </a:cubicBezTo>
                  <a:lnTo>
                    <a:pt x="83510" y="113304"/>
                  </a:lnTo>
                  <a:lnTo>
                    <a:pt x="83531" y="0"/>
                  </a:lnTo>
                  <a:cubicBezTo>
                    <a:pt x="83531" y="0"/>
                    <a:pt x="17681" y="52313"/>
                    <a:pt x="17259" y="526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6"/>
            <p:cNvSpPr/>
            <p:nvPr/>
          </p:nvSpPr>
          <p:spPr>
            <a:xfrm>
              <a:off x="0" y="3887258"/>
              <a:ext cx="9142376" cy="569610"/>
            </a:xfrm>
            <a:custGeom>
              <a:avLst/>
              <a:gdLst/>
              <a:ahLst/>
              <a:cxnLst/>
              <a:rect l="l" t="t" r="r" b="b"/>
              <a:pathLst>
                <a:path w="242118" h="15085" extrusionOk="0">
                  <a:moveTo>
                    <a:pt x="242118" y="1"/>
                  </a:moveTo>
                  <a:lnTo>
                    <a:pt x="167454" y="12774"/>
                  </a:lnTo>
                  <a:lnTo>
                    <a:pt x="116947" y="12466"/>
                  </a:lnTo>
                  <a:lnTo>
                    <a:pt x="73896" y="13266"/>
                  </a:lnTo>
                  <a:lnTo>
                    <a:pt x="0" y="349"/>
                  </a:lnTo>
                  <a:lnTo>
                    <a:pt x="0" y="6447"/>
                  </a:lnTo>
                  <a:lnTo>
                    <a:pt x="74294" y="15084"/>
                  </a:lnTo>
                  <a:lnTo>
                    <a:pt x="116947" y="14867"/>
                  </a:lnTo>
                  <a:lnTo>
                    <a:pt x="167151" y="14867"/>
                  </a:lnTo>
                  <a:lnTo>
                    <a:pt x="242118" y="6098"/>
                  </a:lnTo>
                  <a:lnTo>
                    <a:pt x="2421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6"/>
            <p:cNvSpPr/>
            <p:nvPr/>
          </p:nvSpPr>
          <p:spPr>
            <a:xfrm>
              <a:off x="0" y="3087746"/>
              <a:ext cx="9142376" cy="888946"/>
            </a:xfrm>
            <a:custGeom>
              <a:avLst/>
              <a:gdLst/>
              <a:ahLst/>
              <a:cxnLst/>
              <a:rect l="l" t="t" r="r" b="b"/>
              <a:pathLst>
                <a:path w="242118" h="23542" extrusionOk="0">
                  <a:moveTo>
                    <a:pt x="0" y="1"/>
                  </a:moveTo>
                  <a:lnTo>
                    <a:pt x="0" y="6098"/>
                  </a:lnTo>
                  <a:lnTo>
                    <a:pt x="70859" y="23541"/>
                  </a:lnTo>
                  <a:lnTo>
                    <a:pt x="170856" y="23541"/>
                  </a:lnTo>
                  <a:lnTo>
                    <a:pt x="242118" y="6098"/>
                  </a:lnTo>
                  <a:lnTo>
                    <a:pt x="242118" y="1"/>
                  </a:lnTo>
                  <a:lnTo>
                    <a:pt x="171562" y="21448"/>
                  </a:lnTo>
                  <a:lnTo>
                    <a:pt x="121055" y="21141"/>
                  </a:lnTo>
                  <a:lnTo>
                    <a:pt x="70556" y="214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6"/>
            <p:cNvSpPr/>
            <p:nvPr/>
          </p:nvSpPr>
          <p:spPr>
            <a:xfrm>
              <a:off x="0" y="3807922"/>
              <a:ext cx="9142376" cy="616998"/>
            </a:xfrm>
            <a:custGeom>
              <a:avLst/>
              <a:gdLst/>
              <a:ahLst/>
              <a:cxnLst/>
              <a:rect l="l" t="t" r="r" b="b"/>
              <a:pathLst>
                <a:path w="242118" h="16340" extrusionOk="0">
                  <a:moveTo>
                    <a:pt x="0" y="1"/>
                  </a:moveTo>
                  <a:lnTo>
                    <a:pt x="0" y="4555"/>
                  </a:lnTo>
                  <a:lnTo>
                    <a:pt x="74080" y="16340"/>
                  </a:lnTo>
                  <a:lnTo>
                    <a:pt x="167512" y="16340"/>
                  </a:lnTo>
                  <a:lnTo>
                    <a:pt x="242118" y="4555"/>
                  </a:lnTo>
                  <a:lnTo>
                    <a:pt x="242118" y="957"/>
                  </a:lnTo>
                  <a:lnTo>
                    <a:pt x="168115" y="14255"/>
                  </a:lnTo>
                  <a:lnTo>
                    <a:pt x="74167" y="142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6"/>
            <p:cNvSpPr/>
            <p:nvPr/>
          </p:nvSpPr>
          <p:spPr>
            <a:xfrm>
              <a:off x="0" y="2921975"/>
              <a:ext cx="9142376" cy="1019067"/>
            </a:xfrm>
            <a:custGeom>
              <a:avLst/>
              <a:gdLst/>
              <a:ahLst/>
              <a:cxnLst/>
              <a:rect l="l" t="t" r="r" b="b"/>
              <a:pathLst>
                <a:path w="242118" h="26988" extrusionOk="0">
                  <a:moveTo>
                    <a:pt x="0" y="0"/>
                  </a:moveTo>
                  <a:lnTo>
                    <a:pt x="0" y="6656"/>
                  </a:lnTo>
                  <a:lnTo>
                    <a:pt x="70863" y="26987"/>
                  </a:lnTo>
                  <a:lnTo>
                    <a:pt x="171250" y="26987"/>
                  </a:lnTo>
                  <a:lnTo>
                    <a:pt x="242118" y="6656"/>
                  </a:lnTo>
                  <a:lnTo>
                    <a:pt x="242118" y="0"/>
                  </a:lnTo>
                  <a:lnTo>
                    <a:pt x="171800" y="24419"/>
                  </a:lnTo>
                  <a:lnTo>
                    <a:pt x="70375" y="244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6"/>
            <p:cNvSpPr/>
            <p:nvPr/>
          </p:nvSpPr>
          <p:spPr>
            <a:xfrm>
              <a:off x="6047112" y="3219758"/>
              <a:ext cx="649396" cy="1637916"/>
            </a:xfrm>
            <a:custGeom>
              <a:avLst/>
              <a:gdLst/>
              <a:ahLst/>
              <a:cxnLst/>
              <a:rect l="l" t="t" r="r" b="b"/>
              <a:pathLst>
                <a:path w="17198" h="43377" extrusionOk="0">
                  <a:moveTo>
                    <a:pt x="17197" y="1"/>
                  </a:moveTo>
                  <a:lnTo>
                    <a:pt x="14284" y="1790"/>
                  </a:lnTo>
                  <a:lnTo>
                    <a:pt x="0" y="43376"/>
                  </a:lnTo>
                  <a:lnTo>
                    <a:pt x="4026" y="43376"/>
                  </a:lnTo>
                  <a:lnTo>
                    <a:pt x="171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6"/>
            <p:cNvSpPr/>
            <p:nvPr/>
          </p:nvSpPr>
          <p:spPr>
            <a:xfrm>
              <a:off x="6027439" y="3219758"/>
              <a:ext cx="649548" cy="1637916"/>
            </a:xfrm>
            <a:custGeom>
              <a:avLst/>
              <a:gdLst/>
              <a:ahLst/>
              <a:cxnLst/>
              <a:rect l="l" t="t" r="r" b="b"/>
              <a:pathLst>
                <a:path w="17202" h="43377" extrusionOk="0">
                  <a:moveTo>
                    <a:pt x="17201" y="1"/>
                  </a:moveTo>
                  <a:lnTo>
                    <a:pt x="14288" y="1790"/>
                  </a:lnTo>
                  <a:lnTo>
                    <a:pt x="0" y="43376"/>
                  </a:lnTo>
                  <a:lnTo>
                    <a:pt x="4547" y="43376"/>
                  </a:lnTo>
                  <a:lnTo>
                    <a:pt x="17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6"/>
            <p:cNvSpPr/>
            <p:nvPr/>
          </p:nvSpPr>
          <p:spPr>
            <a:xfrm>
              <a:off x="2455825" y="3229700"/>
              <a:ext cx="649396" cy="1628010"/>
            </a:xfrm>
            <a:custGeom>
              <a:avLst/>
              <a:gdLst/>
              <a:ahLst/>
              <a:cxnLst/>
              <a:rect l="l" t="t" r="r" b="b"/>
              <a:pathLst>
                <a:path w="17198" h="43376" extrusionOk="0">
                  <a:moveTo>
                    <a:pt x="1" y="0"/>
                  </a:moveTo>
                  <a:lnTo>
                    <a:pt x="12926" y="43376"/>
                  </a:lnTo>
                  <a:lnTo>
                    <a:pt x="17198" y="43376"/>
                  </a:lnTo>
                  <a:lnTo>
                    <a:pt x="2914" y="17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6"/>
            <p:cNvSpPr/>
            <p:nvPr/>
          </p:nvSpPr>
          <p:spPr>
            <a:xfrm>
              <a:off x="2465752" y="3219758"/>
              <a:ext cx="649396" cy="1637916"/>
            </a:xfrm>
            <a:custGeom>
              <a:avLst/>
              <a:gdLst/>
              <a:ahLst/>
              <a:cxnLst/>
              <a:rect l="l" t="t" r="r" b="b"/>
              <a:pathLst>
                <a:path w="17198" h="43377" extrusionOk="0">
                  <a:moveTo>
                    <a:pt x="0" y="1"/>
                  </a:moveTo>
                  <a:lnTo>
                    <a:pt x="12647" y="43376"/>
                  </a:lnTo>
                  <a:lnTo>
                    <a:pt x="17197" y="43376"/>
                  </a:lnTo>
                  <a:lnTo>
                    <a:pt x="2914" y="17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6"/>
            <p:cNvSpPr/>
            <p:nvPr/>
          </p:nvSpPr>
          <p:spPr>
            <a:xfrm>
              <a:off x="0" y="1181649"/>
              <a:ext cx="9142376" cy="2297469"/>
            </a:xfrm>
            <a:custGeom>
              <a:avLst/>
              <a:gdLst/>
              <a:ahLst/>
              <a:cxnLst/>
              <a:rect l="l" t="t" r="r" b="b"/>
              <a:pathLst>
                <a:path w="242118" h="60844" extrusionOk="0">
                  <a:moveTo>
                    <a:pt x="0" y="0"/>
                  </a:moveTo>
                  <a:lnTo>
                    <a:pt x="0" y="11818"/>
                  </a:lnTo>
                  <a:cubicBezTo>
                    <a:pt x="4739" y="15420"/>
                    <a:pt x="38932" y="39474"/>
                    <a:pt x="59091" y="53031"/>
                  </a:cubicBezTo>
                  <a:cubicBezTo>
                    <a:pt x="65886" y="57598"/>
                    <a:pt x="73444" y="60844"/>
                    <a:pt x="81864" y="60844"/>
                  </a:cubicBezTo>
                  <a:lnTo>
                    <a:pt x="160237" y="60844"/>
                  </a:lnTo>
                  <a:cubicBezTo>
                    <a:pt x="168661" y="60844"/>
                    <a:pt x="176789" y="57167"/>
                    <a:pt x="183531" y="52530"/>
                  </a:cubicBezTo>
                  <a:cubicBezTo>
                    <a:pt x="205508" y="37418"/>
                    <a:pt x="237378" y="14825"/>
                    <a:pt x="242118" y="11227"/>
                  </a:cubicBezTo>
                  <a:lnTo>
                    <a:pt x="242118" y="0"/>
                  </a:lnTo>
                  <a:lnTo>
                    <a:pt x="179580" y="51640"/>
                  </a:lnTo>
                  <a:cubicBezTo>
                    <a:pt x="173786" y="56400"/>
                    <a:pt x="166306" y="59026"/>
                    <a:pt x="158530" y="59026"/>
                  </a:cubicBezTo>
                  <a:lnTo>
                    <a:pt x="83575" y="59026"/>
                  </a:lnTo>
                  <a:cubicBezTo>
                    <a:pt x="75800" y="59026"/>
                    <a:pt x="68324" y="56400"/>
                    <a:pt x="62526" y="516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6"/>
            <p:cNvSpPr/>
            <p:nvPr/>
          </p:nvSpPr>
          <p:spPr>
            <a:xfrm>
              <a:off x="0" y="1181639"/>
              <a:ext cx="9142376" cy="2237204"/>
            </a:xfrm>
            <a:custGeom>
              <a:avLst/>
              <a:gdLst/>
              <a:ahLst/>
              <a:cxnLst/>
              <a:rect l="l" t="t" r="r" b="b"/>
              <a:pathLst>
                <a:path w="242118" h="59248" extrusionOk="0">
                  <a:moveTo>
                    <a:pt x="0" y="0"/>
                  </a:moveTo>
                  <a:lnTo>
                    <a:pt x="0" y="6098"/>
                  </a:lnTo>
                  <a:lnTo>
                    <a:pt x="61721" y="51960"/>
                  </a:lnTo>
                  <a:cubicBezTo>
                    <a:pt x="67441" y="56658"/>
                    <a:pt x="74823" y="59248"/>
                    <a:pt x="82492" y="59248"/>
                  </a:cubicBezTo>
                  <a:lnTo>
                    <a:pt x="159683" y="59248"/>
                  </a:lnTo>
                  <a:cubicBezTo>
                    <a:pt x="167356" y="59248"/>
                    <a:pt x="174734" y="56658"/>
                    <a:pt x="180454" y="51960"/>
                  </a:cubicBezTo>
                  <a:lnTo>
                    <a:pt x="242118" y="6135"/>
                  </a:lnTo>
                  <a:lnTo>
                    <a:pt x="242118" y="0"/>
                  </a:lnTo>
                  <a:lnTo>
                    <a:pt x="177011" y="48419"/>
                  </a:lnTo>
                  <a:cubicBezTo>
                    <a:pt x="172239" y="52338"/>
                    <a:pt x="166076" y="54500"/>
                    <a:pt x="159683" y="54500"/>
                  </a:cubicBezTo>
                  <a:lnTo>
                    <a:pt x="82492" y="54500"/>
                  </a:lnTo>
                  <a:cubicBezTo>
                    <a:pt x="76099" y="54500"/>
                    <a:pt x="69936" y="52338"/>
                    <a:pt x="65164" y="484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6"/>
            <p:cNvSpPr/>
            <p:nvPr/>
          </p:nvSpPr>
          <p:spPr>
            <a:xfrm>
              <a:off x="6226552" y="4539729"/>
              <a:ext cx="290374" cy="224068"/>
            </a:xfrm>
            <a:custGeom>
              <a:avLst/>
              <a:gdLst/>
              <a:ahLst/>
              <a:cxnLst/>
              <a:rect l="l" t="t" r="r" b="b"/>
              <a:pathLst>
                <a:path w="7690" h="5934" extrusionOk="0">
                  <a:moveTo>
                    <a:pt x="1723" y="0"/>
                  </a:moveTo>
                  <a:lnTo>
                    <a:pt x="0" y="5934"/>
                  </a:lnTo>
                  <a:lnTo>
                    <a:pt x="6048" y="5934"/>
                  </a:lnTo>
                  <a:lnTo>
                    <a:pt x="76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6"/>
            <p:cNvSpPr/>
            <p:nvPr/>
          </p:nvSpPr>
          <p:spPr>
            <a:xfrm>
              <a:off x="6226552" y="4576773"/>
              <a:ext cx="232904" cy="187025"/>
            </a:xfrm>
            <a:custGeom>
              <a:avLst/>
              <a:gdLst/>
              <a:ahLst/>
              <a:cxnLst/>
              <a:rect l="l" t="t" r="r" b="b"/>
              <a:pathLst>
                <a:path w="6168" h="4953" extrusionOk="0">
                  <a:moveTo>
                    <a:pt x="1473" y="0"/>
                  </a:moveTo>
                  <a:lnTo>
                    <a:pt x="0" y="4953"/>
                  </a:lnTo>
                  <a:lnTo>
                    <a:pt x="5027" y="4953"/>
                  </a:lnTo>
                  <a:lnTo>
                    <a:pt x="61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6"/>
            <p:cNvSpPr/>
            <p:nvPr/>
          </p:nvSpPr>
          <p:spPr>
            <a:xfrm>
              <a:off x="6226552" y="4595351"/>
              <a:ext cx="210436" cy="168447"/>
            </a:xfrm>
            <a:custGeom>
              <a:avLst/>
              <a:gdLst/>
              <a:ahLst/>
              <a:cxnLst/>
              <a:rect l="l" t="t" r="r" b="b"/>
              <a:pathLst>
                <a:path w="5573" h="4461" extrusionOk="0">
                  <a:moveTo>
                    <a:pt x="1325" y="0"/>
                  </a:moveTo>
                  <a:lnTo>
                    <a:pt x="0" y="4461"/>
                  </a:lnTo>
                  <a:lnTo>
                    <a:pt x="4546" y="4461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6"/>
            <p:cNvSpPr/>
            <p:nvPr/>
          </p:nvSpPr>
          <p:spPr>
            <a:xfrm>
              <a:off x="2625178" y="4539729"/>
              <a:ext cx="290261" cy="224068"/>
            </a:xfrm>
            <a:custGeom>
              <a:avLst/>
              <a:gdLst/>
              <a:ahLst/>
              <a:cxnLst/>
              <a:rect l="l" t="t" r="r" b="b"/>
              <a:pathLst>
                <a:path w="7687" h="5934" extrusionOk="0">
                  <a:moveTo>
                    <a:pt x="1" y="0"/>
                  </a:moveTo>
                  <a:lnTo>
                    <a:pt x="1634" y="5934"/>
                  </a:lnTo>
                  <a:lnTo>
                    <a:pt x="7686" y="5934"/>
                  </a:lnTo>
                  <a:lnTo>
                    <a:pt x="5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6"/>
            <p:cNvSpPr/>
            <p:nvPr/>
          </p:nvSpPr>
          <p:spPr>
            <a:xfrm>
              <a:off x="2682499" y="4576773"/>
              <a:ext cx="232941" cy="187025"/>
            </a:xfrm>
            <a:custGeom>
              <a:avLst/>
              <a:gdLst/>
              <a:ahLst/>
              <a:cxnLst/>
              <a:rect l="l" t="t" r="r" b="b"/>
              <a:pathLst>
                <a:path w="6169" h="4953" extrusionOk="0">
                  <a:moveTo>
                    <a:pt x="1" y="0"/>
                  </a:moveTo>
                  <a:lnTo>
                    <a:pt x="1142" y="4953"/>
                  </a:lnTo>
                  <a:lnTo>
                    <a:pt x="6168" y="4953"/>
                  </a:lnTo>
                  <a:lnTo>
                    <a:pt x="46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6"/>
            <p:cNvSpPr/>
            <p:nvPr/>
          </p:nvSpPr>
          <p:spPr>
            <a:xfrm>
              <a:off x="2705118" y="4595351"/>
              <a:ext cx="210323" cy="168447"/>
            </a:xfrm>
            <a:custGeom>
              <a:avLst/>
              <a:gdLst/>
              <a:ahLst/>
              <a:cxnLst/>
              <a:rect l="l" t="t" r="r" b="b"/>
              <a:pathLst>
                <a:path w="5570" h="4461" extrusionOk="0">
                  <a:moveTo>
                    <a:pt x="1" y="0"/>
                  </a:moveTo>
                  <a:lnTo>
                    <a:pt x="1027" y="4461"/>
                  </a:lnTo>
                  <a:lnTo>
                    <a:pt x="5569" y="4461"/>
                  </a:lnTo>
                  <a:lnTo>
                    <a:pt x="42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6"/>
            <p:cNvSpPr/>
            <p:nvPr/>
          </p:nvSpPr>
          <p:spPr>
            <a:xfrm>
              <a:off x="3049422" y="4666946"/>
              <a:ext cx="3043683" cy="96854"/>
            </a:xfrm>
            <a:custGeom>
              <a:avLst/>
              <a:gdLst/>
              <a:ahLst/>
              <a:cxnLst/>
              <a:rect l="l" t="t" r="r" b="b"/>
              <a:pathLst>
                <a:path w="80606" h="2565" extrusionOk="0">
                  <a:moveTo>
                    <a:pt x="0" y="0"/>
                  </a:moveTo>
                  <a:lnTo>
                    <a:pt x="801" y="2565"/>
                  </a:lnTo>
                  <a:lnTo>
                    <a:pt x="79805" y="2565"/>
                  </a:lnTo>
                  <a:lnTo>
                    <a:pt x="80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6"/>
            <p:cNvSpPr/>
            <p:nvPr/>
          </p:nvSpPr>
          <p:spPr>
            <a:xfrm>
              <a:off x="0" y="4712637"/>
              <a:ext cx="2689003" cy="464259"/>
            </a:xfrm>
            <a:custGeom>
              <a:avLst/>
              <a:gdLst/>
              <a:ahLst/>
              <a:cxnLst/>
              <a:rect l="l" t="t" r="r" b="b"/>
              <a:pathLst>
                <a:path w="71213" h="12295" extrusionOk="0">
                  <a:moveTo>
                    <a:pt x="70847" y="1"/>
                  </a:moveTo>
                  <a:lnTo>
                    <a:pt x="0" y="5064"/>
                  </a:lnTo>
                  <a:lnTo>
                    <a:pt x="0" y="12294"/>
                  </a:lnTo>
                  <a:lnTo>
                    <a:pt x="71212" y="1355"/>
                  </a:lnTo>
                  <a:lnTo>
                    <a:pt x="708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6"/>
            <p:cNvSpPr/>
            <p:nvPr/>
          </p:nvSpPr>
          <p:spPr>
            <a:xfrm>
              <a:off x="0" y="4703499"/>
              <a:ext cx="2675220" cy="200392"/>
            </a:xfrm>
            <a:custGeom>
              <a:avLst/>
              <a:gdLst/>
              <a:ahLst/>
              <a:cxnLst/>
              <a:rect l="l" t="t" r="r" b="b"/>
              <a:pathLst>
                <a:path w="70848" h="5307" extrusionOk="0">
                  <a:moveTo>
                    <a:pt x="70781" y="1"/>
                  </a:moveTo>
                  <a:lnTo>
                    <a:pt x="0" y="4198"/>
                  </a:lnTo>
                  <a:lnTo>
                    <a:pt x="0" y="5306"/>
                  </a:lnTo>
                  <a:lnTo>
                    <a:pt x="70847" y="243"/>
                  </a:lnTo>
                  <a:lnTo>
                    <a:pt x="707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6"/>
            <p:cNvSpPr/>
            <p:nvPr/>
          </p:nvSpPr>
          <p:spPr>
            <a:xfrm>
              <a:off x="6454930" y="4712637"/>
              <a:ext cx="2689003" cy="464259"/>
            </a:xfrm>
            <a:custGeom>
              <a:avLst/>
              <a:gdLst/>
              <a:ahLst/>
              <a:cxnLst/>
              <a:rect l="l" t="t" r="r" b="b"/>
              <a:pathLst>
                <a:path w="71213" h="12295" extrusionOk="0">
                  <a:moveTo>
                    <a:pt x="365" y="1"/>
                  </a:moveTo>
                  <a:lnTo>
                    <a:pt x="0" y="1355"/>
                  </a:lnTo>
                  <a:lnTo>
                    <a:pt x="71176" y="12294"/>
                  </a:lnTo>
                  <a:lnTo>
                    <a:pt x="71212" y="5064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6"/>
            <p:cNvSpPr/>
            <p:nvPr/>
          </p:nvSpPr>
          <p:spPr>
            <a:xfrm>
              <a:off x="6468713" y="4703499"/>
              <a:ext cx="2675220" cy="200392"/>
            </a:xfrm>
            <a:custGeom>
              <a:avLst/>
              <a:gdLst/>
              <a:ahLst/>
              <a:cxnLst/>
              <a:rect l="l" t="t" r="r" b="b"/>
              <a:pathLst>
                <a:path w="70848" h="5307" extrusionOk="0">
                  <a:moveTo>
                    <a:pt x="66" y="1"/>
                  </a:moveTo>
                  <a:lnTo>
                    <a:pt x="0" y="243"/>
                  </a:lnTo>
                  <a:lnTo>
                    <a:pt x="70847" y="5306"/>
                  </a:lnTo>
                  <a:lnTo>
                    <a:pt x="70847" y="4198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3" name="Google Shape;1503;p26"/>
          <p:cNvGrpSpPr/>
          <p:nvPr/>
        </p:nvGrpSpPr>
        <p:grpSpPr>
          <a:xfrm flipH="1">
            <a:off x="6570823" y="2284270"/>
            <a:ext cx="2573177" cy="2896598"/>
            <a:chOff x="20705" y="2342647"/>
            <a:chExt cx="2573177" cy="2896598"/>
          </a:xfrm>
        </p:grpSpPr>
        <p:grpSp>
          <p:nvGrpSpPr>
            <p:cNvPr id="1504" name="Google Shape;1504;p26"/>
            <p:cNvGrpSpPr/>
            <p:nvPr/>
          </p:nvGrpSpPr>
          <p:grpSpPr>
            <a:xfrm>
              <a:off x="152441" y="2342647"/>
              <a:ext cx="2180241" cy="1123991"/>
              <a:chOff x="152441" y="2342647"/>
              <a:chExt cx="2180241" cy="1123991"/>
            </a:xfrm>
          </p:grpSpPr>
          <p:sp>
            <p:nvSpPr>
              <p:cNvPr id="1505" name="Google Shape;1505;p26"/>
              <p:cNvSpPr/>
              <p:nvPr/>
            </p:nvSpPr>
            <p:spPr>
              <a:xfrm>
                <a:off x="1817321" y="3150655"/>
                <a:ext cx="23109" cy="2039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40" extrusionOk="0">
                    <a:moveTo>
                      <a:pt x="306" y="1"/>
                    </a:moveTo>
                    <a:cubicBezTo>
                      <a:pt x="204" y="1"/>
                      <a:pt x="107" y="59"/>
                      <a:pt x="62" y="161"/>
                    </a:cubicBezTo>
                    <a:cubicBezTo>
                      <a:pt x="0" y="292"/>
                      <a:pt x="58" y="452"/>
                      <a:pt x="193" y="513"/>
                    </a:cubicBezTo>
                    <a:cubicBezTo>
                      <a:pt x="229" y="532"/>
                      <a:pt x="268" y="540"/>
                      <a:pt x="305" y="540"/>
                    </a:cubicBezTo>
                    <a:cubicBezTo>
                      <a:pt x="405" y="540"/>
                      <a:pt x="503" y="481"/>
                      <a:pt x="550" y="386"/>
                    </a:cubicBezTo>
                    <a:cubicBezTo>
                      <a:pt x="612" y="251"/>
                      <a:pt x="554" y="87"/>
                      <a:pt x="419" y="25"/>
                    </a:cubicBezTo>
                    <a:cubicBezTo>
                      <a:pt x="382" y="9"/>
                      <a:pt x="344" y="1"/>
                      <a:pt x="306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6"/>
              <p:cNvSpPr/>
              <p:nvPr/>
            </p:nvSpPr>
            <p:spPr>
              <a:xfrm>
                <a:off x="1507719" y="3182752"/>
                <a:ext cx="24808" cy="20164"/>
              </a:xfrm>
              <a:custGeom>
                <a:avLst/>
                <a:gdLst/>
                <a:ahLst/>
                <a:cxnLst/>
                <a:rect l="l" t="t" r="r" b="b"/>
                <a:pathLst>
                  <a:path w="657" h="534" extrusionOk="0">
                    <a:moveTo>
                      <a:pt x="329" y="1"/>
                    </a:moveTo>
                    <a:cubicBezTo>
                      <a:pt x="300" y="1"/>
                      <a:pt x="270" y="6"/>
                      <a:pt x="239" y="16"/>
                    </a:cubicBezTo>
                    <a:cubicBezTo>
                      <a:pt x="17" y="98"/>
                      <a:pt x="1" y="406"/>
                      <a:pt x="214" y="509"/>
                    </a:cubicBezTo>
                    <a:cubicBezTo>
                      <a:pt x="250" y="526"/>
                      <a:pt x="288" y="533"/>
                      <a:pt x="326" y="533"/>
                    </a:cubicBezTo>
                    <a:cubicBezTo>
                      <a:pt x="426" y="533"/>
                      <a:pt x="524" y="477"/>
                      <a:pt x="571" y="382"/>
                    </a:cubicBezTo>
                    <a:cubicBezTo>
                      <a:pt x="656" y="194"/>
                      <a:pt x="512" y="1"/>
                      <a:pt x="329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6"/>
              <p:cNvSpPr/>
              <p:nvPr/>
            </p:nvSpPr>
            <p:spPr>
              <a:xfrm>
                <a:off x="152441" y="2432140"/>
                <a:ext cx="45425" cy="39157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1037" extrusionOk="0">
                    <a:moveTo>
                      <a:pt x="615" y="0"/>
                    </a:moveTo>
                    <a:cubicBezTo>
                      <a:pt x="277" y="0"/>
                      <a:pt x="0" y="341"/>
                      <a:pt x="132" y="699"/>
                    </a:cubicBezTo>
                    <a:cubicBezTo>
                      <a:pt x="213" y="922"/>
                      <a:pt x="414" y="1037"/>
                      <a:pt x="616" y="1037"/>
                    </a:cubicBezTo>
                    <a:cubicBezTo>
                      <a:pt x="804" y="1037"/>
                      <a:pt x="993" y="938"/>
                      <a:pt x="1088" y="736"/>
                    </a:cubicBezTo>
                    <a:cubicBezTo>
                      <a:pt x="1203" y="478"/>
                      <a:pt x="1092" y="174"/>
                      <a:pt x="838" y="51"/>
                    </a:cubicBezTo>
                    <a:cubicBezTo>
                      <a:pt x="763" y="16"/>
                      <a:pt x="687" y="0"/>
                      <a:pt x="615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6"/>
              <p:cNvSpPr/>
              <p:nvPr/>
            </p:nvSpPr>
            <p:spPr>
              <a:xfrm>
                <a:off x="728144" y="2876247"/>
                <a:ext cx="23487" cy="20202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35" extrusionOk="0">
                    <a:moveTo>
                      <a:pt x="318" y="1"/>
                    </a:moveTo>
                    <a:cubicBezTo>
                      <a:pt x="143" y="1"/>
                      <a:pt x="0" y="178"/>
                      <a:pt x="68" y="362"/>
                    </a:cubicBezTo>
                    <a:cubicBezTo>
                      <a:pt x="113" y="476"/>
                      <a:pt x="216" y="535"/>
                      <a:pt x="319" y="535"/>
                    </a:cubicBezTo>
                    <a:cubicBezTo>
                      <a:pt x="416" y="535"/>
                      <a:pt x="513" y="483"/>
                      <a:pt x="560" y="378"/>
                    </a:cubicBezTo>
                    <a:cubicBezTo>
                      <a:pt x="622" y="243"/>
                      <a:pt x="565" y="87"/>
                      <a:pt x="429" y="25"/>
                    </a:cubicBezTo>
                    <a:cubicBezTo>
                      <a:pt x="392" y="8"/>
                      <a:pt x="354" y="1"/>
                      <a:pt x="318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26"/>
              <p:cNvSpPr/>
              <p:nvPr/>
            </p:nvSpPr>
            <p:spPr>
              <a:xfrm>
                <a:off x="1884724" y="3336704"/>
                <a:ext cx="29944" cy="23676"/>
              </a:xfrm>
              <a:custGeom>
                <a:avLst/>
                <a:gdLst/>
                <a:ahLst/>
                <a:cxnLst/>
                <a:rect l="l" t="t" r="r" b="b"/>
                <a:pathLst>
                  <a:path w="793" h="627" extrusionOk="0">
                    <a:moveTo>
                      <a:pt x="446" y="1"/>
                    </a:moveTo>
                    <a:cubicBezTo>
                      <a:pt x="152" y="1"/>
                      <a:pt x="0" y="425"/>
                      <a:pt x="296" y="597"/>
                    </a:cubicBezTo>
                    <a:cubicBezTo>
                      <a:pt x="339" y="617"/>
                      <a:pt x="385" y="626"/>
                      <a:pt x="430" y="626"/>
                    </a:cubicBezTo>
                    <a:cubicBezTo>
                      <a:pt x="550" y="626"/>
                      <a:pt x="664" y="558"/>
                      <a:pt x="718" y="445"/>
                    </a:cubicBezTo>
                    <a:cubicBezTo>
                      <a:pt x="792" y="285"/>
                      <a:pt x="722" y="96"/>
                      <a:pt x="562" y="22"/>
                    </a:cubicBezTo>
                    <a:cubicBezTo>
                      <a:pt x="522" y="8"/>
                      <a:pt x="483" y="1"/>
                      <a:pt x="446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26"/>
              <p:cNvSpPr/>
              <p:nvPr/>
            </p:nvSpPr>
            <p:spPr>
              <a:xfrm>
                <a:off x="1667938" y="3290711"/>
                <a:ext cx="19975" cy="16577"/>
              </a:xfrm>
              <a:custGeom>
                <a:avLst/>
                <a:gdLst/>
                <a:ahLst/>
                <a:cxnLst/>
                <a:rect l="l" t="t" r="r" b="b"/>
                <a:pathLst>
                  <a:path w="529" h="439" extrusionOk="0">
                    <a:moveTo>
                      <a:pt x="245" y="0"/>
                    </a:moveTo>
                    <a:cubicBezTo>
                      <a:pt x="174" y="0"/>
                      <a:pt x="102" y="34"/>
                      <a:pt x="54" y="112"/>
                    </a:cubicBezTo>
                    <a:cubicBezTo>
                      <a:pt x="1" y="227"/>
                      <a:pt x="50" y="362"/>
                      <a:pt x="165" y="419"/>
                    </a:cubicBezTo>
                    <a:cubicBezTo>
                      <a:pt x="195" y="432"/>
                      <a:pt x="227" y="439"/>
                      <a:pt x="258" y="439"/>
                    </a:cubicBezTo>
                    <a:cubicBezTo>
                      <a:pt x="345" y="439"/>
                      <a:pt x="429" y="390"/>
                      <a:pt x="468" y="309"/>
                    </a:cubicBezTo>
                    <a:cubicBezTo>
                      <a:pt x="529" y="134"/>
                      <a:pt x="388" y="0"/>
                      <a:pt x="245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6"/>
              <p:cNvSpPr/>
              <p:nvPr/>
            </p:nvSpPr>
            <p:spPr>
              <a:xfrm>
                <a:off x="1158959" y="3003539"/>
                <a:ext cx="21561" cy="17596"/>
              </a:xfrm>
              <a:custGeom>
                <a:avLst/>
                <a:gdLst/>
                <a:ahLst/>
                <a:cxnLst/>
                <a:rect l="l" t="t" r="r" b="b"/>
                <a:pathLst>
                  <a:path w="571" h="466" extrusionOk="0">
                    <a:moveTo>
                      <a:pt x="288" y="1"/>
                    </a:moveTo>
                    <a:cubicBezTo>
                      <a:pt x="262" y="1"/>
                      <a:pt x="236" y="5"/>
                      <a:pt x="210" y="15"/>
                    </a:cubicBezTo>
                    <a:cubicBezTo>
                      <a:pt x="13" y="85"/>
                      <a:pt x="0" y="360"/>
                      <a:pt x="189" y="442"/>
                    </a:cubicBezTo>
                    <a:cubicBezTo>
                      <a:pt x="222" y="458"/>
                      <a:pt x="256" y="466"/>
                      <a:pt x="290" y="466"/>
                    </a:cubicBezTo>
                    <a:cubicBezTo>
                      <a:pt x="375" y="466"/>
                      <a:pt x="455" y="417"/>
                      <a:pt x="493" y="335"/>
                    </a:cubicBezTo>
                    <a:cubicBezTo>
                      <a:pt x="571" y="176"/>
                      <a:pt x="447" y="1"/>
                      <a:pt x="288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6"/>
              <p:cNvSpPr/>
              <p:nvPr/>
            </p:nvSpPr>
            <p:spPr>
              <a:xfrm>
                <a:off x="217201" y="2698884"/>
                <a:ext cx="19560" cy="17294"/>
              </a:xfrm>
              <a:custGeom>
                <a:avLst/>
                <a:gdLst/>
                <a:ahLst/>
                <a:cxnLst/>
                <a:rect l="l" t="t" r="r" b="b"/>
                <a:pathLst>
                  <a:path w="518" h="458" extrusionOk="0">
                    <a:moveTo>
                      <a:pt x="257" y="0"/>
                    </a:moveTo>
                    <a:cubicBezTo>
                      <a:pt x="171" y="0"/>
                      <a:pt x="89" y="50"/>
                      <a:pt x="54" y="135"/>
                    </a:cubicBezTo>
                    <a:cubicBezTo>
                      <a:pt x="1" y="250"/>
                      <a:pt x="46" y="385"/>
                      <a:pt x="161" y="438"/>
                    </a:cubicBezTo>
                    <a:cubicBezTo>
                      <a:pt x="191" y="451"/>
                      <a:pt x="222" y="457"/>
                      <a:pt x="253" y="457"/>
                    </a:cubicBezTo>
                    <a:cubicBezTo>
                      <a:pt x="341" y="457"/>
                      <a:pt x="425" y="408"/>
                      <a:pt x="464" y="324"/>
                    </a:cubicBezTo>
                    <a:cubicBezTo>
                      <a:pt x="518" y="213"/>
                      <a:pt x="473" y="77"/>
                      <a:pt x="358" y="24"/>
                    </a:cubicBezTo>
                    <a:cubicBezTo>
                      <a:pt x="325" y="8"/>
                      <a:pt x="291" y="0"/>
                      <a:pt x="257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6"/>
              <p:cNvSpPr/>
              <p:nvPr/>
            </p:nvSpPr>
            <p:spPr>
              <a:xfrm>
                <a:off x="2068355" y="3331379"/>
                <a:ext cx="54676" cy="46973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1244" extrusionOk="0">
                    <a:moveTo>
                      <a:pt x="740" y="1"/>
                    </a:moveTo>
                    <a:cubicBezTo>
                      <a:pt x="335" y="1"/>
                      <a:pt x="1" y="410"/>
                      <a:pt x="160" y="836"/>
                    </a:cubicBezTo>
                    <a:cubicBezTo>
                      <a:pt x="259" y="1106"/>
                      <a:pt x="501" y="1244"/>
                      <a:pt x="744" y="1244"/>
                    </a:cubicBezTo>
                    <a:cubicBezTo>
                      <a:pt x="970" y="1244"/>
                      <a:pt x="1196" y="1124"/>
                      <a:pt x="1308" y="881"/>
                    </a:cubicBezTo>
                    <a:cubicBezTo>
                      <a:pt x="1448" y="569"/>
                      <a:pt x="1313" y="204"/>
                      <a:pt x="1005" y="61"/>
                    </a:cubicBezTo>
                    <a:cubicBezTo>
                      <a:pt x="916" y="19"/>
                      <a:pt x="826" y="1"/>
                      <a:pt x="740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26"/>
              <p:cNvSpPr/>
              <p:nvPr/>
            </p:nvSpPr>
            <p:spPr>
              <a:xfrm>
                <a:off x="1029439" y="2580881"/>
                <a:ext cx="57206" cy="46596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234" extrusionOk="0">
                    <a:moveTo>
                      <a:pt x="762" y="1"/>
                    </a:moveTo>
                    <a:cubicBezTo>
                      <a:pt x="693" y="1"/>
                      <a:pt x="622" y="13"/>
                      <a:pt x="550" y="39"/>
                    </a:cubicBezTo>
                    <a:cubicBezTo>
                      <a:pt x="37" y="223"/>
                      <a:pt x="0" y="937"/>
                      <a:pt x="493" y="1175"/>
                    </a:cubicBezTo>
                    <a:cubicBezTo>
                      <a:pt x="577" y="1215"/>
                      <a:pt x="666" y="1233"/>
                      <a:pt x="754" y="1233"/>
                    </a:cubicBezTo>
                    <a:cubicBezTo>
                      <a:pt x="986" y="1233"/>
                      <a:pt x="1210" y="1102"/>
                      <a:pt x="1317" y="876"/>
                    </a:cubicBezTo>
                    <a:cubicBezTo>
                      <a:pt x="1515" y="449"/>
                      <a:pt x="1185" y="1"/>
                      <a:pt x="762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6"/>
              <p:cNvSpPr/>
              <p:nvPr/>
            </p:nvSpPr>
            <p:spPr>
              <a:xfrm>
                <a:off x="2057782" y="3442057"/>
                <a:ext cx="29037" cy="2458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1" extrusionOk="0">
                    <a:moveTo>
                      <a:pt x="362" y="1"/>
                    </a:moveTo>
                    <a:cubicBezTo>
                      <a:pt x="258" y="1"/>
                      <a:pt x="153" y="51"/>
                      <a:pt x="87" y="170"/>
                    </a:cubicBezTo>
                    <a:cubicBezTo>
                      <a:pt x="1" y="334"/>
                      <a:pt x="66" y="539"/>
                      <a:pt x="234" y="621"/>
                    </a:cubicBezTo>
                    <a:cubicBezTo>
                      <a:pt x="279" y="642"/>
                      <a:pt x="325" y="651"/>
                      <a:pt x="371" y="651"/>
                    </a:cubicBezTo>
                    <a:cubicBezTo>
                      <a:pt x="502" y="651"/>
                      <a:pt x="625" y="573"/>
                      <a:pt x="673" y="445"/>
                    </a:cubicBezTo>
                    <a:cubicBezTo>
                      <a:pt x="769" y="195"/>
                      <a:pt x="567" y="1"/>
                      <a:pt x="362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6"/>
              <p:cNvSpPr/>
              <p:nvPr/>
            </p:nvSpPr>
            <p:spPr>
              <a:xfrm>
                <a:off x="1666843" y="3077324"/>
                <a:ext cx="52562" cy="45539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206" extrusionOk="0">
                    <a:moveTo>
                      <a:pt x="693" y="0"/>
                    </a:moveTo>
                    <a:cubicBezTo>
                      <a:pt x="457" y="0"/>
                      <a:pt x="232" y="133"/>
                      <a:pt x="124" y="359"/>
                    </a:cubicBezTo>
                    <a:cubicBezTo>
                      <a:pt x="1" y="662"/>
                      <a:pt x="140" y="1011"/>
                      <a:pt x="436" y="1147"/>
                    </a:cubicBezTo>
                    <a:cubicBezTo>
                      <a:pt x="522" y="1187"/>
                      <a:pt x="612" y="1206"/>
                      <a:pt x="701" y="1206"/>
                    </a:cubicBezTo>
                    <a:cubicBezTo>
                      <a:pt x="922" y="1206"/>
                      <a:pt x="1133" y="1088"/>
                      <a:pt x="1244" y="880"/>
                    </a:cubicBezTo>
                    <a:cubicBezTo>
                      <a:pt x="1392" y="568"/>
                      <a:pt x="1257" y="199"/>
                      <a:pt x="949" y="55"/>
                    </a:cubicBezTo>
                    <a:cubicBezTo>
                      <a:pt x="866" y="18"/>
                      <a:pt x="778" y="0"/>
                      <a:pt x="693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6"/>
              <p:cNvSpPr/>
              <p:nvPr/>
            </p:nvSpPr>
            <p:spPr>
              <a:xfrm>
                <a:off x="915250" y="2848039"/>
                <a:ext cx="29906" cy="24468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48" extrusionOk="0">
                    <a:moveTo>
                      <a:pt x="397" y="1"/>
                    </a:moveTo>
                    <a:cubicBezTo>
                      <a:pt x="360" y="1"/>
                      <a:pt x="322" y="7"/>
                      <a:pt x="283" y="21"/>
                    </a:cubicBezTo>
                    <a:cubicBezTo>
                      <a:pt x="12" y="120"/>
                      <a:pt x="0" y="497"/>
                      <a:pt x="259" y="616"/>
                    </a:cubicBezTo>
                    <a:cubicBezTo>
                      <a:pt x="303" y="638"/>
                      <a:pt x="350" y="648"/>
                      <a:pt x="396" y="648"/>
                    </a:cubicBezTo>
                    <a:cubicBezTo>
                      <a:pt x="519" y="648"/>
                      <a:pt x="636" y="577"/>
                      <a:pt x="689" y="460"/>
                    </a:cubicBezTo>
                    <a:cubicBezTo>
                      <a:pt x="791" y="235"/>
                      <a:pt x="619" y="1"/>
                      <a:pt x="397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26"/>
              <p:cNvSpPr/>
              <p:nvPr/>
            </p:nvSpPr>
            <p:spPr>
              <a:xfrm>
                <a:off x="540284" y="2669204"/>
                <a:ext cx="54261" cy="46596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234" extrusionOk="0">
                    <a:moveTo>
                      <a:pt x="732" y="0"/>
                    </a:moveTo>
                    <a:cubicBezTo>
                      <a:pt x="333" y="0"/>
                      <a:pt x="0" y="404"/>
                      <a:pt x="156" y="826"/>
                    </a:cubicBezTo>
                    <a:cubicBezTo>
                      <a:pt x="252" y="1096"/>
                      <a:pt x="492" y="1234"/>
                      <a:pt x="733" y="1234"/>
                    </a:cubicBezTo>
                    <a:cubicBezTo>
                      <a:pt x="955" y="1234"/>
                      <a:pt x="1177" y="1118"/>
                      <a:pt x="1289" y="880"/>
                    </a:cubicBezTo>
                    <a:cubicBezTo>
                      <a:pt x="1436" y="572"/>
                      <a:pt x="1301" y="203"/>
                      <a:pt x="993" y="59"/>
                    </a:cubicBezTo>
                    <a:cubicBezTo>
                      <a:pt x="906" y="19"/>
                      <a:pt x="818" y="0"/>
                      <a:pt x="732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26"/>
              <p:cNvSpPr/>
              <p:nvPr/>
            </p:nvSpPr>
            <p:spPr>
              <a:xfrm>
                <a:off x="1377746" y="3010600"/>
                <a:ext cx="29906" cy="2428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43" extrusionOk="0">
                    <a:moveTo>
                      <a:pt x="397" y="0"/>
                    </a:moveTo>
                    <a:cubicBezTo>
                      <a:pt x="360" y="0"/>
                      <a:pt x="322" y="7"/>
                      <a:pt x="283" y="21"/>
                    </a:cubicBezTo>
                    <a:cubicBezTo>
                      <a:pt x="13" y="119"/>
                      <a:pt x="0" y="493"/>
                      <a:pt x="259" y="616"/>
                    </a:cubicBezTo>
                    <a:cubicBezTo>
                      <a:pt x="302" y="634"/>
                      <a:pt x="347" y="643"/>
                      <a:pt x="390" y="643"/>
                    </a:cubicBezTo>
                    <a:cubicBezTo>
                      <a:pt x="514" y="643"/>
                      <a:pt x="632" y="574"/>
                      <a:pt x="690" y="456"/>
                    </a:cubicBezTo>
                    <a:cubicBezTo>
                      <a:pt x="792" y="234"/>
                      <a:pt x="619" y="0"/>
                      <a:pt x="397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6"/>
              <p:cNvSpPr/>
              <p:nvPr/>
            </p:nvSpPr>
            <p:spPr>
              <a:xfrm>
                <a:off x="1347990" y="2835314"/>
                <a:ext cx="28547" cy="2450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49" extrusionOk="0">
                    <a:moveTo>
                      <a:pt x="385" y="0"/>
                    </a:moveTo>
                    <a:cubicBezTo>
                      <a:pt x="175" y="0"/>
                      <a:pt x="1" y="216"/>
                      <a:pt x="83" y="436"/>
                    </a:cubicBezTo>
                    <a:cubicBezTo>
                      <a:pt x="134" y="577"/>
                      <a:pt x="259" y="649"/>
                      <a:pt x="385" y="649"/>
                    </a:cubicBezTo>
                    <a:cubicBezTo>
                      <a:pt x="501" y="649"/>
                      <a:pt x="618" y="587"/>
                      <a:pt x="677" y="461"/>
                    </a:cubicBezTo>
                    <a:cubicBezTo>
                      <a:pt x="755" y="301"/>
                      <a:pt x="682" y="104"/>
                      <a:pt x="517" y="30"/>
                    </a:cubicBezTo>
                    <a:cubicBezTo>
                      <a:pt x="473" y="10"/>
                      <a:pt x="428" y="0"/>
                      <a:pt x="385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26"/>
              <p:cNvSpPr/>
              <p:nvPr/>
            </p:nvSpPr>
            <p:spPr>
              <a:xfrm>
                <a:off x="816127" y="2460272"/>
                <a:ext cx="54676" cy="46936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1243" extrusionOk="0">
                    <a:moveTo>
                      <a:pt x="736" y="1"/>
                    </a:moveTo>
                    <a:cubicBezTo>
                      <a:pt x="334" y="1"/>
                      <a:pt x="0" y="408"/>
                      <a:pt x="159" y="836"/>
                    </a:cubicBezTo>
                    <a:cubicBezTo>
                      <a:pt x="257" y="1106"/>
                      <a:pt x="498" y="1243"/>
                      <a:pt x="740" y="1243"/>
                    </a:cubicBezTo>
                    <a:cubicBezTo>
                      <a:pt x="966" y="1243"/>
                      <a:pt x="1193" y="1123"/>
                      <a:pt x="1304" y="882"/>
                    </a:cubicBezTo>
                    <a:cubicBezTo>
                      <a:pt x="1447" y="570"/>
                      <a:pt x="1312" y="205"/>
                      <a:pt x="1000" y="61"/>
                    </a:cubicBezTo>
                    <a:cubicBezTo>
                      <a:pt x="912" y="20"/>
                      <a:pt x="822" y="1"/>
                      <a:pt x="736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26"/>
              <p:cNvSpPr/>
              <p:nvPr/>
            </p:nvSpPr>
            <p:spPr>
              <a:xfrm>
                <a:off x="557918" y="2342647"/>
                <a:ext cx="29944" cy="24431"/>
              </a:xfrm>
              <a:custGeom>
                <a:avLst/>
                <a:gdLst/>
                <a:ahLst/>
                <a:cxnLst/>
                <a:rect l="l" t="t" r="r" b="b"/>
                <a:pathLst>
                  <a:path w="793" h="647" extrusionOk="0">
                    <a:moveTo>
                      <a:pt x="398" y="0"/>
                    </a:moveTo>
                    <a:cubicBezTo>
                      <a:pt x="361" y="0"/>
                      <a:pt x="323" y="7"/>
                      <a:pt x="284" y="21"/>
                    </a:cubicBezTo>
                    <a:cubicBezTo>
                      <a:pt x="13" y="123"/>
                      <a:pt x="1" y="501"/>
                      <a:pt x="263" y="620"/>
                    </a:cubicBezTo>
                    <a:cubicBezTo>
                      <a:pt x="305" y="638"/>
                      <a:pt x="349" y="647"/>
                      <a:pt x="393" y="647"/>
                    </a:cubicBezTo>
                    <a:cubicBezTo>
                      <a:pt x="515" y="647"/>
                      <a:pt x="633" y="578"/>
                      <a:pt x="690" y="460"/>
                    </a:cubicBezTo>
                    <a:cubicBezTo>
                      <a:pt x="792" y="234"/>
                      <a:pt x="620" y="0"/>
                      <a:pt x="398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26"/>
              <p:cNvSpPr/>
              <p:nvPr/>
            </p:nvSpPr>
            <p:spPr>
              <a:xfrm>
                <a:off x="2036334" y="3241319"/>
                <a:ext cx="21183" cy="1642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35" extrusionOk="0">
                    <a:moveTo>
                      <a:pt x="312" y="1"/>
                    </a:moveTo>
                    <a:cubicBezTo>
                      <a:pt x="109" y="1"/>
                      <a:pt x="0" y="308"/>
                      <a:pt x="228" y="414"/>
                    </a:cubicBezTo>
                    <a:cubicBezTo>
                      <a:pt x="257" y="428"/>
                      <a:pt x="288" y="434"/>
                      <a:pt x="318" y="434"/>
                    </a:cubicBezTo>
                    <a:cubicBezTo>
                      <a:pt x="399" y="434"/>
                      <a:pt x="476" y="389"/>
                      <a:pt x="515" y="312"/>
                    </a:cubicBezTo>
                    <a:cubicBezTo>
                      <a:pt x="560" y="205"/>
                      <a:pt x="515" y="78"/>
                      <a:pt x="413" y="25"/>
                    </a:cubicBezTo>
                    <a:cubicBezTo>
                      <a:pt x="378" y="8"/>
                      <a:pt x="344" y="1"/>
                      <a:pt x="312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26"/>
              <p:cNvSpPr/>
              <p:nvPr/>
            </p:nvSpPr>
            <p:spPr>
              <a:xfrm>
                <a:off x="2312367" y="3327075"/>
                <a:ext cx="2031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538" h="427" extrusionOk="0">
                    <a:moveTo>
                      <a:pt x="308" y="1"/>
                    </a:moveTo>
                    <a:cubicBezTo>
                      <a:pt x="105" y="1"/>
                      <a:pt x="1" y="287"/>
                      <a:pt x="205" y="404"/>
                    </a:cubicBezTo>
                    <a:cubicBezTo>
                      <a:pt x="236" y="419"/>
                      <a:pt x="268" y="427"/>
                      <a:pt x="299" y="427"/>
                    </a:cubicBezTo>
                    <a:cubicBezTo>
                      <a:pt x="378" y="427"/>
                      <a:pt x="454" y="381"/>
                      <a:pt x="493" y="302"/>
                    </a:cubicBezTo>
                    <a:cubicBezTo>
                      <a:pt x="538" y="195"/>
                      <a:pt x="493" y="68"/>
                      <a:pt x="386" y="15"/>
                    </a:cubicBezTo>
                    <a:cubicBezTo>
                      <a:pt x="359" y="5"/>
                      <a:pt x="332" y="1"/>
                      <a:pt x="308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26"/>
              <p:cNvSpPr/>
              <p:nvPr/>
            </p:nvSpPr>
            <p:spPr>
              <a:xfrm>
                <a:off x="2171027" y="3371368"/>
                <a:ext cx="26243" cy="22543"/>
              </a:xfrm>
              <a:custGeom>
                <a:avLst/>
                <a:gdLst/>
                <a:ahLst/>
                <a:cxnLst/>
                <a:rect l="l" t="t" r="r" b="b"/>
                <a:pathLst>
                  <a:path w="695" h="597" extrusionOk="0">
                    <a:moveTo>
                      <a:pt x="358" y="1"/>
                    </a:moveTo>
                    <a:cubicBezTo>
                      <a:pt x="162" y="1"/>
                      <a:pt x="1" y="197"/>
                      <a:pt x="79" y="405"/>
                    </a:cubicBezTo>
                    <a:cubicBezTo>
                      <a:pt x="128" y="532"/>
                      <a:pt x="242" y="596"/>
                      <a:pt x="358" y="596"/>
                    </a:cubicBezTo>
                    <a:cubicBezTo>
                      <a:pt x="466" y="596"/>
                      <a:pt x="575" y="539"/>
                      <a:pt x="629" y="421"/>
                    </a:cubicBezTo>
                    <a:cubicBezTo>
                      <a:pt x="694" y="274"/>
                      <a:pt x="629" y="97"/>
                      <a:pt x="481" y="27"/>
                    </a:cubicBezTo>
                    <a:cubicBezTo>
                      <a:pt x="440" y="9"/>
                      <a:pt x="398" y="1"/>
                      <a:pt x="358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6"/>
              <p:cNvSpPr/>
              <p:nvPr/>
            </p:nvSpPr>
            <p:spPr>
              <a:xfrm>
                <a:off x="986353" y="2692238"/>
                <a:ext cx="13216" cy="11706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10" extrusionOk="0">
                    <a:moveTo>
                      <a:pt x="174" y="1"/>
                    </a:moveTo>
                    <a:cubicBezTo>
                      <a:pt x="116" y="1"/>
                      <a:pt x="61" y="35"/>
                      <a:pt x="37" y="89"/>
                    </a:cubicBezTo>
                    <a:cubicBezTo>
                      <a:pt x="0" y="167"/>
                      <a:pt x="33" y="262"/>
                      <a:pt x="111" y="294"/>
                    </a:cubicBezTo>
                    <a:cubicBezTo>
                      <a:pt x="132" y="305"/>
                      <a:pt x="154" y="310"/>
                      <a:pt x="176" y="310"/>
                    </a:cubicBezTo>
                    <a:cubicBezTo>
                      <a:pt x="233" y="310"/>
                      <a:pt x="290" y="277"/>
                      <a:pt x="316" y="221"/>
                    </a:cubicBezTo>
                    <a:cubicBezTo>
                      <a:pt x="349" y="143"/>
                      <a:pt x="316" y="48"/>
                      <a:pt x="238" y="15"/>
                    </a:cubicBezTo>
                    <a:cubicBezTo>
                      <a:pt x="218" y="6"/>
                      <a:pt x="196" y="1"/>
                      <a:pt x="174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6"/>
              <p:cNvSpPr/>
              <p:nvPr/>
            </p:nvSpPr>
            <p:spPr>
              <a:xfrm>
                <a:off x="425188" y="2496409"/>
                <a:ext cx="14236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377" h="295" extrusionOk="0">
                    <a:moveTo>
                      <a:pt x="207" y="0"/>
                    </a:moveTo>
                    <a:cubicBezTo>
                      <a:pt x="148" y="0"/>
                      <a:pt x="92" y="36"/>
                      <a:pt x="65" y="93"/>
                    </a:cubicBezTo>
                    <a:cubicBezTo>
                      <a:pt x="0" y="194"/>
                      <a:pt x="130" y="295"/>
                      <a:pt x="235" y="295"/>
                    </a:cubicBezTo>
                    <a:cubicBezTo>
                      <a:pt x="284" y="295"/>
                      <a:pt x="327" y="273"/>
                      <a:pt x="344" y="220"/>
                    </a:cubicBezTo>
                    <a:cubicBezTo>
                      <a:pt x="377" y="142"/>
                      <a:pt x="348" y="52"/>
                      <a:pt x="270" y="15"/>
                    </a:cubicBezTo>
                    <a:cubicBezTo>
                      <a:pt x="249" y="5"/>
                      <a:pt x="228" y="0"/>
                      <a:pt x="207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8" name="Google Shape;1528;p26"/>
            <p:cNvGrpSpPr/>
            <p:nvPr/>
          </p:nvGrpSpPr>
          <p:grpSpPr>
            <a:xfrm>
              <a:off x="20705" y="3758301"/>
              <a:ext cx="2340266" cy="1480943"/>
              <a:chOff x="20705" y="3758301"/>
              <a:chExt cx="2340266" cy="1480943"/>
            </a:xfrm>
          </p:grpSpPr>
          <p:grpSp>
            <p:nvGrpSpPr>
              <p:cNvPr id="1529" name="Google Shape;1529;p26"/>
              <p:cNvGrpSpPr/>
              <p:nvPr/>
            </p:nvGrpSpPr>
            <p:grpSpPr>
              <a:xfrm rot="-1434146">
                <a:off x="124719" y="4063247"/>
                <a:ext cx="1689607" cy="871052"/>
                <a:chOff x="152441" y="2342647"/>
                <a:chExt cx="2180241" cy="1123991"/>
              </a:xfrm>
            </p:grpSpPr>
            <p:sp>
              <p:nvSpPr>
                <p:cNvPr id="1530" name="Google Shape;1530;p26"/>
                <p:cNvSpPr/>
                <p:nvPr/>
              </p:nvSpPr>
              <p:spPr>
                <a:xfrm>
                  <a:off x="1817321" y="3150655"/>
                  <a:ext cx="23109" cy="20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540" extrusionOk="0">
                      <a:moveTo>
                        <a:pt x="306" y="1"/>
                      </a:moveTo>
                      <a:cubicBezTo>
                        <a:pt x="204" y="1"/>
                        <a:pt x="107" y="59"/>
                        <a:pt x="62" y="161"/>
                      </a:cubicBezTo>
                      <a:cubicBezTo>
                        <a:pt x="0" y="292"/>
                        <a:pt x="58" y="452"/>
                        <a:pt x="193" y="513"/>
                      </a:cubicBezTo>
                      <a:cubicBezTo>
                        <a:pt x="229" y="532"/>
                        <a:pt x="268" y="540"/>
                        <a:pt x="305" y="540"/>
                      </a:cubicBezTo>
                      <a:cubicBezTo>
                        <a:pt x="405" y="540"/>
                        <a:pt x="503" y="481"/>
                        <a:pt x="550" y="386"/>
                      </a:cubicBezTo>
                      <a:cubicBezTo>
                        <a:pt x="612" y="251"/>
                        <a:pt x="554" y="87"/>
                        <a:pt x="419" y="25"/>
                      </a:cubicBezTo>
                      <a:cubicBezTo>
                        <a:pt x="382" y="9"/>
                        <a:pt x="344" y="1"/>
                        <a:pt x="306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26"/>
                <p:cNvSpPr/>
                <p:nvPr/>
              </p:nvSpPr>
              <p:spPr>
                <a:xfrm>
                  <a:off x="1507719" y="3182752"/>
                  <a:ext cx="24808" cy="2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" h="534" extrusionOk="0">
                      <a:moveTo>
                        <a:pt x="329" y="1"/>
                      </a:moveTo>
                      <a:cubicBezTo>
                        <a:pt x="300" y="1"/>
                        <a:pt x="270" y="6"/>
                        <a:pt x="239" y="16"/>
                      </a:cubicBezTo>
                      <a:cubicBezTo>
                        <a:pt x="17" y="98"/>
                        <a:pt x="1" y="406"/>
                        <a:pt x="214" y="509"/>
                      </a:cubicBezTo>
                      <a:cubicBezTo>
                        <a:pt x="250" y="526"/>
                        <a:pt x="288" y="533"/>
                        <a:pt x="326" y="533"/>
                      </a:cubicBezTo>
                      <a:cubicBezTo>
                        <a:pt x="426" y="533"/>
                        <a:pt x="524" y="477"/>
                        <a:pt x="571" y="382"/>
                      </a:cubicBezTo>
                      <a:cubicBezTo>
                        <a:pt x="656" y="194"/>
                        <a:pt x="512" y="1"/>
                        <a:pt x="329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26"/>
                <p:cNvSpPr/>
                <p:nvPr/>
              </p:nvSpPr>
              <p:spPr>
                <a:xfrm>
                  <a:off x="152441" y="2432140"/>
                  <a:ext cx="45425" cy="39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" h="1037" extrusionOk="0">
                      <a:moveTo>
                        <a:pt x="615" y="0"/>
                      </a:moveTo>
                      <a:cubicBezTo>
                        <a:pt x="277" y="0"/>
                        <a:pt x="0" y="341"/>
                        <a:pt x="132" y="699"/>
                      </a:cubicBezTo>
                      <a:cubicBezTo>
                        <a:pt x="213" y="922"/>
                        <a:pt x="414" y="1037"/>
                        <a:pt x="616" y="1037"/>
                      </a:cubicBezTo>
                      <a:cubicBezTo>
                        <a:pt x="804" y="1037"/>
                        <a:pt x="993" y="938"/>
                        <a:pt x="1088" y="736"/>
                      </a:cubicBezTo>
                      <a:cubicBezTo>
                        <a:pt x="1203" y="478"/>
                        <a:pt x="1092" y="174"/>
                        <a:pt x="838" y="51"/>
                      </a:cubicBezTo>
                      <a:cubicBezTo>
                        <a:pt x="763" y="16"/>
                        <a:pt x="687" y="0"/>
                        <a:pt x="615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3" name="Google Shape;1533;p26"/>
                <p:cNvSpPr/>
                <p:nvPr/>
              </p:nvSpPr>
              <p:spPr>
                <a:xfrm>
                  <a:off x="728144" y="2876247"/>
                  <a:ext cx="23487" cy="20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" h="535" extrusionOk="0">
                      <a:moveTo>
                        <a:pt x="318" y="1"/>
                      </a:moveTo>
                      <a:cubicBezTo>
                        <a:pt x="143" y="1"/>
                        <a:pt x="0" y="178"/>
                        <a:pt x="68" y="362"/>
                      </a:cubicBezTo>
                      <a:cubicBezTo>
                        <a:pt x="113" y="476"/>
                        <a:pt x="216" y="535"/>
                        <a:pt x="319" y="535"/>
                      </a:cubicBezTo>
                      <a:cubicBezTo>
                        <a:pt x="416" y="535"/>
                        <a:pt x="513" y="483"/>
                        <a:pt x="560" y="378"/>
                      </a:cubicBezTo>
                      <a:cubicBezTo>
                        <a:pt x="622" y="243"/>
                        <a:pt x="565" y="87"/>
                        <a:pt x="429" y="25"/>
                      </a:cubicBezTo>
                      <a:cubicBezTo>
                        <a:pt x="392" y="8"/>
                        <a:pt x="354" y="1"/>
                        <a:pt x="318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1534;p26"/>
                <p:cNvSpPr/>
                <p:nvPr/>
              </p:nvSpPr>
              <p:spPr>
                <a:xfrm>
                  <a:off x="1884724" y="3336704"/>
                  <a:ext cx="29944" cy="23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3" h="627" extrusionOk="0">
                      <a:moveTo>
                        <a:pt x="446" y="1"/>
                      </a:moveTo>
                      <a:cubicBezTo>
                        <a:pt x="152" y="1"/>
                        <a:pt x="0" y="425"/>
                        <a:pt x="296" y="597"/>
                      </a:cubicBezTo>
                      <a:cubicBezTo>
                        <a:pt x="339" y="617"/>
                        <a:pt x="385" y="626"/>
                        <a:pt x="430" y="626"/>
                      </a:cubicBezTo>
                      <a:cubicBezTo>
                        <a:pt x="550" y="626"/>
                        <a:pt x="664" y="558"/>
                        <a:pt x="718" y="445"/>
                      </a:cubicBezTo>
                      <a:cubicBezTo>
                        <a:pt x="792" y="285"/>
                        <a:pt x="722" y="96"/>
                        <a:pt x="562" y="22"/>
                      </a:cubicBezTo>
                      <a:cubicBezTo>
                        <a:pt x="522" y="8"/>
                        <a:pt x="483" y="1"/>
                        <a:pt x="446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26"/>
                <p:cNvSpPr/>
                <p:nvPr/>
              </p:nvSpPr>
              <p:spPr>
                <a:xfrm>
                  <a:off x="1667938" y="3290711"/>
                  <a:ext cx="19975" cy="16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439" extrusionOk="0">
                      <a:moveTo>
                        <a:pt x="245" y="0"/>
                      </a:moveTo>
                      <a:cubicBezTo>
                        <a:pt x="174" y="0"/>
                        <a:pt x="102" y="34"/>
                        <a:pt x="54" y="112"/>
                      </a:cubicBezTo>
                      <a:cubicBezTo>
                        <a:pt x="1" y="227"/>
                        <a:pt x="50" y="362"/>
                        <a:pt x="165" y="419"/>
                      </a:cubicBezTo>
                      <a:cubicBezTo>
                        <a:pt x="195" y="432"/>
                        <a:pt x="227" y="439"/>
                        <a:pt x="258" y="439"/>
                      </a:cubicBezTo>
                      <a:cubicBezTo>
                        <a:pt x="345" y="439"/>
                        <a:pt x="429" y="390"/>
                        <a:pt x="468" y="309"/>
                      </a:cubicBezTo>
                      <a:cubicBezTo>
                        <a:pt x="529" y="134"/>
                        <a:pt x="388" y="0"/>
                        <a:pt x="245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26"/>
                <p:cNvSpPr/>
                <p:nvPr/>
              </p:nvSpPr>
              <p:spPr>
                <a:xfrm>
                  <a:off x="1158959" y="3003539"/>
                  <a:ext cx="21561" cy="17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" h="466" extrusionOk="0">
                      <a:moveTo>
                        <a:pt x="288" y="1"/>
                      </a:moveTo>
                      <a:cubicBezTo>
                        <a:pt x="262" y="1"/>
                        <a:pt x="236" y="5"/>
                        <a:pt x="210" y="15"/>
                      </a:cubicBezTo>
                      <a:cubicBezTo>
                        <a:pt x="13" y="85"/>
                        <a:pt x="0" y="360"/>
                        <a:pt x="189" y="442"/>
                      </a:cubicBezTo>
                      <a:cubicBezTo>
                        <a:pt x="222" y="458"/>
                        <a:pt x="256" y="466"/>
                        <a:pt x="290" y="466"/>
                      </a:cubicBezTo>
                      <a:cubicBezTo>
                        <a:pt x="375" y="466"/>
                        <a:pt x="455" y="417"/>
                        <a:pt x="493" y="335"/>
                      </a:cubicBezTo>
                      <a:cubicBezTo>
                        <a:pt x="571" y="176"/>
                        <a:pt x="447" y="1"/>
                        <a:pt x="288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26"/>
                <p:cNvSpPr/>
                <p:nvPr/>
              </p:nvSpPr>
              <p:spPr>
                <a:xfrm>
                  <a:off x="217201" y="2698884"/>
                  <a:ext cx="19560" cy="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" h="458" extrusionOk="0">
                      <a:moveTo>
                        <a:pt x="257" y="0"/>
                      </a:moveTo>
                      <a:cubicBezTo>
                        <a:pt x="171" y="0"/>
                        <a:pt x="89" y="50"/>
                        <a:pt x="54" y="135"/>
                      </a:cubicBezTo>
                      <a:cubicBezTo>
                        <a:pt x="1" y="250"/>
                        <a:pt x="46" y="385"/>
                        <a:pt x="161" y="438"/>
                      </a:cubicBezTo>
                      <a:cubicBezTo>
                        <a:pt x="191" y="451"/>
                        <a:pt x="222" y="457"/>
                        <a:pt x="253" y="457"/>
                      </a:cubicBezTo>
                      <a:cubicBezTo>
                        <a:pt x="341" y="457"/>
                        <a:pt x="425" y="408"/>
                        <a:pt x="464" y="324"/>
                      </a:cubicBezTo>
                      <a:cubicBezTo>
                        <a:pt x="518" y="213"/>
                        <a:pt x="473" y="77"/>
                        <a:pt x="358" y="24"/>
                      </a:cubicBezTo>
                      <a:cubicBezTo>
                        <a:pt x="325" y="8"/>
                        <a:pt x="291" y="0"/>
                        <a:pt x="257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26"/>
                <p:cNvSpPr/>
                <p:nvPr/>
              </p:nvSpPr>
              <p:spPr>
                <a:xfrm>
                  <a:off x="2068355" y="3331379"/>
                  <a:ext cx="54676" cy="46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" h="1244" extrusionOk="0">
                      <a:moveTo>
                        <a:pt x="740" y="1"/>
                      </a:moveTo>
                      <a:cubicBezTo>
                        <a:pt x="335" y="1"/>
                        <a:pt x="1" y="410"/>
                        <a:pt x="160" y="836"/>
                      </a:cubicBezTo>
                      <a:cubicBezTo>
                        <a:pt x="259" y="1106"/>
                        <a:pt x="501" y="1244"/>
                        <a:pt x="744" y="1244"/>
                      </a:cubicBezTo>
                      <a:cubicBezTo>
                        <a:pt x="970" y="1244"/>
                        <a:pt x="1196" y="1124"/>
                        <a:pt x="1308" y="881"/>
                      </a:cubicBezTo>
                      <a:cubicBezTo>
                        <a:pt x="1448" y="569"/>
                        <a:pt x="1313" y="204"/>
                        <a:pt x="1005" y="61"/>
                      </a:cubicBezTo>
                      <a:cubicBezTo>
                        <a:pt x="916" y="19"/>
                        <a:pt x="826" y="1"/>
                        <a:pt x="740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26"/>
                <p:cNvSpPr/>
                <p:nvPr/>
              </p:nvSpPr>
              <p:spPr>
                <a:xfrm>
                  <a:off x="1029439" y="2580881"/>
                  <a:ext cx="57206" cy="46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234" extrusionOk="0">
                      <a:moveTo>
                        <a:pt x="762" y="1"/>
                      </a:moveTo>
                      <a:cubicBezTo>
                        <a:pt x="693" y="1"/>
                        <a:pt x="622" y="13"/>
                        <a:pt x="550" y="39"/>
                      </a:cubicBezTo>
                      <a:cubicBezTo>
                        <a:pt x="37" y="223"/>
                        <a:pt x="0" y="937"/>
                        <a:pt x="493" y="1175"/>
                      </a:cubicBezTo>
                      <a:cubicBezTo>
                        <a:pt x="577" y="1215"/>
                        <a:pt x="666" y="1233"/>
                        <a:pt x="754" y="1233"/>
                      </a:cubicBezTo>
                      <a:cubicBezTo>
                        <a:pt x="986" y="1233"/>
                        <a:pt x="1210" y="1102"/>
                        <a:pt x="1317" y="876"/>
                      </a:cubicBezTo>
                      <a:cubicBezTo>
                        <a:pt x="1515" y="449"/>
                        <a:pt x="1185" y="1"/>
                        <a:pt x="762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26"/>
                <p:cNvSpPr/>
                <p:nvPr/>
              </p:nvSpPr>
              <p:spPr>
                <a:xfrm>
                  <a:off x="2057782" y="3442057"/>
                  <a:ext cx="29037" cy="24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651" extrusionOk="0">
                      <a:moveTo>
                        <a:pt x="362" y="1"/>
                      </a:moveTo>
                      <a:cubicBezTo>
                        <a:pt x="258" y="1"/>
                        <a:pt x="153" y="51"/>
                        <a:pt x="87" y="170"/>
                      </a:cubicBezTo>
                      <a:cubicBezTo>
                        <a:pt x="1" y="334"/>
                        <a:pt x="66" y="539"/>
                        <a:pt x="234" y="621"/>
                      </a:cubicBezTo>
                      <a:cubicBezTo>
                        <a:pt x="279" y="642"/>
                        <a:pt x="325" y="651"/>
                        <a:pt x="371" y="651"/>
                      </a:cubicBezTo>
                      <a:cubicBezTo>
                        <a:pt x="502" y="651"/>
                        <a:pt x="625" y="573"/>
                        <a:pt x="673" y="445"/>
                      </a:cubicBezTo>
                      <a:cubicBezTo>
                        <a:pt x="769" y="195"/>
                        <a:pt x="567" y="1"/>
                        <a:pt x="362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26"/>
                <p:cNvSpPr/>
                <p:nvPr/>
              </p:nvSpPr>
              <p:spPr>
                <a:xfrm>
                  <a:off x="1666843" y="3077324"/>
                  <a:ext cx="52562" cy="45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1206" extrusionOk="0">
                      <a:moveTo>
                        <a:pt x="693" y="0"/>
                      </a:moveTo>
                      <a:cubicBezTo>
                        <a:pt x="457" y="0"/>
                        <a:pt x="232" y="133"/>
                        <a:pt x="124" y="359"/>
                      </a:cubicBezTo>
                      <a:cubicBezTo>
                        <a:pt x="1" y="662"/>
                        <a:pt x="140" y="1011"/>
                        <a:pt x="436" y="1147"/>
                      </a:cubicBezTo>
                      <a:cubicBezTo>
                        <a:pt x="522" y="1187"/>
                        <a:pt x="612" y="1206"/>
                        <a:pt x="701" y="1206"/>
                      </a:cubicBezTo>
                      <a:cubicBezTo>
                        <a:pt x="922" y="1206"/>
                        <a:pt x="1133" y="1088"/>
                        <a:pt x="1244" y="880"/>
                      </a:cubicBezTo>
                      <a:cubicBezTo>
                        <a:pt x="1392" y="568"/>
                        <a:pt x="1257" y="199"/>
                        <a:pt x="949" y="55"/>
                      </a:cubicBezTo>
                      <a:cubicBezTo>
                        <a:pt x="866" y="18"/>
                        <a:pt x="778" y="0"/>
                        <a:pt x="693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" name="Google Shape;1542;p26"/>
                <p:cNvSpPr/>
                <p:nvPr/>
              </p:nvSpPr>
              <p:spPr>
                <a:xfrm>
                  <a:off x="915250" y="2848039"/>
                  <a:ext cx="29906" cy="24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648" extrusionOk="0">
                      <a:moveTo>
                        <a:pt x="397" y="1"/>
                      </a:moveTo>
                      <a:cubicBezTo>
                        <a:pt x="360" y="1"/>
                        <a:pt x="322" y="7"/>
                        <a:pt x="283" y="21"/>
                      </a:cubicBezTo>
                      <a:cubicBezTo>
                        <a:pt x="12" y="120"/>
                        <a:pt x="0" y="497"/>
                        <a:pt x="259" y="616"/>
                      </a:cubicBezTo>
                      <a:cubicBezTo>
                        <a:pt x="303" y="638"/>
                        <a:pt x="350" y="648"/>
                        <a:pt x="396" y="648"/>
                      </a:cubicBezTo>
                      <a:cubicBezTo>
                        <a:pt x="519" y="648"/>
                        <a:pt x="636" y="577"/>
                        <a:pt x="689" y="460"/>
                      </a:cubicBezTo>
                      <a:cubicBezTo>
                        <a:pt x="791" y="235"/>
                        <a:pt x="619" y="1"/>
                        <a:pt x="397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543;p26"/>
                <p:cNvSpPr/>
                <p:nvPr/>
              </p:nvSpPr>
              <p:spPr>
                <a:xfrm>
                  <a:off x="540284" y="2669204"/>
                  <a:ext cx="54261" cy="46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234" extrusionOk="0">
                      <a:moveTo>
                        <a:pt x="732" y="0"/>
                      </a:moveTo>
                      <a:cubicBezTo>
                        <a:pt x="333" y="0"/>
                        <a:pt x="0" y="404"/>
                        <a:pt x="156" y="826"/>
                      </a:cubicBezTo>
                      <a:cubicBezTo>
                        <a:pt x="252" y="1096"/>
                        <a:pt x="492" y="1234"/>
                        <a:pt x="733" y="1234"/>
                      </a:cubicBezTo>
                      <a:cubicBezTo>
                        <a:pt x="955" y="1234"/>
                        <a:pt x="1177" y="1118"/>
                        <a:pt x="1289" y="880"/>
                      </a:cubicBezTo>
                      <a:cubicBezTo>
                        <a:pt x="1436" y="572"/>
                        <a:pt x="1301" y="203"/>
                        <a:pt x="993" y="59"/>
                      </a:cubicBezTo>
                      <a:cubicBezTo>
                        <a:pt x="906" y="19"/>
                        <a:pt x="818" y="0"/>
                        <a:pt x="732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26"/>
                <p:cNvSpPr/>
                <p:nvPr/>
              </p:nvSpPr>
              <p:spPr>
                <a:xfrm>
                  <a:off x="1377746" y="3010600"/>
                  <a:ext cx="29906" cy="24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643" extrusionOk="0">
                      <a:moveTo>
                        <a:pt x="397" y="0"/>
                      </a:moveTo>
                      <a:cubicBezTo>
                        <a:pt x="360" y="0"/>
                        <a:pt x="322" y="7"/>
                        <a:pt x="283" y="21"/>
                      </a:cubicBezTo>
                      <a:cubicBezTo>
                        <a:pt x="13" y="119"/>
                        <a:pt x="0" y="493"/>
                        <a:pt x="259" y="616"/>
                      </a:cubicBezTo>
                      <a:cubicBezTo>
                        <a:pt x="302" y="634"/>
                        <a:pt x="347" y="643"/>
                        <a:pt x="390" y="643"/>
                      </a:cubicBezTo>
                      <a:cubicBezTo>
                        <a:pt x="514" y="643"/>
                        <a:pt x="632" y="574"/>
                        <a:pt x="690" y="456"/>
                      </a:cubicBezTo>
                      <a:cubicBezTo>
                        <a:pt x="792" y="234"/>
                        <a:pt x="619" y="0"/>
                        <a:pt x="397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26"/>
                <p:cNvSpPr/>
                <p:nvPr/>
              </p:nvSpPr>
              <p:spPr>
                <a:xfrm>
                  <a:off x="1347990" y="2835314"/>
                  <a:ext cx="28547" cy="24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649" extrusionOk="0">
                      <a:moveTo>
                        <a:pt x="385" y="0"/>
                      </a:moveTo>
                      <a:cubicBezTo>
                        <a:pt x="175" y="0"/>
                        <a:pt x="1" y="216"/>
                        <a:pt x="83" y="436"/>
                      </a:cubicBezTo>
                      <a:cubicBezTo>
                        <a:pt x="134" y="577"/>
                        <a:pt x="259" y="649"/>
                        <a:pt x="385" y="649"/>
                      </a:cubicBezTo>
                      <a:cubicBezTo>
                        <a:pt x="501" y="649"/>
                        <a:pt x="618" y="587"/>
                        <a:pt x="677" y="461"/>
                      </a:cubicBezTo>
                      <a:cubicBezTo>
                        <a:pt x="755" y="301"/>
                        <a:pt x="682" y="104"/>
                        <a:pt x="517" y="30"/>
                      </a:cubicBezTo>
                      <a:cubicBezTo>
                        <a:pt x="473" y="10"/>
                        <a:pt x="428" y="0"/>
                        <a:pt x="385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26"/>
                <p:cNvSpPr/>
                <p:nvPr/>
              </p:nvSpPr>
              <p:spPr>
                <a:xfrm>
                  <a:off x="816127" y="2460272"/>
                  <a:ext cx="54676" cy="46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" h="1243" extrusionOk="0">
                      <a:moveTo>
                        <a:pt x="736" y="1"/>
                      </a:moveTo>
                      <a:cubicBezTo>
                        <a:pt x="334" y="1"/>
                        <a:pt x="0" y="408"/>
                        <a:pt x="159" y="836"/>
                      </a:cubicBezTo>
                      <a:cubicBezTo>
                        <a:pt x="257" y="1106"/>
                        <a:pt x="498" y="1243"/>
                        <a:pt x="740" y="1243"/>
                      </a:cubicBezTo>
                      <a:cubicBezTo>
                        <a:pt x="966" y="1243"/>
                        <a:pt x="1193" y="1123"/>
                        <a:pt x="1304" y="882"/>
                      </a:cubicBezTo>
                      <a:cubicBezTo>
                        <a:pt x="1447" y="570"/>
                        <a:pt x="1312" y="205"/>
                        <a:pt x="1000" y="61"/>
                      </a:cubicBezTo>
                      <a:cubicBezTo>
                        <a:pt x="912" y="20"/>
                        <a:pt x="822" y="1"/>
                        <a:pt x="736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26"/>
                <p:cNvSpPr/>
                <p:nvPr/>
              </p:nvSpPr>
              <p:spPr>
                <a:xfrm>
                  <a:off x="557918" y="2342647"/>
                  <a:ext cx="29944" cy="24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3" h="647" extrusionOk="0">
                      <a:moveTo>
                        <a:pt x="398" y="0"/>
                      </a:moveTo>
                      <a:cubicBezTo>
                        <a:pt x="361" y="0"/>
                        <a:pt x="323" y="7"/>
                        <a:pt x="284" y="21"/>
                      </a:cubicBezTo>
                      <a:cubicBezTo>
                        <a:pt x="13" y="123"/>
                        <a:pt x="1" y="501"/>
                        <a:pt x="263" y="620"/>
                      </a:cubicBezTo>
                      <a:cubicBezTo>
                        <a:pt x="305" y="638"/>
                        <a:pt x="349" y="647"/>
                        <a:pt x="393" y="647"/>
                      </a:cubicBezTo>
                      <a:cubicBezTo>
                        <a:pt x="515" y="647"/>
                        <a:pt x="633" y="578"/>
                        <a:pt x="690" y="460"/>
                      </a:cubicBezTo>
                      <a:cubicBezTo>
                        <a:pt x="792" y="234"/>
                        <a:pt x="620" y="0"/>
                        <a:pt x="398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26"/>
                <p:cNvSpPr/>
                <p:nvPr/>
              </p:nvSpPr>
              <p:spPr>
                <a:xfrm>
                  <a:off x="2036334" y="3241319"/>
                  <a:ext cx="21183" cy="16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435" extrusionOk="0">
                      <a:moveTo>
                        <a:pt x="312" y="1"/>
                      </a:moveTo>
                      <a:cubicBezTo>
                        <a:pt x="109" y="1"/>
                        <a:pt x="0" y="308"/>
                        <a:pt x="228" y="414"/>
                      </a:cubicBezTo>
                      <a:cubicBezTo>
                        <a:pt x="257" y="428"/>
                        <a:pt x="288" y="434"/>
                        <a:pt x="318" y="434"/>
                      </a:cubicBezTo>
                      <a:cubicBezTo>
                        <a:pt x="399" y="434"/>
                        <a:pt x="476" y="389"/>
                        <a:pt x="515" y="312"/>
                      </a:cubicBezTo>
                      <a:cubicBezTo>
                        <a:pt x="560" y="205"/>
                        <a:pt x="515" y="78"/>
                        <a:pt x="413" y="25"/>
                      </a:cubicBezTo>
                      <a:cubicBezTo>
                        <a:pt x="378" y="8"/>
                        <a:pt x="344" y="1"/>
                        <a:pt x="312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26"/>
                <p:cNvSpPr/>
                <p:nvPr/>
              </p:nvSpPr>
              <p:spPr>
                <a:xfrm>
                  <a:off x="2312367" y="3327075"/>
                  <a:ext cx="20315" cy="16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427" extrusionOk="0">
                      <a:moveTo>
                        <a:pt x="308" y="1"/>
                      </a:moveTo>
                      <a:cubicBezTo>
                        <a:pt x="105" y="1"/>
                        <a:pt x="1" y="287"/>
                        <a:pt x="205" y="404"/>
                      </a:cubicBezTo>
                      <a:cubicBezTo>
                        <a:pt x="236" y="419"/>
                        <a:pt x="268" y="427"/>
                        <a:pt x="299" y="427"/>
                      </a:cubicBezTo>
                      <a:cubicBezTo>
                        <a:pt x="378" y="427"/>
                        <a:pt x="454" y="381"/>
                        <a:pt x="493" y="302"/>
                      </a:cubicBezTo>
                      <a:cubicBezTo>
                        <a:pt x="538" y="195"/>
                        <a:pt x="493" y="68"/>
                        <a:pt x="386" y="15"/>
                      </a:cubicBezTo>
                      <a:cubicBezTo>
                        <a:pt x="359" y="5"/>
                        <a:pt x="332" y="1"/>
                        <a:pt x="308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26"/>
                <p:cNvSpPr/>
                <p:nvPr/>
              </p:nvSpPr>
              <p:spPr>
                <a:xfrm>
                  <a:off x="2171027" y="3371368"/>
                  <a:ext cx="26243" cy="22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597" extrusionOk="0">
                      <a:moveTo>
                        <a:pt x="358" y="1"/>
                      </a:moveTo>
                      <a:cubicBezTo>
                        <a:pt x="162" y="1"/>
                        <a:pt x="1" y="197"/>
                        <a:pt x="79" y="405"/>
                      </a:cubicBezTo>
                      <a:cubicBezTo>
                        <a:pt x="128" y="532"/>
                        <a:pt x="242" y="596"/>
                        <a:pt x="358" y="596"/>
                      </a:cubicBezTo>
                      <a:cubicBezTo>
                        <a:pt x="466" y="596"/>
                        <a:pt x="575" y="539"/>
                        <a:pt x="629" y="421"/>
                      </a:cubicBezTo>
                      <a:cubicBezTo>
                        <a:pt x="694" y="274"/>
                        <a:pt x="629" y="97"/>
                        <a:pt x="481" y="27"/>
                      </a:cubicBezTo>
                      <a:cubicBezTo>
                        <a:pt x="440" y="9"/>
                        <a:pt x="398" y="1"/>
                        <a:pt x="358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26"/>
                <p:cNvSpPr/>
                <p:nvPr/>
              </p:nvSpPr>
              <p:spPr>
                <a:xfrm>
                  <a:off x="986353" y="2692238"/>
                  <a:ext cx="13216" cy="11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" h="310" extrusionOk="0">
                      <a:moveTo>
                        <a:pt x="174" y="1"/>
                      </a:moveTo>
                      <a:cubicBezTo>
                        <a:pt x="116" y="1"/>
                        <a:pt x="61" y="35"/>
                        <a:pt x="37" y="89"/>
                      </a:cubicBezTo>
                      <a:cubicBezTo>
                        <a:pt x="0" y="167"/>
                        <a:pt x="33" y="262"/>
                        <a:pt x="111" y="294"/>
                      </a:cubicBezTo>
                      <a:cubicBezTo>
                        <a:pt x="132" y="305"/>
                        <a:pt x="154" y="310"/>
                        <a:pt x="176" y="310"/>
                      </a:cubicBezTo>
                      <a:cubicBezTo>
                        <a:pt x="233" y="310"/>
                        <a:pt x="290" y="277"/>
                        <a:pt x="316" y="221"/>
                      </a:cubicBezTo>
                      <a:cubicBezTo>
                        <a:pt x="349" y="143"/>
                        <a:pt x="316" y="48"/>
                        <a:pt x="238" y="15"/>
                      </a:cubicBezTo>
                      <a:cubicBezTo>
                        <a:pt x="218" y="6"/>
                        <a:pt x="196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26"/>
                <p:cNvSpPr/>
                <p:nvPr/>
              </p:nvSpPr>
              <p:spPr>
                <a:xfrm>
                  <a:off x="425188" y="2496409"/>
                  <a:ext cx="14236" cy="11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295" extrusionOk="0">
                      <a:moveTo>
                        <a:pt x="207" y="0"/>
                      </a:moveTo>
                      <a:cubicBezTo>
                        <a:pt x="148" y="0"/>
                        <a:pt x="92" y="36"/>
                        <a:pt x="65" y="93"/>
                      </a:cubicBezTo>
                      <a:cubicBezTo>
                        <a:pt x="0" y="194"/>
                        <a:pt x="130" y="295"/>
                        <a:pt x="235" y="295"/>
                      </a:cubicBezTo>
                      <a:cubicBezTo>
                        <a:pt x="284" y="295"/>
                        <a:pt x="327" y="273"/>
                        <a:pt x="344" y="220"/>
                      </a:cubicBezTo>
                      <a:cubicBezTo>
                        <a:pt x="377" y="142"/>
                        <a:pt x="348" y="52"/>
                        <a:pt x="270" y="15"/>
                      </a:cubicBezTo>
                      <a:cubicBezTo>
                        <a:pt x="249" y="5"/>
                        <a:pt x="228" y="0"/>
                        <a:pt x="207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53" name="Google Shape;1553;p26"/>
              <p:cNvSpPr/>
              <p:nvPr/>
            </p:nvSpPr>
            <p:spPr>
              <a:xfrm rot="-1434260">
                <a:off x="2118364" y="4525893"/>
                <a:ext cx="23176" cy="1881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43" extrusionOk="0">
                    <a:moveTo>
                      <a:pt x="397" y="0"/>
                    </a:moveTo>
                    <a:cubicBezTo>
                      <a:pt x="360" y="0"/>
                      <a:pt x="322" y="7"/>
                      <a:pt x="283" y="21"/>
                    </a:cubicBezTo>
                    <a:cubicBezTo>
                      <a:pt x="13" y="119"/>
                      <a:pt x="0" y="493"/>
                      <a:pt x="259" y="616"/>
                    </a:cubicBezTo>
                    <a:cubicBezTo>
                      <a:pt x="302" y="634"/>
                      <a:pt x="347" y="643"/>
                      <a:pt x="390" y="643"/>
                    </a:cubicBezTo>
                    <a:cubicBezTo>
                      <a:pt x="514" y="643"/>
                      <a:pt x="632" y="574"/>
                      <a:pt x="690" y="456"/>
                    </a:cubicBezTo>
                    <a:cubicBezTo>
                      <a:pt x="792" y="234"/>
                      <a:pt x="619" y="0"/>
                      <a:pt x="397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6"/>
              <p:cNvSpPr/>
              <p:nvPr/>
            </p:nvSpPr>
            <p:spPr>
              <a:xfrm rot="-1434260">
                <a:off x="2327802" y="4484192"/>
                <a:ext cx="16416" cy="12729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35" extrusionOk="0">
                    <a:moveTo>
                      <a:pt x="312" y="1"/>
                    </a:moveTo>
                    <a:cubicBezTo>
                      <a:pt x="109" y="1"/>
                      <a:pt x="0" y="308"/>
                      <a:pt x="228" y="414"/>
                    </a:cubicBezTo>
                    <a:cubicBezTo>
                      <a:pt x="257" y="428"/>
                      <a:pt x="288" y="434"/>
                      <a:pt x="318" y="434"/>
                    </a:cubicBezTo>
                    <a:cubicBezTo>
                      <a:pt x="399" y="434"/>
                      <a:pt x="476" y="389"/>
                      <a:pt x="515" y="312"/>
                    </a:cubicBezTo>
                    <a:cubicBezTo>
                      <a:pt x="560" y="205"/>
                      <a:pt x="515" y="78"/>
                      <a:pt x="413" y="25"/>
                    </a:cubicBezTo>
                    <a:cubicBezTo>
                      <a:pt x="378" y="8"/>
                      <a:pt x="344" y="1"/>
                      <a:pt x="312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6"/>
              <p:cNvSpPr/>
              <p:nvPr/>
            </p:nvSpPr>
            <p:spPr>
              <a:xfrm rot="-1434260">
                <a:off x="2299429" y="4607989"/>
                <a:ext cx="19225" cy="15626"/>
              </a:xfrm>
              <a:custGeom>
                <a:avLst/>
                <a:gdLst/>
                <a:ahLst/>
                <a:cxnLst/>
                <a:rect l="l" t="t" r="r" b="b"/>
                <a:pathLst>
                  <a:path w="657" h="534" extrusionOk="0">
                    <a:moveTo>
                      <a:pt x="329" y="1"/>
                    </a:moveTo>
                    <a:cubicBezTo>
                      <a:pt x="300" y="1"/>
                      <a:pt x="270" y="6"/>
                      <a:pt x="239" y="16"/>
                    </a:cubicBezTo>
                    <a:cubicBezTo>
                      <a:pt x="17" y="98"/>
                      <a:pt x="1" y="406"/>
                      <a:pt x="214" y="509"/>
                    </a:cubicBezTo>
                    <a:cubicBezTo>
                      <a:pt x="250" y="526"/>
                      <a:pt x="288" y="533"/>
                      <a:pt x="326" y="533"/>
                    </a:cubicBezTo>
                    <a:cubicBezTo>
                      <a:pt x="426" y="533"/>
                      <a:pt x="524" y="477"/>
                      <a:pt x="571" y="382"/>
                    </a:cubicBezTo>
                    <a:cubicBezTo>
                      <a:pt x="656" y="194"/>
                      <a:pt x="512" y="1"/>
                      <a:pt x="329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26"/>
              <p:cNvSpPr/>
              <p:nvPr/>
            </p:nvSpPr>
            <p:spPr>
              <a:xfrm rot="-1434260">
                <a:off x="1960551" y="4623677"/>
                <a:ext cx="40733" cy="35291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206" extrusionOk="0">
                    <a:moveTo>
                      <a:pt x="693" y="0"/>
                    </a:moveTo>
                    <a:cubicBezTo>
                      <a:pt x="457" y="0"/>
                      <a:pt x="232" y="133"/>
                      <a:pt x="124" y="359"/>
                    </a:cubicBezTo>
                    <a:cubicBezTo>
                      <a:pt x="1" y="662"/>
                      <a:pt x="140" y="1011"/>
                      <a:pt x="436" y="1147"/>
                    </a:cubicBezTo>
                    <a:cubicBezTo>
                      <a:pt x="522" y="1187"/>
                      <a:pt x="612" y="1206"/>
                      <a:pt x="701" y="1206"/>
                    </a:cubicBezTo>
                    <a:cubicBezTo>
                      <a:pt x="922" y="1206"/>
                      <a:pt x="1133" y="1088"/>
                      <a:pt x="1244" y="880"/>
                    </a:cubicBezTo>
                    <a:cubicBezTo>
                      <a:pt x="1392" y="568"/>
                      <a:pt x="1257" y="199"/>
                      <a:pt x="949" y="55"/>
                    </a:cubicBezTo>
                    <a:cubicBezTo>
                      <a:pt x="866" y="18"/>
                      <a:pt x="778" y="0"/>
                      <a:pt x="693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6"/>
              <p:cNvSpPr/>
              <p:nvPr/>
            </p:nvSpPr>
            <p:spPr>
              <a:xfrm rot="-1434260">
                <a:off x="2335574" y="4636550"/>
                <a:ext cx="22503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1" extrusionOk="0">
                    <a:moveTo>
                      <a:pt x="362" y="1"/>
                    </a:moveTo>
                    <a:cubicBezTo>
                      <a:pt x="258" y="1"/>
                      <a:pt x="153" y="51"/>
                      <a:pt x="87" y="170"/>
                    </a:cubicBezTo>
                    <a:cubicBezTo>
                      <a:pt x="1" y="334"/>
                      <a:pt x="66" y="539"/>
                      <a:pt x="234" y="621"/>
                    </a:cubicBezTo>
                    <a:cubicBezTo>
                      <a:pt x="279" y="642"/>
                      <a:pt x="325" y="651"/>
                      <a:pt x="371" y="651"/>
                    </a:cubicBezTo>
                    <a:cubicBezTo>
                      <a:pt x="502" y="651"/>
                      <a:pt x="625" y="573"/>
                      <a:pt x="673" y="445"/>
                    </a:cubicBezTo>
                    <a:cubicBezTo>
                      <a:pt x="769" y="195"/>
                      <a:pt x="567" y="1"/>
                      <a:pt x="362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" name="Google Shape;1558;p26"/>
            <p:cNvGrpSpPr/>
            <p:nvPr/>
          </p:nvGrpSpPr>
          <p:grpSpPr>
            <a:xfrm>
              <a:off x="49568" y="3227186"/>
              <a:ext cx="2544314" cy="966285"/>
              <a:chOff x="49568" y="3227186"/>
              <a:chExt cx="2544314" cy="966285"/>
            </a:xfrm>
          </p:grpSpPr>
          <p:grpSp>
            <p:nvGrpSpPr>
              <p:cNvPr id="1559" name="Google Shape;1559;p26"/>
              <p:cNvGrpSpPr/>
              <p:nvPr/>
            </p:nvGrpSpPr>
            <p:grpSpPr>
              <a:xfrm rot="-735074">
                <a:off x="107285" y="3360752"/>
                <a:ext cx="1332606" cy="687006"/>
                <a:chOff x="152441" y="2342647"/>
                <a:chExt cx="2180241" cy="1123991"/>
              </a:xfrm>
            </p:grpSpPr>
            <p:sp>
              <p:nvSpPr>
                <p:cNvPr id="1560" name="Google Shape;1560;p26"/>
                <p:cNvSpPr/>
                <p:nvPr/>
              </p:nvSpPr>
              <p:spPr>
                <a:xfrm>
                  <a:off x="1817321" y="3150655"/>
                  <a:ext cx="23109" cy="20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540" extrusionOk="0">
                      <a:moveTo>
                        <a:pt x="306" y="1"/>
                      </a:moveTo>
                      <a:cubicBezTo>
                        <a:pt x="204" y="1"/>
                        <a:pt x="107" y="59"/>
                        <a:pt x="62" y="161"/>
                      </a:cubicBezTo>
                      <a:cubicBezTo>
                        <a:pt x="0" y="292"/>
                        <a:pt x="58" y="452"/>
                        <a:pt x="193" y="513"/>
                      </a:cubicBezTo>
                      <a:cubicBezTo>
                        <a:pt x="229" y="532"/>
                        <a:pt x="268" y="540"/>
                        <a:pt x="305" y="540"/>
                      </a:cubicBezTo>
                      <a:cubicBezTo>
                        <a:pt x="405" y="540"/>
                        <a:pt x="503" y="481"/>
                        <a:pt x="550" y="386"/>
                      </a:cubicBezTo>
                      <a:cubicBezTo>
                        <a:pt x="612" y="251"/>
                        <a:pt x="554" y="87"/>
                        <a:pt x="419" y="25"/>
                      </a:cubicBezTo>
                      <a:cubicBezTo>
                        <a:pt x="382" y="9"/>
                        <a:pt x="344" y="1"/>
                        <a:pt x="306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61;p26"/>
                <p:cNvSpPr/>
                <p:nvPr/>
              </p:nvSpPr>
              <p:spPr>
                <a:xfrm>
                  <a:off x="1507719" y="3182752"/>
                  <a:ext cx="24808" cy="2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" h="534" extrusionOk="0">
                      <a:moveTo>
                        <a:pt x="329" y="1"/>
                      </a:moveTo>
                      <a:cubicBezTo>
                        <a:pt x="300" y="1"/>
                        <a:pt x="270" y="6"/>
                        <a:pt x="239" y="16"/>
                      </a:cubicBezTo>
                      <a:cubicBezTo>
                        <a:pt x="17" y="98"/>
                        <a:pt x="1" y="406"/>
                        <a:pt x="214" y="509"/>
                      </a:cubicBezTo>
                      <a:cubicBezTo>
                        <a:pt x="250" y="526"/>
                        <a:pt x="288" y="533"/>
                        <a:pt x="326" y="533"/>
                      </a:cubicBezTo>
                      <a:cubicBezTo>
                        <a:pt x="426" y="533"/>
                        <a:pt x="524" y="477"/>
                        <a:pt x="571" y="382"/>
                      </a:cubicBezTo>
                      <a:cubicBezTo>
                        <a:pt x="656" y="194"/>
                        <a:pt x="512" y="1"/>
                        <a:pt x="329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26"/>
                <p:cNvSpPr/>
                <p:nvPr/>
              </p:nvSpPr>
              <p:spPr>
                <a:xfrm>
                  <a:off x="152441" y="2432140"/>
                  <a:ext cx="45425" cy="39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" h="1037" extrusionOk="0">
                      <a:moveTo>
                        <a:pt x="615" y="0"/>
                      </a:moveTo>
                      <a:cubicBezTo>
                        <a:pt x="277" y="0"/>
                        <a:pt x="0" y="341"/>
                        <a:pt x="132" y="699"/>
                      </a:cubicBezTo>
                      <a:cubicBezTo>
                        <a:pt x="213" y="922"/>
                        <a:pt x="414" y="1037"/>
                        <a:pt x="616" y="1037"/>
                      </a:cubicBezTo>
                      <a:cubicBezTo>
                        <a:pt x="804" y="1037"/>
                        <a:pt x="993" y="938"/>
                        <a:pt x="1088" y="736"/>
                      </a:cubicBezTo>
                      <a:cubicBezTo>
                        <a:pt x="1203" y="478"/>
                        <a:pt x="1092" y="174"/>
                        <a:pt x="838" y="51"/>
                      </a:cubicBezTo>
                      <a:cubicBezTo>
                        <a:pt x="763" y="16"/>
                        <a:pt x="687" y="0"/>
                        <a:pt x="615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26"/>
                <p:cNvSpPr/>
                <p:nvPr/>
              </p:nvSpPr>
              <p:spPr>
                <a:xfrm>
                  <a:off x="728144" y="2876247"/>
                  <a:ext cx="23487" cy="20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" h="535" extrusionOk="0">
                      <a:moveTo>
                        <a:pt x="318" y="1"/>
                      </a:moveTo>
                      <a:cubicBezTo>
                        <a:pt x="143" y="1"/>
                        <a:pt x="0" y="178"/>
                        <a:pt x="68" y="362"/>
                      </a:cubicBezTo>
                      <a:cubicBezTo>
                        <a:pt x="113" y="476"/>
                        <a:pt x="216" y="535"/>
                        <a:pt x="319" y="535"/>
                      </a:cubicBezTo>
                      <a:cubicBezTo>
                        <a:pt x="416" y="535"/>
                        <a:pt x="513" y="483"/>
                        <a:pt x="560" y="378"/>
                      </a:cubicBezTo>
                      <a:cubicBezTo>
                        <a:pt x="622" y="243"/>
                        <a:pt x="565" y="87"/>
                        <a:pt x="429" y="25"/>
                      </a:cubicBezTo>
                      <a:cubicBezTo>
                        <a:pt x="392" y="8"/>
                        <a:pt x="354" y="1"/>
                        <a:pt x="318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26"/>
                <p:cNvSpPr/>
                <p:nvPr/>
              </p:nvSpPr>
              <p:spPr>
                <a:xfrm>
                  <a:off x="1884724" y="3336704"/>
                  <a:ext cx="29944" cy="23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3" h="627" extrusionOk="0">
                      <a:moveTo>
                        <a:pt x="446" y="1"/>
                      </a:moveTo>
                      <a:cubicBezTo>
                        <a:pt x="152" y="1"/>
                        <a:pt x="0" y="425"/>
                        <a:pt x="296" y="597"/>
                      </a:cubicBezTo>
                      <a:cubicBezTo>
                        <a:pt x="339" y="617"/>
                        <a:pt x="385" y="626"/>
                        <a:pt x="430" y="626"/>
                      </a:cubicBezTo>
                      <a:cubicBezTo>
                        <a:pt x="550" y="626"/>
                        <a:pt x="664" y="558"/>
                        <a:pt x="718" y="445"/>
                      </a:cubicBezTo>
                      <a:cubicBezTo>
                        <a:pt x="792" y="285"/>
                        <a:pt x="722" y="96"/>
                        <a:pt x="562" y="22"/>
                      </a:cubicBezTo>
                      <a:cubicBezTo>
                        <a:pt x="522" y="8"/>
                        <a:pt x="483" y="1"/>
                        <a:pt x="446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26"/>
                <p:cNvSpPr/>
                <p:nvPr/>
              </p:nvSpPr>
              <p:spPr>
                <a:xfrm>
                  <a:off x="1667938" y="3290711"/>
                  <a:ext cx="19975" cy="16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439" extrusionOk="0">
                      <a:moveTo>
                        <a:pt x="245" y="0"/>
                      </a:moveTo>
                      <a:cubicBezTo>
                        <a:pt x="174" y="0"/>
                        <a:pt x="102" y="34"/>
                        <a:pt x="54" y="112"/>
                      </a:cubicBezTo>
                      <a:cubicBezTo>
                        <a:pt x="1" y="227"/>
                        <a:pt x="50" y="362"/>
                        <a:pt x="165" y="419"/>
                      </a:cubicBezTo>
                      <a:cubicBezTo>
                        <a:pt x="195" y="432"/>
                        <a:pt x="227" y="439"/>
                        <a:pt x="258" y="439"/>
                      </a:cubicBezTo>
                      <a:cubicBezTo>
                        <a:pt x="345" y="439"/>
                        <a:pt x="429" y="390"/>
                        <a:pt x="468" y="309"/>
                      </a:cubicBezTo>
                      <a:cubicBezTo>
                        <a:pt x="529" y="134"/>
                        <a:pt x="388" y="0"/>
                        <a:pt x="245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26"/>
                <p:cNvSpPr/>
                <p:nvPr/>
              </p:nvSpPr>
              <p:spPr>
                <a:xfrm>
                  <a:off x="1158959" y="3003539"/>
                  <a:ext cx="21561" cy="17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" h="466" extrusionOk="0">
                      <a:moveTo>
                        <a:pt x="288" y="1"/>
                      </a:moveTo>
                      <a:cubicBezTo>
                        <a:pt x="262" y="1"/>
                        <a:pt x="236" y="5"/>
                        <a:pt x="210" y="15"/>
                      </a:cubicBezTo>
                      <a:cubicBezTo>
                        <a:pt x="13" y="85"/>
                        <a:pt x="0" y="360"/>
                        <a:pt x="189" y="442"/>
                      </a:cubicBezTo>
                      <a:cubicBezTo>
                        <a:pt x="222" y="458"/>
                        <a:pt x="256" y="466"/>
                        <a:pt x="290" y="466"/>
                      </a:cubicBezTo>
                      <a:cubicBezTo>
                        <a:pt x="375" y="466"/>
                        <a:pt x="455" y="417"/>
                        <a:pt x="493" y="335"/>
                      </a:cubicBezTo>
                      <a:cubicBezTo>
                        <a:pt x="571" y="176"/>
                        <a:pt x="447" y="1"/>
                        <a:pt x="288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26"/>
                <p:cNvSpPr/>
                <p:nvPr/>
              </p:nvSpPr>
              <p:spPr>
                <a:xfrm>
                  <a:off x="217201" y="2698884"/>
                  <a:ext cx="19560" cy="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" h="458" extrusionOk="0">
                      <a:moveTo>
                        <a:pt x="257" y="0"/>
                      </a:moveTo>
                      <a:cubicBezTo>
                        <a:pt x="171" y="0"/>
                        <a:pt x="89" y="50"/>
                        <a:pt x="54" y="135"/>
                      </a:cubicBezTo>
                      <a:cubicBezTo>
                        <a:pt x="1" y="250"/>
                        <a:pt x="46" y="385"/>
                        <a:pt x="161" y="438"/>
                      </a:cubicBezTo>
                      <a:cubicBezTo>
                        <a:pt x="191" y="451"/>
                        <a:pt x="222" y="457"/>
                        <a:pt x="253" y="457"/>
                      </a:cubicBezTo>
                      <a:cubicBezTo>
                        <a:pt x="341" y="457"/>
                        <a:pt x="425" y="408"/>
                        <a:pt x="464" y="324"/>
                      </a:cubicBezTo>
                      <a:cubicBezTo>
                        <a:pt x="518" y="213"/>
                        <a:pt x="473" y="77"/>
                        <a:pt x="358" y="24"/>
                      </a:cubicBezTo>
                      <a:cubicBezTo>
                        <a:pt x="325" y="8"/>
                        <a:pt x="291" y="0"/>
                        <a:pt x="257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26"/>
                <p:cNvSpPr/>
                <p:nvPr/>
              </p:nvSpPr>
              <p:spPr>
                <a:xfrm>
                  <a:off x="2068355" y="3331379"/>
                  <a:ext cx="54676" cy="46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" h="1244" extrusionOk="0">
                      <a:moveTo>
                        <a:pt x="740" y="1"/>
                      </a:moveTo>
                      <a:cubicBezTo>
                        <a:pt x="335" y="1"/>
                        <a:pt x="1" y="410"/>
                        <a:pt x="160" y="836"/>
                      </a:cubicBezTo>
                      <a:cubicBezTo>
                        <a:pt x="259" y="1106"/>
                        <a:pt x="501" y="1244"/>
                        <a:pt x="744" y="1244"/>
                      </a:cubicBezTo>
                      <a:cubicBezTo>
                        <a:pt x="970" y="1244"/>
                        <a:pt x="1196" y="1124"/>
                        <a:pt x="1308" y="881"/>
                      </a:cubicBezTo>
                      <a:cubicBezTo>
                        <a:pt x="1448" y="569"/>
                        <a:pt x="1313" y="204"/>
                        <a:pt x="1005" y="61"/>
                      </a:cubicBezTo>
                      <a:cubicBezTo>
                        <a:pt x="916" y="19"/>
                        <a:pt x="826" y="1"/>
                        <a:pt x="740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26"/>
                <p:cNvSpPr/>
                <p:nvPr/>
              </p:nvSpPr>
              <p:spPr>
                <a:xfrm>
                  <a:off x="1029439" y="2580881"/>
                  <a:ext cx="57206" cy="46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234" extrusionOk="0">
                      <a:moveTo>
                        <a:pt x="762" y="1"/>
                      </a:moveTo>
                      <a:cubicBezTo>
                        <a:pt x="693" y="1"/>
                        <a:pt x="622" y="13"/>
                        <a:pt x="550" y="39"/>
                      </a:cubicBezTo>
                      <a:cubicBezTo>
                        <a:pt x="37" y="223"/>
                        <a:pt x="0" y="937"/>
                        <a:pt x="493" y="1175"/>
                      </a:cubicBezTo>
                      <a:cubicBezTo>
                        <a:pt x="577" y="1215"/>
                        <a:pt x="666" y="1233"/>
                        <a:pt x="754" y="1233"/>
                      </a:cubicBezTo>
                      <a:cubicBezTo>
                        <a:pt x="986" y="1233"/>
                        <a:pt x="1210" y="1102"/>
                        <a:pt x="1317" y="876"/>
                      </a:cubicBezTo>
                      <a:cubicBezTo>
                        <a:pt x="1515" y="449"/>
                        <a:pt x="1185" y="1"/>
                        <a:pt x="762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26"/>
                <p:cNvSpPr/>
                <p:nvPr/>
              </p:nvSpPr>
              <p:spPr>
                <a:xfrm>
                  <a:off x="2057782" y="3442057"/>
                  <a:ext cx="29037" cy="24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651" extrusionOk="0">
                      <a:moveTo>
                        <a:pt x="362" y="1"/>
                      </a:moveTo>
                      <a:cubicBezTo>
                        <a:pt x="258" y="1"/>
                        <a:pt x="153" y="51"/>
                        <a:pt x="87" y="170"/>
                      </a:cubicBezTo>
                      <a:cubicBezTo>
                        <a:pt x="1" y="334"/>
                        <a:pt x="66" y="539"/>
                        <a:pt x="234" y="621"/>
                      </a:cubicBezTo>
                      <a:cubicBezTo>
                        <a:pt x="279" y="642"/>
                        <a:pt x="325" y="651"/>
                        <a:pt x="371" y="651"/>
                      </a:cubicBezTo>
                      <a:cubicBezTo>
                        <a:pt x="502" y="651"/>
                        <a:pt x="625" y="573"/>
                        <a:pt x="673" y="445"/>
                      </a:cubicBezTo>
                      <a:cubicBezTo>
                        <a:pt x="769" y="195"/>
                        <a:pt x="567" y="1"/>
                        <a:pt x="362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26"/>
                <p:cNvSpPr/>
                <p:nvPr/>
              </p:nvSpPr>
              <p:spPr>
                <a:xfrm>
                  <a:off x="1666843" y="3077324"/>
                  <a:ext cx="52562" cy="45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1206" extrusionOk="0">
                      <a:moveTo>
                        <a:pt x="693" y="0"/>
                      </a:moveTo>
                      <a:cubicBezTo>
                        <a:pt x="457" y="0"/>
                        <a:pt x="232" y="133"/>
                        <a:pt x="124" y="359"/>
                      </a:cubicBezTo>
                      <a:cubicBezTo>
                        <a:pt x="1" y="662"/>
                        <a:pt x="140" y="1011"/>
                        <a:pt x="436" y="1147"/>
                      </a:cubicBezTo>
                      <a:cubicBezTo>
                        <a:pt x="522" y="1187"/>
                        <a:pt x="612" y="1206"/>
                        <a:pt x="701" y="1206"/>
                      </a:cubicBezTo>
                      <a:cubicBezTo>
                        <a:pt x="922" y="1206"/>
                        <a:pt x="1133" y="1088"/>
                        <a:pt x="1244" y="880"/>
                      </a:cubicBezTo>
                      <a:cubicBezTo>
                        <a:pt x="1392" y="568"/>
                        <a:pt x="1257" y="199"/>
                        <a:pt x="949" y="55"/>
                      </a:cubicBezTo>
                      <a:cubicBezTo>
                        <a:pt x="866" y="18"/>
                        <a:pt x="778" y="0"/>
                        <a:pt x="693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2" name="Google Shape;1572;p26"/>
                <p:cNvSpPr/>
                <p:nvPr/>
              </p:nvSpPr>
              <p:spPr>
                <a:xfrm>
                  <a:off x="915250" y="2848039"/>
                  <a:ext cx="29906" cy="24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648" extrusionOk="0">
                      <a:moveTo>
                        <a:pt x="397" y="1"/>
                      </a:moveTo>
                      <a:cubicBezTo>
                        <a:pt x="360" y="1"/>
                        <a:pt x="322" y="7"/>
                        <a:pt x="283" y="21"/>
                      </a:cubicBezTo>
                      <a:cubicBezTo>
                        <a:pt x="12" y="120"/>
                        <a:pt x="0" y="497"/>
                        <a:pt x="259" y="616"/>
                      </a:cubicBezTo>
                      <a:cubicBezTo>
                        <a:pt x="303" y="638"/>
                        <a:pt x="350" y="648"/>
                        <a:pt x="396" y="648"/>
                      </a:cubicBezTo>
                      <a:cubicBezTo>
                        <a:pt x="519" y="648"/>
                        <a:pt x="636" y="577"/>
                        <a:pt x="689" y="460"/>
                      </a:cubicBezTo>
                      <a:cubicBezTo>
                        <a:pt x="791" y="235"/>
                        <a:pt x="619" y="1"/>
                        <a:pt x="397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3" name="Google Shape;1573;p26"/>
                <p:cNvSpPr/>
                <p:nvPr/>
              </p:nvSpPr>
              <p:spPr>
                <a:xfrm>
                  <a:off x="540284" y="2669204"/>
                  <a:ext cx="54261" cy="46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234" extrusionOk="0">
                      <a:moveTo>
                        <a:pt x="732" y="0"/>
                      </a:moveTo>
                      <a:cubicBezTo>
                        <a:pt x="333" y="0"/>
                        <a:pt x="0" y="404"/>
                        <a:pt x="156" y="826"/>
                      </a:cubicBezTo>
                      <a:cubicBezTo>
                        <a:pt x="252" y="1096"/>
                        <a:pt x="492" y="1234"/>
                        <a:pt x="733" y="1234"/>
                      </a:cubicBezTo>
                      <a:cubicBezTo>
                        <a:pt x="955" y="1234"/>
                        <a:pt x="1177" y="1118"/>
                        <a:pt x="1289" y="880"/>
                      </a:cubicBezTo>
                      <a:cubicBezTo>
                        <a:pt x="1436" y="572"/>
                        <a:pt x="1301" y="203"/>
                        <a:pt x="993" y="59"/>
                      </a:cubicBezTo>
                      <a:cubicBezTo>
                        <a:pt x="906" y="19"/>
                        <a:pt x="818" y="0"/>
                        <a:pt x="732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74;p26"/>
                <p:cNvSpPr/>
                <p:nvPr/>
              </p:nvSpPr>
              <p:spPr>
                <a:xfrm>
                  <a:off x="1377746" y="3010600"/>
                  <a:ext cx="29906" cy="24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643" extrusionOk="0">
                      <a:moveTo>
                        <a:pt x="397" y="0"/>
                      </a:moveTo>
                      <a:cubicBezTo>
                        <a:pt x="360" y="0"/>
                        <a:pt x="322" y="7"/>
                        <a:pt x="283" y="21"/>
                      </a:cubicBezTo>
                      <a:cubicBezTo>
                        <a:pt x="13" y="119"/>
                        <a:pt x="0" y="493"/>
                        <a:pt x="259" y="616"/>
                      </a:cubicBezTo>
                      <a:cubicBezTo>
                        <a:pt x="302" y="634"/>
                        <a:pt x="347" y="643"/>
                        <a:pt x="390" y="643"/>
                      </a:cubicBezTo>
                      <a:cubicBezTo>
                        <a:pt x="514" y="643"/>
                        <a:pt x="632" y="574"/>
                        <a:pt x="690" y="456"/>
                      </a:cubicBezTo>
                      <a:cubicBezTo>
                        <a:pt x="792" y="234"/>
                        <a:pt x="619" y="0"/>
                        <a:pt x="397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75;p26"/>
                <p:cNvSpPr/>
                <p:nvPr/>
              </p:nvSpPr>
              <p:spPr>
                <a:xfrm>
                  <a:off x="1347990" y="2835314"/>
                  <a:ext cx="28547" cy="24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649" extrusionOk="0">
                      <a:moveTo>
                        <a:pt x="385" y="0"/>
                      </a:moveTo>
                      <a:cubicBezTo>
                        <a:pt x="175" y="0"/>
                        <a:pt x="1" y="216"/>
                        <a:pt x="83" y="436"/>
                      </a:cubicBezTo>
                      <a:cubicBezTo>
                        <a:pt x="134" y="577"/>
                        <a:pt x="259" y="649"/>
                        <a:pt x="385" y="649"/>
                      </a:cubicBezTo>
                      <a:cubicBezTo>
                        <a:pt x="501" y="649"/>
                        <a:pt x="618" y="587"/>
                        <a:pt x="677" y="461"/>
                      </a:cubicBezTo>
                      <a:cubicBezTo>
                        <a:pt x="755" y="301"/>
                        <a:pt x="682" y="104"/>
                        <a:pt x="517" y="30"/>
                      </a:cubicBezTo>
                      <a:cubicBezTo>
                        <a:pt x="473" y="10"/>
                        <a:pt x="428" y="0"/>
                        <a:pt x="385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76;p26"/>
                <p:cNvSpPr/>
                <p:nvPr/>
              </p:nvSpPr>
              <p:spPr>
                <a:xfrm>
                  <a:off x="816127" y="2460272"/>
                  <a:ext cx="54676" cy="46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" h="1243" extrusionOk="0">
                      <a:moveTo>
                        <a:pt x="736" y="1"/>
                      </a:moveTo>
                      <a:cubicBezTo>
                        <a:pt x="334" y="1"/>
                        <a:pt x="0" y="408"/>
                        <a:pt x="159" y="836"/>
                      </a:cubicBezTo>
                      <a:cubicBezTo>
                        <a:pt x="257" y="1106"/>
                        <a:pt x="498" y="1243"/>
                        <a:pt x="740" y="1243"/>
                      </a:cubicBezTo>
                      <a:cubicBezTo>
                        <a:pt x="966" y="1243"/>
                        <a:pt x="1193" y="1123"/>
                        <a:pt x="1304" y="882"/>
                      </a:cubicBezTo>
                      <a:cubicBezTo>
                        <a:pt x="1447" y="570"/>
                        <a:pt x="1312" y="205"/>
                        <a:pt x="1000" y="61"/>
                      </a:cubicBezTo>
                      <a:cubicBezTo>
                        <a:pt x="912" y="20"/>
                        <a:pt x="822" y="1"/>
                        <a:pt x="736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77;p26"/>
                <p:cNvSpPr/>
                <p:nvPr/>
              </p:nvSpPr>
              <p:spPr>
                <a:xfrm>
                  <a:off x="557918" y="2342647"/>
                  <a:ext cx="29944" cy="24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3" h="647" extrusionOk="0">
                      <a:moveTo>
                        <a:pt x="398" y="0"/>
                      </a:moveTo>
                      <a:cubicBezTo>
                        <a:pt x="361" y="0"/>
                        <a:pt x="323" y="7"/>
                        <a:pt x="284" y="21"/>
                      </a:cubicBezTo>
                      <a:cubicBezTo>
                        <a:pt x="13" y="123"/>
                        <a:pt x="1" y="501"/>
                        <a:pt x="263" y="620"/>
                      </a:cubicBezTo>
                      <a:cubicBezTo>
                        <a:pt x="305" y="638"/>
                        <a:pt x="349" y="647"/>
                        <a:pt x="393" y="647"/>
                      </a:cubicBezTo>
                      <a:cubicBezTo>
                        <a:pt x="515" y="647"/>
                        <a:pt x="633" y="578"/>
                        <a:pt x="690" y="460"/>
                      </a:cubicBezTo>
                      <a:cubicBezTo>
                        <a:pt x="792" y="234"/>
                        <a:pt x="620" y="0"/>
                        <a:pt x="398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78;p26"/>
                <p:cNvSpPr/>
                <p:nvPr/>
              </p:nvSpPr>
              <p:spPr>
                <a:xfrm>
                  <a:off x="2036334" y="3241319"/>
                  <a:ext cx="21183" cy="16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435" extrusionOk="0">
                      <a:moveTo>
                        <a:pt x="312" y="1"/>
                      </a:moveTo>
                      <a:cubicBezTo>
                        <a:pt x="109" y="1"/>
                        <a:pt x="0" y="308"/>
                        <a:pt x="228" y="414"/>
                      </a:cubicBezTo>
                      <a:cubicBezTo>
                        <a:pt x="257" y="428"/>
                        <a:pt x="288" y="434"/>
                        <a:pt x="318" y="434"/>
                      </a:cubicBezTo>
                      <a:cubicBezTo>
                        <a:pt x="399" y="434"/>
                        <a:pt x="476" y="389"/>
                        <a:pt x="515" y="312"/>
                      </a:cubicBezTo>
                      <a:cubicBezTo>
                        <a:pt x="560" y="205"/>
                        <a:pt x="515" y="78"/>
                        <a:pt x="413" y="25"/>
                      </a:cubicBezTo>
                      <a:cubicBezTo>
                        <a:pt x="378" y="8"/>
                        <a:pt x="344" y="1"/>
                        <a:pt x="312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79;p26"/>
                <p:cNvSpPr/>
                <p:nvPr/>
              </p:nvSpPr>
              <p:spPr>
                <a:xfrm>
                  <a:off x="2312367" y="3327075"/>
                  <a:ext cx="20315" cy="16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427" extrusionOk="0">
                      <a:moveTo>
                        <a:pt x="308" y="1"/>
                      </a:moveTo>
                      <a:cubicBezTo>
                        <a:pt x="105" y="1"/>
                        <a:pt x="1" y="287"/>
                        <a:pt x="205" y="404"/>
                      </a:cubicBezTo>
                      <a:cubicBezTo>
                        <a:pt x="236" y="419"/>
                        <a:pt x="268" y="427"/>
                        <a:pt x="299" y="427"/>
                      </a:cubicBezTo>
                      <a:cubicBezTo>
                        <a:pt x="378" y="427"/>
                        <a:pt x="454" y="381"/>
                        <a:pt x="493" y="302"/>
                      </a:cubicBezTo>
                      <a:cubicBezTo>
                        <a:pt x="538" y="195"/>
                        <a:pt x="493" y="68"/>
                        <a:pt x="386" y="15"/>
                      </a:cubicBezTo>
                      <a:cubicBezTo>
                        <a:pt x="359" y="5"/>
                        <a:pt x="332" y="1"/>
                        <a:pt x="308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26"/>
                <p:cNvSpPr/>
                <p:nvPr/>
              </p:nvSpPr>
              <p:spPr>
                <a:xfrm>
                  <a:off x="2171027" y="3371368"/>
                  <a:ext cx="26243" cy="22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597" extrusionOk="0">
                      <a:moveTo>
                        <a:pt x="358" y="1"/>
                      </a:moveTo>
                      <a:cubicBezTo>
                        <a:pt x="162" y="1"/>
                        <a:pt x="1" y="197"/>
                        <a:pt x="79" y="405"/>
                      </a:cubicBezTo>
                      <a:cubicBezTo>
                        <a:pt x="128" y="532"/>
                        <a:pt x="242" y="596"/>
                        <a:pt x="358" y="596"/>
                      </a:cubicBezTo>
                      <a:cubicBezTo>
                        <a:pt x="466" y="596"/>
                        <a:pt x="575" y="539"/>
                        <a:pt x="629" y="421"/>
                      </a:cubicBezTo>
                      <a:cubicBezTo>
                        <a:pt x="694" y="274"/>
                        <a:pt x="629" y="97"/>
                        <a:pt x="481" y="27"/>
                      </a:cubicBezTo>
                      <a:cubicBezTo>
                        <a:pt x="440" y="9"/>
                        <a:pt x="398" y="1"/>
                        <a:pt x="358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26"/>
                <p:cNvSpPr/>
                <p:nvPr/>
              </p:nvSpPr>
              <p:spPr>
                <a:xfrm>
                  <a:off x="986353" y="2692238"/>
                  <a:ext cx="13216" cy="11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" h="310" extrusionOk="0">
                      <a:moveTo>
                        <a:pt x="174" y="1"/>
                      </a:moveTo>
                      <a:cubicBezTo>
                        <a:pt x="116" y="1"/>
                        <a:pt x="61" y="35"/>
                        <a:pt x="37" y="89"/>
                      </a:cubicBezTo>
                      <a:cubicBezTo>
                        <a:pt x="0" y="167"/>
                        <a:pt x="33" y="262"/>
                        <a:pt x="111" y="294"/>
                      </a:cubicBezTo>
                      <a:cubicBezTo>
                        <a:pt x="132" y="305"/>
                        <a:pt x="154" y="310"/>
                        <a:pt x="176" y="310"/>
                      </a:cubicBezTo>
                      <a:cubicBezTo>
                        <a:pt x="233" y="310"/>
                        <a:pt x="290" y="277"/>
                        <a:pt x="316" y="221"/>
                      </a:cubicBezTo>
                      <a:cubicBezTo>
                        <a:pt x="349" y="143"/>
                        <a:pt x="316" y="48"/>
                        <a:pt x="238" y="15"/>
                      </a:cubicBezTo>
                      <a:cubicBezTo>
                        <a:pt x="218" y="6"/>
                        <a:pt x="196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26"/>
                <p:cNvSpPr/>
                <p:nvPr/>
              </p:nvSpPr>
              <p:spPr>
                <a:xfrm>
                  <a:off x="425188" y="2496409"/>
                  <a:ext cx="14236" cy="11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295" extrusionOk="0">
                      <a:moveTo>
                        <a:pt x="207" y="0"/>
                      </a:moveTo>
                      <a:cubicBezTo>
                        <a:pt x="148" y="0"/>
                        <a:pt x="92" y="36"/>
                        <a:pt x="65" y="93"/>
                      </a:cubicBezTo>
                      <a:cubicBezTo>
                        <a:pt x="0" y="194"/>
                        <a:pt x="130" y="295"/>
                        <a:pt x="235" y="295"/>
                      </a:cubicBezTo>
                      <a:cubicBezTo>
                        <a:pt x="284" y="295"/>
                        <a:pt x="327" y="273"/>
                        <a:pt x="344" y="220"/>
                      </a:cubicBezTo>
                      <a:cubicBezTo>
                        <a:pt x="377" y="142"/>
                        <a:pt x="348" y="52"/>
                        <a:pt x="270" y="15"/>
                      </a:cubicBezTo>
                      <a:cubicBezTo>
                        <a:pt x="249" y="5"/>
                        <a:pt x="228" y="0"/>
                        <a:pt x="207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83" name="Google Shape;1583;p26"/>
              <p:cNvGrpSpPr/>
              <p:nvPr/>
            </p:nvGrpSpPr>
            <p:grpSpPr>
              <a:xfrm rot="-735074">
                <a:off x="2308587" y="4028270"/>
                <a:ext cx="273800" cy="137719"/>
                <a:chOff x="1884724" y="3241319"/>
                <a:chExt cx="447958" cy="225319"/>
              </a:xfrm>
            </p:grpSpPr>
            <p:sp>
              <p:nvSpPr>
                <p:cNvPr id="1584" name="Google Shape;1584;p26"/>
                <p:cNvSpPr/>
                <p:nvPr/>
              </p:nvSpPr>
              <p:spPr>
                <a:xfrm>
                  <a:off x="1884724" y="3336704"/>
                  <a:ext cx="29944" cy="23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3" h="627" extrusionOk="0">
                      <a:moveTo>
                        <a:pt x="446" y="1"/>
                      </a:moveTo>
                      <a:cubicBezTo>
                        <a:pt x="152" y="1"/>
                        <a:pt x="0" y="425"/>
                        <a:pt x="296" y="597"/>
                      </a:cubicBezTo>
                      <a:cubicBezTo>
                        <a:pt x="339" y="617"/>
                        <a:pt x="385" y="626"/>
                        <a:pt x="430" y="626"/>
                      </a:cubicBezTo>
                      <a:cubicBezTo>
                        <a:pt x="550" y="626"/>
                        <a:pt x="664" y="558"/>
                        <a:pt x="718" y="445"/>
                      </a:cubicBezTo>
                      <a:cubicBezTo>
                        <a:pt x="792" y="285"/>
                        <a:pt x="722" y="96"/>
                        <a:pt x="562" y="22"/>
                      </a:cubicBezTo>
                      <a:cubicBezTo>
                        <a:pt x="522" y="8"/>
                        <a:pt x="483" y="1"/>
                        <a:pt x="446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26"/>
                <p:cNvSpPr/>
                <p:nvPr/>
              </p:nvSpPr>
              <p:spPr>
                <a:xfrm>
                  <a:off x="2068355" y="3331379"/>
                  <a:ext cx="54676" cy="46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" h="1244" extrusionOk="0">
                      <a:moveTo>
                        <a:pt x="740" y="1"/>
                      </a:moveTo>
                      <a:cubicBezTo>
                        <a:pt x="335" y="1"/>
                        <a:pt x="1" y="410"/>
                        <a:pt x="160" y="836"/>
                      </a:cubicBezTo>
                      <a:cubicBezTo>
                        <a:pt x="259" y="1106"/>
                        <a:pt x="501" y="1244"/>
                        <a:pt x="744" y="1244"/>
                      </a:cubicBezTo>
                      <a:cubicBezTo>
                        <a:pt x="970" y="1244"/>
                        <a:pt x="1196" y="1124"/>
                        <a:pt x="1308" y="881"/>
                      </a:cubicBezTo>
                      <a:cubicBezTo>
                        <a:pt x="1448" y="569"/>
                        <a:pt x="1313" y="204"/>
                        <a:pt x="1005" y="61"/>
                      </a:cubicBezTo>
                      <a:cubicBezTo>
                        <a:pt x="916" y="19"/>
                        <a:pt x="826" y="1"/>
                        <a:pt x="740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26"/>
                <p:cNvSpPr/>
                <p:nvPr/>
              </p:nvSpPr>
              <p:spPr>
                <a:xfrm>
                  <a:off x="2057782" y="3442057"/>
                  <a:ext cx="29037" cy="24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651" extrusionOk="0">
                      <a:moveTo>
                        <a:pt x="362" y="1"/>
                      </a:moveTo>
                      <a:cubicBezTo>
                        <a:pt x="258" y="1"/>
                        <a:pt x="153" y="51"/>
                        <a:pt x="87" y="170"/>
                      </a:cubicBezTo>
                      <a:cubicBezTo>
                        <a:pt x="1" y="334"/>
                        <a:pt x="66" y="539"/>
                        <a:pt x="234" y="621"/>
                      </a:cubicBezTo>
                      <a:cubicBezTo>
                        <a:pt x="279" y="642"/>
                        <a:pt x="325" y="651"/>
                        <a:pt x="371" y="651"/>
                      </a:cubicBezTo>
                      <a:cubicBezTo>
                        <a:pt x="502" y="651"/>
                        <a:pt x="625" y="573"/>
                        <a:pt x="673" y="445"/>
                      </a:cubicBezTo>
                      <a:cubicBezTo>
                        <a:pt x="769" y="195"/>
                        <a:pt x="567" y="1"/>
                        <a:pt x="362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7" name="Google Shape;1587;p26"/>
                <p:cNvSpPr/>
                <p:nvPr/>
              </p:nvSpPr>
              <p:spPr>
                <a:xfrm>
                  <a:off x="2036334" y="3241319"/>
                  <a:ext cx="21183" cy="16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435" extrusionOk="0">
                      <a:moveTo>
                        <a:pt x="312" y="1"/>
                      </a:moveTo>
                      <a:cubicBezTo>
                        <a:pt x="109" y="1"/>
                        <a:pt x="0" y="308"/>
                        <a:pt x="228" y="414"/>
                      </a:cubicBezTo>
                      <a:cubicBezTo>
                        <a:pt x="257" y="428"/>
                        <a:pt x="288" y="434"/>
                        <a:pt x="318" y="434"/>
                      </a:cubicBezTo>
                      <a:cubicBezTo>
                        <a:pt x="399" y="434"/>
                        <a:pt x="476" y="389"/>
                        <a:pt x="515" y="312"/>
                      </a:cubicBezTo>
                      <a:cubicBezTo>
                        <a:pt x="560" y="205"/>
                        <a:pt x="515" y="78"/>
                        <a:pt x="413" y="25"/>
                      </a:cubicBezTo>
                      <a:cubicBezTo>
                        <a:pt x="378" y="8"/>
                        <a:pt x="344" y="1"/>
                        <a:pt x="312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" name="Google Shape;1588;p26"/>
                <p:cNvSpPr/>
                <p:nvPr/>
              </p:nvSpPr>
              <p:spPr>
                <a:xfrm>
                  <a:off x="2312367" y="3327075"/>
                  <a:ext cx="20315" cy="16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427" extrusionOk="0">
                      <a:moveTo>
                        <a:pt x="308" y="1"/>
                      </a:moveTo>
                      <a:cubicBezTo>
                        <a:pt x="105" y="1"/>
                        <a:pt x="1" y="287"/>
                        <a:pt x="205" y="404"/>
                      </a:cubicBezTo>
                      <a:cubicBezTo>
                        <a:pt x="236" y="419"/>
                        <a:pt x="268" y="427"/>
                        <a:pt x="299" y="427"/>
                      </a:cubicBezTo>
                      <a:cubicBezTo>
                        <a:pt x="378" y="427"/>
                        <a:pt x="454" y="381"/>
                        <a:pt x="493" y="302"/>
                      </a:cubicBezTo>
                      <a:cubicBezTo>
                        <a:pt x="538" y="195"/>
                        <a:pt x="493" y="68"/>
                        <a:pt x="386" y="15"/>
                      </a:cubicBezTo>
                      <a:cubicBezTo>
                        <a:pt x="359" y="5"/>
                        <a:pt x="332" y="1"/>
                        <a:pt x="308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" name="Google Shape;1589;p26"/>
                <p:cNvSpPr/>
                <p:nvPr/>
              </p:nvSpPr>
              <p:spPr>
                <a:xfrm>
                  <a:off x="2171027" y="3371368"/>
                  <a:ext cx="26243" cy="22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597" extrusionOk="0">
                      <a:moveTo>
                        <a:pt x="358" y="1"/>
                      </a:moveTo>
                      <a:cubicBezTo>
                        <a:pt x="162" y="1"/>
                        <a:pt x="1" y="197"/>
                        <a:pt x="79" y="405"/>
                      </a:cubicBezTo>
                      <a:cubicBezTo>
                        <a:pt x="128" y="532"/>
                        <a:pt x="242" y="596"/>
                        <a:pt x="358" y="596"/>
                      </a:cubicBezTo>
                      <a:cubicBezTo>
                        <a:pt x="466" y="596"/>
                        <a:pt x="575" y="539"/>
                        <a:pt x="629" y="421"/>
                      </a:cubicBezTo>
                      <a:cubicBezTo>
                        <a:pt x="694" y="274"/>
                        <a:pt x="629" y="97"/>
                        <a:pt x="481" y="27"/>
                      </a:cubicBezTo>
                      <a:cubicBezTo>
                        <a:pt x="440" y="9"/>
                        <a:pt x="398" y="1"/>
                        <a:pt x="358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0" name="Google Shape;1590;p26"/>
              <p:cNvGrpSpPr/>
              <p:nvPr/>
            </p:nvGrpSpPr>
            <p:grpSpPr>
              <a:xfrm rot="-735074">
                <a:off x="2081941" y="3939272"/>
                <a:ext cx="219123" cy="192881"/>
                <a:chOff x="728144" y="2580881"/>
                <a:chExt cx="358501" cy="315568"/>
              </a:xfrm>
            </p:grpSpPr>
            <p:sp>
              <p:nvSpPr>
                <p:cNvPr id="1591" name="Google Shape;1591;p26"/>
                <p:cNvSpPr/>
                <p:nvPr/>
              </p:nvSpPr>
              <p:spPr>
                <a:xfrm>
                  <a:off x="728144" y="2876247"/>
                  <a:ext cx="23487" cy="20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" h="535" extrusionOk="0">
                      <a:moveTo>
                        <a:pt x="318" y="1"/>
                      </a:moveTo>
                      <a:cubicBezTo>
                        <a:pt x="143" y="1"/>
                        <a:pt x="0" y="178"/>
                        <a:pt x="68" y="362"/>
                      </a:cubicBezTo>
                      <a:cubicBezTo>
                        <a:pt x="113" y="476"/>
                        <a:pt x="216" y="535"/>
                        <a:pt x="319" y="535"/>
                      </a:cubicBezTo>
                      <a:cubicBezTo>
                        <a:pt x="416" y="535"/>
                        <a:pt x="513" y="483"/>
                        <a:pt x="560" y="378"/>
                      </a:cubicBezTo>
                      <a:cubicBezTo>
                        <a:pt x="622" y="243"/>
                        <a:pt x="565" y="87"/>
                        <a:pt x="429" y="25"/>
                      </a:cubicBezTo>
                      <a:cubicBezTo>
                        <a:pt x="392" y="8"/>
                        <a:pt x="354" y="1"/>
                        <a:pt x="318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92;p26"/>
                <p:cNvSpPr/>
                <p:nvPr/>
              </p:nvSpPr>
              <p:spPr>
                <a:xfrm>
                  <a:off x="1029439" y="2580881"/>
                  <a:ext cx="57206" cy="46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234" extrusionOk="0">
                      <a:moveTo>
                        <a:pt x="762" y="1"/>
                      </a:moveTo>
                      <a:cubicBezTo>
                        <a:pt x="693" y="1"/>
                        <a:pt x="622" y="13"/>
                        <a:pt x="550" y="39"/>
                      </a:cubicBezTo>
                      <a:cubicBezTo>
                        <a:pt x="37" y="223"/>
                        <a:pt x="0" y="937"/>
                        <a:pt x="493" y="1175"/>
                      </a:cubicBezTo>
                      <a:cubicBezTo>
                        <a:pt x="577" y="1215"/>
                        <a:pt x="666" y="1233"/>
                        <a:pt x="754" y="1233"/>
                      </a:cubicBezTo>
                      <a:cubicBezTo>
                        <a:pt x="986" y="1233"/>
                        <a:pt x="1210" y="1102"/>
                        <a:pt x="1317" y="876"/>
                      </a:cubicBezTo>
                      <a:cubicBezTo>
                        <a:pt x="1515" y="449"/>
                        <a:pt x="1185" y="1"/>
                        <a:pt x="762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26"/>
                <p:cNvSpPr/>
                <p:nvPr/>
              </p:nvSpPr>
              <p:spPr>
                <a:xfrm>
                  <a:off x="915250" y="2848039"/>
                  <a:ext cx="29906" cy="24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648" extrusionOk="0">
                      <a:moveTo>
                        <a:pt x="397" y="1"/>
                      </a:moveTo>
                      <a:cubicBezTo>
                        <a:pt x="360" y="1"/>
                        <a:pt x="322" y="7"/>
                        <a:pt x="283" y="21"/>
                      </a:cubicBezTo>
                      <a:cubicBezTo>
                        <a:pt x="12" y="120"/>
                        <a:pt x="0" y="497"/>
                        <a:pt x="259" y="616"/>
                      </a:cubicBezTo>
                      <a:cubicBezTo>
                        <a:pt x="303" y="638"/>
                        <a:pt x="350" y="648"/>
                        <a:pt x="396" y="648"/>
                      </a:cubicBezTo>
                      <a:cubicBezTo>
                        <a:pt x="519" y="648"/>
                        <a:pt x="636" y="577"/>
                        <a:pt x="689" y="460"/>
                      </a:cubicBezTo>
                      <a:cubicBezTo>
                        <a:pt x="791" y="235"/>
                        <a:pt x="619" y="1"/>
                        <a:pt x="397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26"/>
                <p:cNvSpPr/>
                <p:nvPr/>
              </p:nvSpPr>
              <p:spPr>
                <a:xfrm>
                  <a:off x="986353" y="2692238"/>
                  <a:ext cx="13216" cy="11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" h="310" extrusionOk="0">
                      <a:moveTo>
                        <a:pt x="174" y="1"/>
                      </a:moveTo>
                      <a:cubicBezTo>
                        <a:pt x="116" y="1"/>
                        <a:pt x="61" y="35"/>
                        <a:pt x="37" y="89"/>
                      </a:cubicBezTo>
                      <a:cubicBezTo>
                        <a:pt x="0" y="167"/>
                        <a:pt x="33" y="262"/>
                        <a:pt x="111" y="294"/>
                      </a:cubicBezTo>
                      <a:cubicBezTo>
                        <a:pt x="132" y="305"/>
                        <a:pt x="154" y="310"/>
                        <a:pt x="176" y="310"/>
                      </a:cubicBezTo>
                      <a:cubicBezTo>
                        <a:pt x="233" y="310"/>
                        <a:pt x="290" y="277"/>
                        <a:pt x="316" y="221"/>
                      </a:cubicBezTo>
                      <a:cubicBezTo>
                        <a:pt x="349" y="143"/>
                        <a:pt x="316" y="48"/>
                        <a:pt x="238" y="15"/>
                      </a:cubicBezTo>
                      <a:cubicBezTo>
                        <a:pt x="218" y="6"/>
                        <a:pt x="196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5" name="Google Shape;1595;p26"/>
              <p:cNvGrpSpPr/>
              <p:nvPr/>
            </p:nvGrpSpPr>
            <p:grpSpPr>
              <a:xfrm rot="-735074">
                <a:off x="1907746" y="3900272"/>
                <a:ext cx="152006" cy="121979"/>
                <a:chOff x="1158959" y="2835314"/>
                <a:chExt cx="248693" cy="199566"/>
              </a:xfrm>
            </p:grpSpPr>
            <p:sp>
              <p:nvSpPr>
                <p:cNvPr id="1596" name="Google Shape;1596;p26"/>
                <p:cNvSpPr/>
                <p:nvPr/>
              </p:nvSpPr>
              <p:spPr>
                <a:xfrm>
                  <a:off x="1158959" y="3003539"/>
                  <a:ext cx="21561" cy="17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" h="466" extrusionOk="0">
                      <a:moveTo>
                        <a:pt x="288" y="1"/>
                      </a:moveTo>
                      <a:cubicBezTo>
                        <a:pt x="262" y="1"/>
                        <a:pt x="236" y="5"/>
                        <a:pt x="210" y="15"/>
                      </a:cubicBezTo>
                      <a:cubicBezTo>
                        <a:pt x="13" y="85"/>
                        <a:pt x="0" y="360"/>
                        <a:pt x="189" y="442"/>
                      </a:cubicBezTo>
                      <a:cubicBezTo>
                        <a:pt x="222" y="458"/>
                        <a:pt x="256" y="466"/>
                        <a:pt x="290" y="466"/>
                      </a:cubicBezTo>
                      <a:cubicBezTo>
                        <a:pt x="375" y="466"/>
                        <a:pt x="455" y="417"/>
                        <a:pt x="493" y="335"/>
                      </a:cubicBezTo>
                      <a:cubicBezTo>
                        <a:pt x="571" y="176"/>
                        <a:pt x="447" y="1"/>
                        <a:pt x="288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97;p26"/>
                <p:cNvSpPr/>
                <p:nvPr/>
              </p:nvSpPr>
              <p:spPr>
                <a:xfrm>
                  <a:off x="1377746" y="3010600"/>
                  <a:ext cx="29906" cy="24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643" extrusionOk="0">
                      <a:moveTo>
                        <a:pt x="397" y="0"/>
                      </a:moveTo>
                      <a:cubicBezTo>
                        <a:pt x="360" y="0"/>
                        <a:pt x="322" y="7"/>
                        <a:pt x="283" y="21"/>
                      </a:cubicBezTo>
                      <a:cubicBezTo>
                        <a:pt x="13" y="119"/>
                        <a:pt x="0" y="493"/>
                        <a:pt x="259" y="616"/>
                      </a:cubicBezTo>
                      <a:cubicBezTo>
                        <a:pt x="302" y="634"/>
                        <a:pt x="347" y="643"/>
                        <a:pt x="390" y="643"/>
                      </a:cubicBezTo>
                      <a:cubicBezTo>
                        <a:pt x="514" y="643"/>
                        <a:pt x="632" y="574"/>
                        <a:pt x="690" y="456"/>
                      </a:cubicBezTo>
                      <a:cubicBezTo>
                        <a:pt x="792" y="234"/>
                        <a:pt x="619" y="0"/>
                        <a:pt x="397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98;p26"/>
                <p:cNvSpPr/>
                <p:nvPr/>
              </p:nvSpPr>
              <p:spPr>
                <a:xfrm>
                  <a:off x="1347990" y="2835314"/>
                  <a:ext cx="28547" cy="24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649" extrusionOk="0">
                      <a:moveTo>
                        <a:pt x="385" y="0"/>
                      </a:moveTo>
                      <a:cubicBezTo>
                        <a:pt x="175" y="0"/>
                        <a:pt x="1" y="216"/>
                        <a:pt x="83" y="436"/>
                      </a:cubicBezTo>
                      <a:cubicBezTo>
                        <a:pt x="134" y="577"/>
                        <a:pt x="259" y="649"/>
                        <a:pt x="385" y="649"/>
                      </a:cubicBezTo>
                      <a:cubicBezTo>
                        <a:pt x="501" y="649"/>
                        <a:pt x="618" y="587"/>
                        <a:pt x="677" y="461"/>
                      </a:cubicBezTo>
                      <a:cubicBezTo>
                        <a:pt x="755" y="301"/>
                        <a:pt x="682" y="104"/>
                        <a:pt x="517" y="30"/>
                      </a:cubicBezTo>
                      <a:cubicBezTo>
                        <a:pt x="473" y="10"/>
                        <a:pt x="428" y="0"/>
                        <a:pt x="385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9" name="Google Shape;1599;p26"/>
              <p:cNvGrpSpPr/>
              <p:nvPr/>
            </p:nvGrpSpPr>
            <p:grpSpPr>
              <a:xfrm rot="-735074">
                <a:off x="1648973" y="3874455"/>
                <a:ext cx="175409" cy="173609"/>
                <a:chOff x="152441" y="2432140"/>
                <a:chExt cx="286983" cy="284037"/>
              </a:xfrm>
            </p:grpSpPr>
            <p:sp>
              <p:nvSpPr>
                <p:cNvPr id="1600" name="Google Shape;1600;p26"/>
                <p:cNvSpPr/>
                <p:nvPr/>
              </p:nvSpPr>
              <p:spPr>
                <a:xfrm>
                  <a:off x="152441" y="2432140"/>
                  <a:ext cx="45425" cy="39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" h="1037" extrusionOk="0">
                      <a:moveTo>
                        <a:pt x="615" y="0"/>
                      </a:moveTo>
                      <a:cubicBezTo>
                        <a:pt x="277" y="0"/>
                        <a:pt x="0" y="341"/>
                        <a:pt x="132" y="699"/>
                      </a:cubicBezTo>
                      <a:cubicBezTo>
                        <a:pt x="213" y="922"/>
                        <a:pt x="414" y="1037"/>
                        <a:pt x="616" y="1037"/>
                      </a:cubicBezTo>
                      <a:cubicBezTo>
                        <a:pt x="804" y="1037"/>
                        <a:pt x="993" y="938"/>
                        <a:pt x="1088" y="736"/>
                      </a:cubicBezTo>
                      <a:cubicBezTo>
                        <a:pt x="1203" y="478"/>
                        <a:pt x="1092" y="174"/>
                        <a:pt x="838" y="51"/>
                      </a:cubicBezTo>
                      <a:cubicBezTo>
                        <a:pt x="763" y="16"/>
                        <a:pt x="687" y="0"/>
                        <a:pt x="615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26"/>
                <p:cNvSpPr/>
                <p:nvPr/>
              </p:nvSpPr>
              <p:spPr>
                <a:xfrm>
                  <a:off x="217201" y="2698884"/>
                  <a:ext cx="19560" cy="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" h="458" extrusionOk="0">
                      <a:moveTo>
                        <a:pt x="257" y="0"/>
                      </a:moveTo>
                      <a:cubicBezTo>
                        <a:pt x="171" y="0"/>
                        <a:pt x="89" y="50"/>
                        <a:pt x="54" y="135"/>
                      </a:cubicBezTo>
                      <a:cubicBezTo>
                        <a:pt x="1" y="250"/>
                        <a:pt x="46" y="385"/>
                        <a:pt x="161" y="438"/>
                      </a:cubicBezTo>
                      <a:cubicBezTo>
                        <a:pt x="191" y="451"/>
                        <a:pt x="222" y="457"/>
                        <a:pt x="253" y="457"/>
                      </a:cubicBezTo>
                      <a:cubicBezTo>
                        <a:pt x="341" y="457"/>
                        <a:pt x="425" y="408"/>
                        <a:pt x="464" y="324"/>
                      </a:cubicBezTo>
                      <a:cubicBezTo>
                        <a:pt x="518" y="213"/>
                        <a:pt x="473" y="77"/>
                        <a:pt x="358" y="24"/>
                      </a:cubicBezTo>
                      <a:cubicBezTo>
                        <a:pt x="325" y="8"/>
                        <a:pt x="291" y="0"/>
                        <a:pt x="257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26"/>
                <p:cNvSpPr/>
                <p:nvPr/>
              </p:nvSpPr>
              <p:spPr>
                <a:xfrm>
                  <a:off x="425188" y="2496409"/>
                  <a:ext cx="14236" cy="11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295" extrusionOk="0">
                      <a:moveTo>
                        <a:pt x="207" y="0"/>
                      </a:moveTo>
                      <a:cubicBezTo>
                        <a:pt x="148" y="0"/>
                        <a:pt x="92" y="36"/>
                        <a:pt x="65" y="93"/>
                      </a:cubicBezTo>
                      <a:cubicBezTo>
                        <a:pt x="0" y="194"/>
                        <a:pt x="130" y="295"/>
                        <a:pt x="235" y="295"/>
                      </a:cubicBezTo>
                      <a:cubicBezTo>
                        <a:pt x="284" y="295"/>
                        <a:pt x="327" y="273"/>
                        <a:pt x="344" y="220"/>
                      </a:cubicBezTo>
                      <a:cubicBezTo>
                        <a:pt x="377" y="142"/>
                        <a:pt x="348" y="52"/>
                        <a:pt x="270" y="15"/>
                      </a:cubicBezTo>
                      <a:cubicBezTo>
                        <a:pt x="249" y="5"/>
                        <a:pt x="228" y="0"/>
                        <a:pt x="207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03" name="Google Shape;1603;p26"/>
              <p:cNvSpPr/>
              <p:nvPr/>
            </p:nvSpPr>
            <p:spPr>
              <a:xfrm rot="-735048">
                <a:off x="1452750" y="3978419"/>
                <a:ext cx="33167" cy="28481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234" extrusionOk="0">
                    <a:moveTo>
                      <a:pt x="732" y="0"/>
                    </a:moveTo>
                    <a:cubicBezTo>
                      <a:pt x="333" y="0"/>
                      <a:pt x="0" y="404"/>
                      <a:pt x="156" y="826"/>
                    </a:cubicBezTo>
                    <a:cubicBezTo>
                      <a:pt x="252" y="1096"/>
                      <a:pt x="492" y="1234"/>
                      <a:pt x="733" y="1234"/>
                    </a:cubicBezTo>
                    <a:cubicBezTo>
                      <a:pt x="955" y="1234"/>
                      <a:pt x="1177" y="1118"/>
                      <a:pt x="1289" y="880"/>
                    </a:cubicBezTo>
                    <a:cubicBezTo>
                      <a:pt x="1436" y="572"/>
                      <a:pt x="1301" y="203"/>
                      <a:pt x="993" y="59"/>
                    </a:cubicBezTo>
                    <a:cubicBezTo>
                      <a:pt x="906" y="19"/>
                      <a:pt x="818" y="0"/>
                      <a:pt x="732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04" name="Google Shape;1604;p26"/>
          <p:cNvGrpSpPr/>
          <p:nvPr/>
        </p:nvGrpSpPr>
        <p:grpSpPr>
          <a:xfrm>
            <a:off x="2943797" y="3462457"/>
            <a:ext cx="3173418" cy="269710"/>
            <a:chOff x="2797722" y="3520835"/>
            <a:chExt cx="3173418" cy="269710"/>
          </a:xfrm>
        </p:grpSpPr>
        <p:sp>
          <p:nvSpPr>
            <p:cNvPr id="1605" name="Google Shape;1605;p26"/>
            <p:cNvSpPr/>
            <p:nvPr/>
          </p:nvSpPr>
          <p:spPr>
            <a:xfrm rot="-1800051">
              <a:off x="4545440" y="3535261"/>
              <a:ext cx="23109" cy="20390"/>
            </a:xfrm>
            <a:custGeom>
              <a:avLst/>
              <a:gdLst/>
              <a:ahLst/>
              <a:cxnLst/>
              <a:rect l="l" t="t" r="r" b="b"/>
              <a:pathLst>
                <a:path w="612" h="540" extrusionOk="0">
                  <a:moveTo>
                    <a:pt x="306" y="1"/>
                  </a:moveTo>
                  <a:cubicBezTo>
                    <a:pt x="204" y="1"/>
                    <a:pt x="107" y="59"/>
                    <a:pt x="62" y="161"/>
                  </a:cubicBezTo>
                  <a:cubicBezTo>
                    <a:pt x="0" y="292"/>
                    <a:pt x="58" y="452"/>
                    <a:pt x="193" y="513"/>
                  </a:cubicBezTo>
                  <a:cubicBezTo>
                    <a:pt x="229" y="532"/>
                    <a:pt x="268" y="540"/>
                    <a:pt x="305" y="540"/>
                  </a:cubicBezTo>
                  <a:cubicBezTo>
                    <a:pt x="405" y="540"/>
                    <a:pt x="503" y="481"/>
                    <a:pt x="550" y="386"/>
                  </a:cubicBezTo>
                  <a:cubicBezTo>
                    <a:pt x="612" y="251"/>
                    <a:pt x="554" y="87"/>
                    <a:pt x="419" y="25"/>
                  </a:cubicBezTo>
                  <a:cubicBezTo>
                    <a:pt x="382" y="9"/>
                    <a:pt x="344" y="1"/>
                    <a:pt x="306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6"/>
            <p:cNvSpPr/>
            <p:nvPr/>
          </p:nvSpPr>
          <p:spPr>
            <a:xfrm rot="-1800051">
              <a:off x="4293203" y="3717448"/>
              <a:ext cx="24808" cy="20163"/>
            </a:xfrm>
            <a:custGeom>
              <a:avLst/>
              <a:gdLst/>
              <a:ahLst/>
              <a:cxnLst/>
              <a:rect l="l" t="t" r="r" b="b"/>
              <a:pathLst>
                <a:path w="657" h="534" extrusionOk="0">
                  <a:moveTo>
                    <a:pt x="329" y="1"/>
                  </a:moveTo>
                  <a:cubicBezTo>
                    <a:pt x="300" y="1"/>
                    <a:pt x="270" y="6"/>
                    <a:pt x="239" y="16"/>
                  </a:cubicBezTo>
                  <a:cubicBezTo>
                    <a:pt x="17" y="98"/>
                    <a:pt x="1" y="406"/>
                    <a:pt x="214" y="509"/>
                  </a:cubicBezTo>
                  <a:cubicBezTo>
                    <a:pt x="250" y="526"/>
                    <a:pt x="288" y="533"/>
                    <a:pt x="326" y="533"/>
                  </a:cubicBezTo>
                  <a:cubicBezTo>
                    <a:pt x="426" y="533"/>
                    <a:pt x="524" y="477"/>
                    <a:pt x="571" y="382"/>
                  </a:cubicBezTo>
                  <a:cubicBezTo>
                    <a:pt x="656" y="194"/>
                    <a:pt x="512" y="1"/>
                    <a:pt x="329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6"/>
            <p:cNvSpPr/>
            <p:nvPr/>
          </p:nvSpPr>
          <p:spPr>
            <a:xfrm rot="-1800051">
              <a:off x="2804469" y="3541155"/>
              <a:ext cx="45424" cy="39156"/>
            </a:xfrm>
            <a:custGeom>
              <a:avLst/>
              <a:gdLst/>
              <a:ahLst/>
              <a:cxnLst/>
              <a:rect l="l" t="t" r="r" b="b"/>
              <a:pathLst>
                <a:path w="1203" h="1037" extrusionOk="0">
                  <a:moveTo>
                    <a:pt x="615" y="0"/>
                  </a:moveTo>
                  <a:cubicBezTo>
                    <a:pt x="277" y="0"/>
                    <a:pt x="0" y="341"/>
                    <a:pt x="132" y="699"/>
                  </a:cubicBezTo>
                  <a:cubicBezTo>
                    <a:pt x="213" y="922"/>
                    <a:pt x="414" y="1037"/>
                    <a:pt x="616" y="1037"/>
                  </a:cubicBezTo>
                  <a:cubicBezTo>
                    <a:pt x="804" y="1037"/>
                    <a:pt x="993" y="938"/>
                    <a:pt x="1088" y="736"/>
                  </a:cubicBezTo>
                  <a:cubicBezTo>
                    <a:pt x="1203" y="478"/>
                    <a:pt x="1092" y="174"/>
                    <a:pt x="838" y="51"/>
                  </a:cubicBezTo>
                  <a:cubicBezTo>
                    <a:pt x="763" y="16"/>
                    <a:pt x="687" y="0"/>
                    <a:pt x="615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6"/>
            <p:cNvSpPr/>
            <p:nvPr/>
          </p:nvSpPr>
          <p:spPr>
            <a:xfrm rot="-1800051">
              <a:off x="3521812" y="3746254"/>
              <a:ext cx="23486" cy="20201"/>
            </a:xfrm>
            <a:custGeom>
              <a:avLst/>
              <a:gdLst/>
              <a:ahLst/>
              <a:cxnLst/>
              <a:rect l="l" t="t" r="r" b="b"/>
              <a:pathLst>
                <a:path w="622" h="535" extrusionOk="0">
                  <a:moveTo>
                    <a:pt x="318" y="1"/>
                  </a:moveTo>
                  <a:cubicBezTo>
                    <a:pt x="143" y="1"/>
                    <a:pt x="0" y="178"/>
                    <a:pt x="68" y="362"/>
                  </a:cubicBezTo>
                  <a:cubicBezTo>
                    <a:pt x="113" y="476"/>
                    <a:pt x="216" y="535"/>
                    <a:pt x="319" y="535"/>
                  </a:cubicBezTo>
                  <a:cubicBezTo>
                    <a:pt x="416" y="535"/>
                    <a:pt x="513" y="483"/>
                    <a:pt x="560" y="378"/>
                  </a:cubicBezTo>
                  <a:cubicBezTo>
                    <a:pt x="622" y="243"/>
                    <a:pt x="565" y="87"/>
                    <a:pt x="429" y="25"/>
                  </a:cubicBezTo>
                  <a:cubicBezTo>
                    <a:pt x="392" y="8"/>
                    <a:pt x="354" y="1"/>
                    <a:pt x="318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6"/>
            <p:cNvSpPr/>
            <p:nvPr/>
          </p:nvSpPr>
          <p:spPr>
            <a:xfrm rot="-1800051">
              <a:off x="4652849" y="3702723"/>
              <a:ext cx="29943" cy="23675"/>
            </a:xfrm>
            <a:custGeom>
              <a:avLst/>
              <a:gdLst/>
              <a:ahLst/>
              <a:cxnLst/>
              <a:rect l="l" t="t" r="r" b="b"/>
              <a:pathLst>
                <a:path w="793" h="627" extrusionOk="0">
                  <a:moveTo>
                    <a:pt x="446" y="1"/>
                  </a:moveTo>
                  <a:cubicBezTo>
                    <a:pt x="152" y="1"/>
                    <a:pt x="0" y="425"/>
                    <a:pt x="296" y="597"/>
                  </a:cubicBezTo>
                  <a:cubicBezTo>
                    <a:pt x="339" y="617"/>
                    <a:pt x="385" y="626"/>
                    <a:pt x="430" y="626"/>
                  </a:cubicBezTo>
                  <a:cubicBezTo>
                    <a:pt x="550" y="626"/>
                    <a:pt x="664" y="558"/>
                    <a:pt x="718" y="445"/>
                  </a:cubicBezTo>
                  <a:cubicBezTo>
                    <a:pt x="792" y="285"/>
                    <a:pt x="722" y="96"/>
                    <a:pt x="562" y="22"/>
                  </a:cubicBezTo>
                  <a:cubicBezTo>
                    <a:pt x="522" y="8"/>
                    <a:pt x="483" y="1"/>
                    <a:pt x="446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6"/>
            <p:cNvSpPr/>
            <p:nvPr/>
          </p:nvSpPr>
          <p:spPr>
            <a:xfrm rot="-1800051">
              <a:off x="4485360" y="3732279"/>
              <a:ext cx="19975" cy="16576"/>
            </a:xfrm>
            <a:custGeom>
              <a:avLst/>
              <a:gdLst/>
              <a:ahLst/>
              <a:cxnLst/>
              <a:rect l="l" t="t" r="r" b="b"/>
              <a:pathLst>
                <a:path w="529" h="439" extrusionOk="0">
                  <a:moveTo>
                    <a:pt x="245" y="0"/>
                  </a:moveTo>
                  <a:cubicBezTo>
                    <a:pt x="174" y="0"/>
                    <a:pt x="102" y="34"/>
                    <a:pt x="54" y="112"/>
                  </a:cubicBezTo>
                  <a:cubicBezTo>
                    <a:pt x="1" y="227"/>
                    <a:pt x="50" y="362"/>
                    <a:pt x="165" y="419"/>
                  </a:cubicBezTo>
                  <a:cubicBezTo>
                    <a:pt x="195" y="432"/>
                    <a:pt x="227" y="439"/>
                    <a:pt x="258" y="439"/>
                  </a:cubicBezTo>
                  <a:cubicBezTo>
                    <a:pt x="345" y="439"/>
                    <a:pt x="429" y="390"/>
                    <a:pt x="468" y="309"/>
                  </a:cubicBezTo>
                  <a:cubicBezTo>
                    <a:pt x="529" y="13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6"/>
            <p:cNvSpPr/>
            <p:nvPr/>
          </p:nvSpPr>
          <p:spPr>
            <a:xfrm rot="-1800051">
              <a:off x="3958021" y="3768738"/>
              <a:ext cx="21560" cy="17596"/>
            </a:xfrm>
            <a:custGeom>
              <a:avLst/>
              <a:gdLst/>
              <a:ahLst/>
              <a:cxnLst/>
              <a:rect l="l" t="t" r="r" b="b"/>
              <a:pathLst>
                <a:path w="571" h="466" extrusionOk="0">
                  <a:moveTo>
                    <a:pt x="288" y="1"/>
                  </a:moveTo>
                  <a:cubicBezTo>
                    <a:pt x="262" y="1"/>
                    <a:pt x="236" y="5"/>
                    <a:pt x="210" y="15"/>
                  </a:cubicBezTo>
                  <a:cubicBezTo>
                    <a:pt x="13" y="85"/>
                    <a:pt x="0" y="360"/>
                    <a:pt x="189" y="442"/>
                  </a:cubicBezTo>
                  <a:cubicBezTo>
                    <a:pt x="222" y="458"/>
                    <a:pt x="256" y="466"/>
                    <a:pt x="290" y="466"/>
                  </a:cubicBezTo>
                  <a:cubicBezTo>
                    <a:pt x="375" y="466"/>
                    <a:pt x="455" y="417"/>
                    <a:pt x="493" y="335"/>
                  </a:cubicBezTo>
                  <a:cubicBezTo>
                    <a:pt x="571" y="176"/>
                    <a:pt x="447" y="1"/>
                    <a:pt x="288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6"/>
            <p:cNvSpPr/>
            <p:nvPr/>
          </p:nvSpPr>
          <p:spPr>
            <a:xfrm rot="-1800051">
              <a:off x="2990189" y="3747706"/>
              <a:ext cx="19559" cy="17294"/>
            </a:xfrm>
            <a:custGeom>
              <a:avLst/>
              <a:gdLst/>
              <a:ahLst/>
              <a:cxnLst/>
              <a:rect l="l" t="t" r="r" b="b"/>
              <a:pathLst>
                <a:path w="518" h="458" extrusionOk="0">
                  <a:moveTo>
                    <a:pt x="257" y="0"/>
                  </a:moveTo>
                  <a:cubicBezTo>
                    <a:pt x="171" y="0"/>
                    <a:pt x="89" y="50"/>
                    <a:pt x="54" y="135"/>
                  </a:cubicBezTo>
                  <a:cubicBezTo>
                    <a:pt x="1" y="250"/>
                    <a:pt x="46" y="385"/>
                    <a:pt x="161" y="438"/>
                  </a:cubicBezTo>
                  <a:cubicBezTo>
                    <a:pt x="191" y="451"/>
                    <a:pt x="222" y="457"/>
                    <a:pt x="253" y="457"/>
                  </a:cubicBezTo>
                  <a:cubicBezTo>
                    <a:pt x="341" y="457"/>
                    <a:pt x="425" y="408"/>
                    <a:pt x="464" y="324"/>
                  </a:cubicBezTo>
                  <a:cubicBezTo>
                    <a:pt x="518" y="213"/>
                    <a:pt x="473" y="77"/>
                    <a:pt x="358" y="24"/>
                  </a:cubicBezTo>
                  <a:cubicBezTo>
                    <a:pt x="325" y="8"/>
                    <a:pt x="291" y="0"/>
                    <a:pt x="257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6"/>
            <p:cNvSpPr/>
            <p:nvPr/>
          </p:nvSpPr>
          <p:spPr>
            <a:xfrm rot="-1800051">
              <a:off x="4813379" y="3598553"/>
              <a:ext cx="54675" cy="46972"/>
            </a:xfrm>
            <a:custGeom>
              <a:avLst/>
              <a:gdLst/>
              <a:ahLst/>
              <a:cxnLst/>
              <a:rect l="l" t="t" r="r" b="b"/>
              <a:pathLst>
                <a:path w="1448" h="1244" extrusionOk="0">
                  <a:moveTo>
                    <a:pt x="740" y="1"/>
                  </a:moveTo>
                  <a:cubicBezTo>
                    <a:pt x="335" y="1"/>
                    <a:pt x="1" y="410"/>
                    <a:pt x="160" y="836"/>
                  </a:cubicBezTo>
                  <a:cubicBezTo>
                    <a:pt x="259" y="1106"/>
                    <a:pt x="501" y="1244"/>
                    <a:pt x="744" y="1244"/>
                  </a:cubicBezTo>
                  <a:cubicBezTo>
                    <a:pt x="970" y="1244"/>
                    <a:pt x="1196" y="1124"/>
                    <a:pt x="1308" y="881"/>
                  </a:cubicBezTo>
                  <a:cubicBezTo>
                    <a:pt x="1448" y="569"/>
                    <a:pt x="1313" y="204"/>
                    <a:pt x="1005" y="61"/>
                  </a:cubicBezTo>
                  <a:cubicBezTo>
                    <a:pt x="916" y="19"/>
                    <a:pt x="826" y="1"/>
                    <a:pt x="74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6"/>
            <p:cNvSpPr/>
            <p:nvPr/>
          </p:nvSpPr>
          <p:spPr>
            <a:xfrm rot="-1800051">
              <a:off x="3776614" y="3616997"/>
              <a:ext cx="57205" cy="46595"/>
            </a:xfrm>
            <a:custGeom>
              <a:avLst/>
              <a:gdLst/>
              <a:ahLst/>
              <a:cxnLst/>
              <a:rect l="l" t="t" r="r" b="b"/>
              <a:pathLst>
                <a:path w="1515" h="1234" extrusionOk="0">
                  <a:moveTo>
                    <a:pt x="762" y="1"/>
                  </a:moveTo>
                  <a:cubicBezTo>
                    <a:pt x="693" y="1"/>
                    <a:pt x="622" y="13"/>
                    <a:pt x="550" y="39"/>
                  </a:cubicBezTo>
                  <a:cubicBezTo>
                    <a:pt x="37" y="223"/>
                    <a:pt x="0" y="937"/>
                    <a:pt x="493" y="1175"/>
                  </a:cubicBezTo>
                  <a:cubicBezTo>
                    <a:pt x="577" y="1215"/>
                    <a:pt x="666" y="1233"/>
                    <a:pt x="754" y="1233"/>
                  </a:cubicBezTo>
                  <a:cubicBezTo>
                    <a:pt x="986" y="1233"/>
                    <a:pt x="1210" y="1102"/>
                    <a:pt x="1317" y="876"/>
                  </a:cubicBezTo>
                  <a:cubicBezTo>
                    <a:pt x="1515" y="449"/>
                    <a:pt x="1185" y="1"/>
                    <a:pt x="762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6"/>
            <p:cNvSpPr/>
            <p:nvPr/>
          </p:nvSpPr>
          <p:spPr>
            <a:xfrm rot="-1800051">
              <a:off x="4855681" y="3707595"/>
              <a:ext cx="29037" cy="24581"/>
            </a:xfrm>
            <a:custGeom>
              <a:avLst/>
              <a:gdLst/>
              <a:ahLst/>
              <a:cxnLst/>
              <a:rect l="l" t="t" r="r" b="b"/>
              <a:pathLst>
                <a:path w="769" h="651" extrusionOk="0">
                  <a:moveTo>
                    <a:pt x="362" y="1"/>
                  </a:moveTo>
                  <a:cubicBezTo>
                    <a:pt x="258" y="1"/>
                    <a:pt x="153" y="51"/>
                    <a:pt x="87" y="170"/>
                  </a:cubicBezTo>
                  <a:cubicBezTo>
                    <a:pt x="1" y="334"/>
                    <a:pt x="66" y="539"/>
                    <a:pt x="234" y="621"/>
                  </a:cubicBezTo>
                  <a:cubicBezTo>
                    <a:pt x="279" y="642"/>
                    <a:pt x="325" y="651"/>
                    <a:pt x="371" y="651"/>
                  </a:cubicBezTo>
                  <a:cubicBezTo>
                    <a:pt x="502" y="651"/>
                    <a:pt x="625" y="573"/>
                    <a:pt x="673" y="445"/>
                  </a:cubicBezTo>
                  <a:cubicBezTo>
                    <a:pt x="769" y="195"/>
                    <a:pt x="567" y="1"/>
                    <a:pt x="362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6"/>
            <p:cNvSpPr/>
            <p:nvPr/>
          </p:nvSpPr>
          <p:spPr>
            <a:xfrm rot="-1800051">
              <a:off x="4382775" y="3537946"/>
              <a:ext cx="52561" cy="45537"/>
            </a:xfrm>
            <a:custGeom>
              <a:avLst/>
              <a:gdLst/>
              <a:ahLst/>
              <a:cxnLst/>
              <a:rect l="l" t="t" r="r" b="b"/>
              <a:pathLst>
                <a:path w="1392" h="1206" extrusionOk="0">
                  <a:moveTo>
                    <a:pt x="693" y="0"/>
                  </a:moveTo>
                  <a:cubicBezTo>
                    <a:pt x="457" y="0"/>
                    <a:pt x="232" y="133"/>
                    <a:pt x="124" y="359"/>
                  </a:cubicBezTo>
                  <a:cubicBezTo>
                    <a:pt x="1" y="662"/>
                    <a:pt x="140" y="1011"/>
                    <a:pt x="436" y="1147"/>
                  </a:cubicBezTo>
                  <a:cubicBezTo>
                    <a:pt x="522" y="1187"/>
                    <a:pt x="612" y="1206"/>
                    <a:pt x="701" y="1206"/>
                  </a:cubicBezTo>
                  <a:cubicBezTo>
                    <a:pt x="922" y="1206"/>
                    <a:pt x="1133" y="1088"/>
                    <a:pt x="1244" y="880"/>
                  </a:cubicBezTo>
                  <a:cubicBezTo>
                    <a:pt x="1392" y="568"/>
                    <a:pt x="1257" y="199"/>
                    <a:pt x="949" y="55"/>
                  </a:cubicBezTo>
                  <a:cubicBezTo>
                    <a:pt x="866" y="18"/>
                    <a:pt x="778" y="0"/>
                    <a:pt x="693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6"/>
            <p:cNvSpPr/>
            <p:nvPr/>
          </p:nvSpPr>
          <p:spPr>
            <a:xfrm rot="-1800051">
              <a:off x="3699416" y="3723233"/>
              <a:ext cx="29905" cy="24468"/>
            </a:xfrm>
            <a:custGeom>
              <a:avLst/>
              <a:gdLst/>
              <a:ahLst/>
              <a:cxnLst/>
              <a:rect l="l" t="t" r="r" b="b"/>
              <a:pathLst>
                <a:path w="792" h="648" extrusionOk="0">
                  <a:moveTo>
                    <a:pt x="397" y="1"/>
                  </a:moveTo>
                  <a:cubicBezTo>
                    <a:pt x="360" y="1"/>
                    <a:pt x="322" y="7"/>
                    <a:pt x="283" y="21"/>
                  </a:cubicBezTo>
                  <a:cubicBezTo>
                    <a:pt x="12" y="120"/>
                    <a:pt x="0" y="497"/>
                    <a:pt x="259" y="616"/>
                  </a:cubicBezTo>
                  <a:cubicBezTo>
                    <a:pt x="303" y="638"/>
                    <a:pt x="350" y="648"/>
                    <a:pt x="396" y="648"/>
                  </a:cubicBezTo>
                  <a:cubicBezTo>
                    <a:pt x="519" y="648"/>
                    <a:pt x="636" y="577"/>
                    <a:pt x="689" y="460"/>
                  </a:cubicBezTo>
                  <a:cubicBezTo>
                    <a:pt x="791" y="235"/>
                    <a:pt x="619" y="1"/>
                    <a:pt x="397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6"/>
            <p:cNvSpPr/>
            <p:nvPr/>
          </p:nvSpPr>
          <p:spPr>
            <a:xfrm rot="-1800051">
              <a:off x="3260140" y="3671573"/>
              <a:ext cx="54260" cy="46595"/>
            </a:xfrm>
            <a:custGeom>
              <a:avLst/>
              <a:gdLst/>
              <a:ahLst/>
              <a:cxnLst/>
              <a:rect l="l" t="t" r="r" b="b"/>
              <a:pathLst>
                <a:path w="1437" h="1234" extrusionOk="0">
                  <a:moveTo>
                    <a:pt x="732" y="0"/>
                  </a:moveTo>
                  <a:cubicBezTo>
                    <a:pt x="333" y="0"/>
                    <a:pt x="0" y="404"/>
                    <a:pt x="156" y="826"/>
                  </a:cubicBezTo>
                  <a:cubicBezTo>
                    <a:pt x="252" y="1096"/>
                    <a:pt x="492" y="1234"/>
                    <a:pt x="733" y="1234"/>
                  </a:cubicBezTo>
                  <a:cubicBezTo>
                    <a:pt x="955" y="1234"/>
                    <a:pt x="1177" y="1118"/>
                    <a:pt x="1289" y="880"/>
                  </a:cubicBezTo>
                  <a:cubicBezTo>
                    <a:pt x="1436" y="572"/>
                    <a:pt x="1301" y="203"/>
                    <a:pt x="993" y="59"/>
                  </a:cubicBezTo>
                  <a:cubicBezTo>
                    <a:pt x="906" y="19"/>
                    <a:pt x="818" y="0"/>
                    <a:pt x="732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6"/>
            <p:cNvSpPr/>
            <p:nvPr/>
          </p:nvSpPr>
          <p:spPr>
            <a:xfrm rot="-1800051">
              <a:off x="4152133" y="3662926"/>
              <a:ext cx="29905" cy="24279"/>
            </a:xfrm>
            <a:custGeom>
              <a:avLst/>
              <a:gdLst/>
              <a:ahLst/>
              <a:cxnLst/>
              <a:rect l="l" t="t" r="r" b="b"/>
              <a:pathLst>
                <a:path w="792" h="643" extrusionOk="0">
                  <a:moveTo>
                    <a:pt x="397" y="0"/>
                  </a:moveTo>
                  <a:cubicBezTo>
                    <a:pt x="360" y="0"/>
                    <a:pt x="322" y="7"/>
                    <a:pt x="283" y="21"/>
                  </a:cubicBezTo>
                  <a:cubicBezTo>
                    <a:pt x="13" y="119"/>
                    <a:pt x="0" y="493"/>
                    <a:pt x="259" y="616"/>
                  </a:cubicBezTo>
                  <a:cubicBezTo>
                    <a:pt x="302" y="634"/>
                    <a:pt x="347" y="643"/>
                    <a:pt x="390" y="643"/>
                  </a:cubicBezTo>
                  <a:cubicBezTo>
                    <a:pt x="514" y="643"/>
                    <a:pt x="632" y="574"/>
                    <a:pt x="690" y="456"/>
                  </a:cubicBezTo>
                  <a:cubicBezTo>
                    <a:pt x="792" y="234"/>
                    <a:pt x="619" y="0"/>
                    <a:pt x="397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6"/>
            <p:cNvSpPr/>
            <p:nvPr/>
          </p:nvSpPr>
          <p:spPr>
            <a:xfrm rot="-1800051">
              <a:off x="4038869" y="3526330"/>
              <a:ext cx="28546" cy="24506"/>
            </a:xfrm>
            <a:custGeom>
              <a:avLst/>
              <a:gdLst/>
              <a:ahLst/>
              <a:cxnLst/>
              <a:rect l="l" t="t" r="r" b="b"/>
              <a:pathLst>
                <a:path w="756" h="649" extrusionOk="0">
                  <a:moveTo>
                    <a:pt x="385" y="0"/>
                  </a:moveTo>
                  <a:cubicBezTo>
                    <a:pt x="175" y="0"/>
                    <a:pt x="1" y="216"/>
                    <a:pt x="83" y="436"/>
                  </a:cubicBezTo>
                  <a:cubicBezTo>
                    <a:pt x="134" y="577"/>
                    <a:pt x="259" y="649"/>
                    <a:pt x="385" y="649"/>
                  </a:cubicBezTo>
                  <a:cubicBezTo>
                    <a:pt x="501" y="649"/>
                    <a:pt x="618" y="587"/>
                    <a:pt x="677" y="461"/>
                  </a:cubicBezTo>
                  <a:cubicBezTo>
                    <a:pt x="755" y="301"/>
                    <a:pt x="682" y="104"/>
                    <a:pt x="517" y="30"/>
                  </a:cubicBezTo>
                  <a:cubicBezTo>
                    <a:pt x="473" y="10"/>
                    <a:pt x="428" y="0"/>
                    <a:pt x="385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6"/>
            <p:cNvSpPr/>
            <p:nvPr/>
          </p:nvSpPr>
          <p:spPr>
            <a:xfrm rot="-1800051">
              <a:off x="3394612" y="3537266"/>
              <a:ext cx="54675" cy="46934"/>
            </a:xfrm>
            <a:custGeom>
              <a:avLst/>
              <a:gdLst/>
              <a:ahLst/>
              <a:cxnLst/>
              <a:rect l="l" t="t" r="r" b="b"/>
              <a:pathLst>
                <a:path w="1448" h="1243" extrusionOk="0">
                  <a:moveTo>
                    <a:pt x="736" y="1"/>
                  </a:moveTo>
                  <a:cubicBezTo>
                    <a:pt x="334" y="1"/>
                    <a:pt x="0" y="408"/>
                    <a:pt x="159" y="836"/>
                  </a:cubicBezTo>
                  <a:cubicBezTo>
                    <a:pt x="257" y="1106"/>
                    <a:pt x="498" y="1243"/>
                    <a:pt x="740" y="1243"/>
                  </a:cubicBezTo>
                  <a:cubicBezTo>
                    <a:pt x="966" y="1243"/>
                    <a:pt x="1193" y="1123"/>
                    <a:pt x="1304" y="882"/>
                  </a:cubicBezTo>
                  <a:cubicBezTo>
                    <a:pt x="1447" y="570"/>
                    <a:pt x="1312" y="205"/>
                    <a:pt x="1000" y="61"/>
                  </a:cubicBezTo>
                  <a:cubicBezTo>
                    <a:pt x="912" y="20"/>
                    <a:pt x="822" y="1"/>
                    <a:pt x="736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6"/>
            <p:cNvSpPr/>
            <p:nvPr/>
          </p:nvSpPr>
          <p:spPr>
            <a:xfrm rot="-1800051">
              <a:off x="3108221" y="3682647"/>
              <a:ext cx="29943" cy="24430"/>
            </a:xfrm>
            <a:custGeom>
              <a:avLst/>
              <a:gdLst/>
              <a:ahLst/>
              <a:cxnLst/>
              <a:rect l="l" t="t" r="r" b="b"/>
              <a:pathLst>
                <a:path w="793" h="647" extrusionOk="0">
                  <a:moveTo>
                    <a:pt x="398" y="0"/>
                  </a:moveTo>
                  <a:cubicBezTo>
                    <a:pt x="361" y="0"/>
                    <a:pt x="323" y="7"/>
                    <a:pt x="284" y="21"/>
                  </a:cubicBezTo>
                  <a:cubicBezTo>
                    <a:pt x="13" y="123"/>
                    <a:pt x="1" y="501"/>
                    <a:pt x="263" y="620"/>
                  </a:cubicBezTo>
                  <a:cubicBezTo>
                    <a:pt x="305" y="638"/>
                    <a:pt x="349" y="647"/>
                    <a:pt x="393" y="647"/>
                  </a:cubicBezTo>
                  <a:cubicBezTo>
                    <a:pt x="515" y="647"/>
                    <a:pt x="633" y="578"/>
                    <a:pt x="690" y="460"/>
                  </a:cubicBezTo>
                  <a:cubicBezTo>
                    <a:pt x="792" y="234"/>
                    <a:pt x="620" y="0"/>
                    <a:pt x="398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6"/>
            <p:cNvSpPr/>
            <p:nvPr/>
          </p:nvSpPr>
          <p:spPr>
            <a:xfrm rot="-1800051">
              <a:off x="4735226" y="3546991"/>
              <a:ext cx="21183" cy="16425"/>
            </a:xfrm>
            <a:custGeom>
              <a:avLst/>
              <a:gdLst/>
              <a:ahLst/>
              <a:cxnLst/>
              <a:rect l="l" t="t" r="r" b="b"/>
              <a:pathLst>
                <a:path w="561" h="435" extrusionOk="0">
                  <a:moveTo>
                    <a:pt x="312" y="1"/>
                  </a:moveTo>
                  <a:cubicBezTo>
                    <a:pt x="109" y="1"/>
                    <a:pt x="0" y="308"/>
                    <a:pt x="228" y="414"/>
                  </a:cubicBezTo>
                  <a:cubicBezTo>
                    <a:pt x="257" y="428"/>
                    <a:pt x="288" y="434"/>
                    <a:pt x="318" y="434"/>
                  </a:cubicBezTo>
                  <a:cubicBezTo>
                    <a:pt x="399" y="434"/>
                    <a:pt x="476" y="389"/>
                    <a:pt x="515" y="312"/>
                  </a:cubicBezTo>
                  <a:cubicBezTo>
                    <a:pt x="560" y="205"/>
                    <a:pt x="515" y="78"/>
                    <a:pt x="413" y="25"/>
                  </a:cubicBezTo>
                  <a:cubicBezTo>
                    <a:pt x="378" y="8"/>
                    <a:pt x="344" y="1"/>
                    <a:pt x="312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6"/>
            <p:cNvSpPr/>
            <p:nvPr/>
          </p:nvSpPr>
          <p:spPr>
            <a:xfrm rot="-1800051">
              <a:off x="5003930" y="3547139"/>
              <a:ext cx="20314" cy="16123"/>
            </a:xfrm>
            <a:custGeom>
              <a:avLst/>
              <a:gdLst/>
              <a:ahLst/>
              <a:cxnLst/>
              <a:rect l="l" t="t" r="r" b="b"/>
              <a:pathLst>
                <a:path w="538" h="427" extrusionOk="0">
                  <a:moveTo>
                    <a:pt x="308" y="1"/>
                  </a:moveTo>
                  <a:cubicBezTo>
                    <a:pt x="105" y="1"/>
                    <a:pt x="1" y="287"/>
                    <a:pt x="205" y="404"/>
                  </a:cubicBezTo>
                  <a:cubicBezTo>
                    <a:pt x="236" y="419"/>
                    <a:pt x="268" y="427"/>
                    <a:pt x="299" y="427"/>
                  </a:cubicBezTo>
                  <a:cubicBezTo>
                    <a:pt x="378" y="427"/>
                    <a:pt x="454" y="381"/>
                    <a:pt x="493" y="302"/>
                  </a:cubicBezTo>
                  <a:cubicBezTo>
                    <a:pt x="538" y="195"/>
                    <a:pt x="493" y="68"/>
                    <a:pt x="386" y="15"/>
                  </a:cubicBezTo>
                  <a:cubicBezTo>
                    <a:pt x="359" y="5"/>
                    <a:pt x="332" y="1"/>
                    <a:pt x="308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6"/>
            <p:cNvSpPr/>
            <p:nvPr/>
          </p:nvSpPr>
          <p:spPr>
            <a:xfrm rot="-1800051">
              <a:off x="4918085" y="3590592"/>
              <a:ext cx="26243" cy="22542"/>
            </a:xfrm>
            <a:custGeom>
              <a:avLst/>
              <a:gdLst/>
              <a:ahLst/>
              <a:cxnLst/>
              <a:rect l="l" t="t" r="r" b="b"/>
              <a:pathLst>
                <a:path w="695" h="597" extrusionOk="0">
                  <a:moveTo>
                    <a:pt x="358" y="1"/>
                  </a:moveTo>
                  <a:cubicBezTo>
                    <a:pt x="162" y="1"/>
                    <a:pt x="1" y="197"/>
                    <a:pt x="79" y="405"/>
                  </a:cubicBezTo>
                  <a:cubicBezTo>
                    <a:pt x="128" y="532"/>
                    <a:pt x="242" y="596"/>
                    <a:pt x="358" y="596"/>
                  </a:cubicBezTo>
                  <a:cubicBezTo>
                    <a:pt x="466" y="596"/>
                    <a:pt x="575" y="539"/>
                    <a:pt x="629" y="421"/>
                  </a:cubicBezTo>
                  <a:cubicBezTo>
                    <a:pt x="694" y="274"/>
                    <a:pt x="629" y="97"/>
                    <a:pt x="481" y="27"/>
                  </a:cubicBezTo>
                  <a:cubicBezTo>
                    <a:pt x="440" y="9"/>
                    <a:pt x="398" y="1"/>
                    <a:pt x="358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6"/>
            <p:cNvSpPr/>
            <p:nvPr/>
          </p:nvSpPr>
          <p:spPr>
            <a:xfrm rot="-1800051">
              <a:off x="3681018" y="3557785"/>
              <a:ext cx="13216" cy="11705"/>
            </a:xfrm>
            <a:custGeom>
              <a:avLst/>
              <a:gdLst/>
              <a:ahLst/>
              <a:cxnLst/>
              <a:rect l="l" t="t" r="r" b="b"/>
              <a:pathLst>
                <a:path w="350" h="310" extrusionOk="0">
                  <a:moveTo>
                    <a:pt x="174" y="1"/>
                  </a:moveTo>
                  <a:cubicBezTo>
                    <a:pt x="116" y="1"/>
                    <a:pt x="61" y="35"/>
                    <a:pt x="37" y="89"/>
                  </a:cubicBezTo>
                  <a:cubicBezTo>
                    <a:pt x="0" y="167"/>
                    <a:pt x="33" y="262"/>
                    <a:pt x="111" y="294"/>
                  </a:cubicBezTo>
                  <a:cubicBezTo>
                    <a:pt x="132" y="305"/>
                    <a:pt x="154" y="310"/>
                    <a:pt x="176" y="310"/>
                  </a:cubicBezTo>
                  <a:cubicBezTo>
                    <a:pt x="233" y="310"/>
                    <a:pt x="290" y="277"/>
                    <a:pt x="316" y="221"/>
                  </a:cubicBezTo>
                  <a:cubicBezTo>
                    <a:pt x="349" y="143"/>
                    <a:pt x="316" y="48"/>
                    <a:pt x="238" y="15"/>
                  </a:cubicBezTo>
                  <a:cubicBezTo>
                    <a:pt x="218" y="6"/>
                    <a:pt x="196" y="1"/>
                    <a:pt x="174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6"/>
            <p:cNvSpPr/>
            <p:nvPr/>
          </p:nvSpPr>
          <p:spPr>
            <a:xfrm rot="-1800051">
              <a:off x="3067887" y="3591863"/>
              <a:ext cx="14235" cy="11139"/>
            </a:xfrm>
            <a:custGeom>
              <a:avLst/>
              <a:gdLst/>
              <a:ahLst/>
              <a:cxnLst/>
              <a:rect l="l" t="t" r="r" b="b"/>
              <a:pathLst>
                <a:path w="377" h="295" extrusionOk="0">
                  <a:moveTo>
                    <a:pt x="207" y="0"/>
                  </a:moveTo>
                  <a:cubicBezTo>
                    <a:pt x="148" y="0"/>
                    <a:pt x="92" y="36"/>
                    <a:pt x="65" y="93"/>
                  </a:cubicBezTo>
                  <a:cubicBezTo>
                    <a:pt x="0" y="194"/>
                    <a:pt x="130" y="295"/>
                    <a:pt x="235" y="295"/>
                  </a:cubicBezTo>
                  <a:cubicBezTo>
                    <a:pt x="284" y="295"/>
                    <a:pt x="327" y="273"/>
                    <a:pt x="344" y="220"/>
                  </a:cubicBezTo>
                  <a:cubicBezTo>
                    <a:pt x="377" y="142"/>
                    <a:pt x="348" y="52"/>
                    <a:pt x="270" y="15"/>
                  </a:cubicBezTo>
                  <a:cubicBezTo>
                    <a:pt x="249" y="5"/>
                    <a:pt x="228" y="0"/>
                    <a:pt x="207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6"/>
            <p:cNvSpPr/>
            <p:nvPr/>
          </p:nvSpPr>
          <p:spPr>
            <a:xfrm rot="-1800051">
              <a:off x="5155694" y="3541155"/>
              <a:ext cx="45424" cy="39156"/>
            </a:xfrm>
            <a:custGeom>
              <a:avLst/>
              <a:gdLst/>
              <a:ahLst/>
              <a:cxnLst/>
              <a:rect l="l" t="t" r="r" b="b"/>
              <a:pathLst>
                <a:path w="1203" h="1037" extrusionOk="0">
                  <a:moveTo>
                    <a:pt x="615" y="0"/>
                  </a:moveTo>
                  <a:cubicBezTo>
                    <a:pt x="277" y="0"/>
                    <a:pt x="0" y="341"/>
                    <a:pt x="132" y="699"/>
                  </a:cubicBezTo>
                  <a:cubicBezTo>
                    <a:pt x="213" y="922"/>
                    <a:pt x="414" y="1037"/>
                    <a:pt x="616" y="1037"/>
                  </a:cubicBezTo>
                  <a:cubicBezTo>
                    <a:pt x="804" y="1037"/>
                    <a:pt x="993" y="938"/>
                    <a:pt x="1088" y="736"/>
                  </a:cubicBezTo>
                  <a:cubicBezTo>
                    <a:pt x="1203" y="478"/>
                    <a:pt x="1092" y="174"/>
                    <a:pt x="838" y="51"/>
                  </a:cubicBezTo>
                  <a:cubicBezTo>
                    <a:pt x="763" y="16"/>
                    <a:pt x="687" y="0"/>
                    <a:pt x="615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6"/>
            <p:cNvSpPr/>
            <p:nvPr/>
          </p:nvSpPr>
          <p:spPr>
            <a:xfrm rot="-1800051">
              <a:off x="5341414" y="3747706"/>
              <a:ext cx="19559" cy="17294"/>
            </a:xfrm>
            <a:custGeom>
              <a:avLst/>
              <a:gdLst/>
              <a:ahLst/>
              <a:cxnLst/>
              <a:rect l="l" t="t" r="r" b="b"/>
              <a:pathLst>
                <a:path w="518" h="458" extrusionOk="0">
                  <a:moveTo>
                    <a:pt x="257" y="0"/>
                  </a:moveTo>
                  <a:cubicBezTo>
                    <a:pt x="171" y="0"/>
                    <a:pt x="89" y="50"/>
                    <a:pt x="54" y="135"/>
                  </a:cubicBezTo>
                  <a:cubicBezTo>
                    <a:pt x="1" y="250"/>
                    <a:pt x="46" y="385"/>
                    <a:pt x="161" y="438"/>
                  </a:cubicBezTo>
                  <a:cubicBezTo>
                    <a:pt x="191" y="451"/>
                    <a:pt x="222" y="457"/>
                    <a:pt x="253" y="457"/>
                  </a:cubicBezTo>
                  <a:cubicBezTo>
                    <a:pt x="341" y="457"/>
                    <a:pt x="425" y="408"/>
                    <a:pt x="464" y="324"/>
                  </a:cubicBezTo>
                  <a:cubicBezTo>
                    <a:pt x="518" y="213"/>
                    <a:pt x="473" y="77"/>
                    <a:pt x="358" y="24"/>
                  </a:cubicBezTo>
                  <a:cubicBezTo>
                    <a:pt x="325" y="8"/>
                    <a:pt x="291" y="0"/>
                    <a:pt x="257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6"/>
            <p:cNvSpPr/>
            <p:nvPr/>
          </p:nvSpPr>
          <p:spPr>
            <a:xfrm rot="-1800051">
              <a:off x="5459446" y="3682647"/>
              <a:ext cx="29943" cy="24430"/>
            </a:xfrm>
            <a:custGeom>
              <a:avLst/>
              <a:gdLst/>
              <a:ahLst/>
              <a:cxnLst/>
              <a:rect l="l" t="t" r="r" b="b"/>
              <a:pathLst>
                <a:path w="793" h="647" extrusionOk="0">
                  <a:moveTo>
                    <a:pt x="398" y="0"/>
                  </a:moveTo>
                  <a:cubicBezTo>
                    <a:pt x="361" y="0"/>
                    <a:pt x="323" y="7"/>
                    <a:pt x="284" y="21"/>
                  </a:cubicBezTo>
                  <a:cubicBezTo>
                    <a:pt x="13" y="123"/>
                    <a:pt x="1" y="501"/>
                    <a:pt x="263" y="620"/>
                  </a:cubicBezTo>
                  <a:cubicBezTo>
                    <a:pt x="305" y="638"/>
                    <a:pt x="349" y="647"/>
                    <a:pt x="393" y="647"/>
                  </a:cubicBezTo>
                  <a:cubicBezTo>
                    <a:pt x="515" y="647"/>
                    <a:pt x="633" y="578"/>
                    <a:pt x="690" y="460"/>
                  </a:cubicBezTo>
                  <a:cubicBezTo>
                    <a:pt x="792" y="234"/>
                    <a:pt x="620" y="0"/>
                    <a:pt x="398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6"/>
            <p:cNvSpPr/>
            <p:nvPr/>
          </p:nvSpPr>
          <p:spPr>
            <a:xfrm rot="-1800051">
              <a:off x="5419112" y="3591863"/>
              <a:ext cx="14235" cy="11139"/>
            </a:xfrm>
            <a:custGeom>
              <a:avLst/>
              <a:gdLst/>
              <a:ahLst/>
              <a:cxnLst/>
              <a:rect l="l" t="t" r="r" b="b"/>
              <a:pathLst>
                <a:path w="377" h="295" extrusionOk="0">
                  <a:moveTo>
                    <a:pt x="207" y="0"/>
                  </a:moveTo>
                  <a:cubicBezTo>
                    <a:pt x="148" y="0"/>
                    <a:pt x="92" y="36"/>
                    <a:pt x="65" y="93"/>
                  </a:cubicBezTo>
                  <a:cubicBezTo>
                    <a:pt x="0" y="194"/>
                    <a:pt x="130" y="295"/>
                    <a:pt x="235" y="295"/>
                  </a:cubicBezTo>
                  <a:cubicBezTo>
                    <a:pt x="284" y="295"/>
                    <a:pt x="327" y="273"/>
                    <a:pt x="344" y="220"/>
                  </a:cubicBezTo>
                  <a:cubicBezTo>
                    <a:pt x="377" y="142"/>
                    <a:pt x="348" y="52"/>
                    <a:pt x="270" y="15"/>
                  </a:cubicBezTo>
                  <a:cubicBezTo>
                    <a:pt x="249" y="5"/>
                    <a:pt x="228" y="0"/>
                    <a:pt x="207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6"/>
            <p:cNvSpPr/>
            <p:nvPr/>
          </p:nvSpPr>
          <p:spPr>
            <a:xfrm rot="-1800051">
              <a:off x="5111835" y="3703292"/>
              <a:ext cx="26243" cy="22542"/>
            </a:xfrm>
            <a:custGeom>
              <a:avLst/>
              <a:gdLst/>
              <a:ahLst/>
              <a:cxnLst/>
              <a:rect l="l" t="t" r="r" b="b"/>
              <a:pathLst>
                <a:path w="695" h="597" extrusionOk="0">
                  <a:moveTo>
                    <a:pt x="358" y="1"/>
                  </a:moveTo>
                  <a:cubicBezTo>
                    <a:pt x="162" y="1"/>
                    <a:pt x="1" y="197"/>
                    <a:pt x="79" y="405"/>
                  </a:cubicBezTo>
                  <a:cubicBezTo>
                    <a:pt x="128" y="532"/>
                    <a:pt x="242" y="596"/>
                    <a:pt x="358" y="596"/>
                  </a:cubicBezTo>
                  <a:cubicBezTo>
                    <a:pt x="466" y="596"/>
                    <a:pt x="575" y="539"/>
                    <a:pt x="629" y="421"/>
                  </a:cubicBezTo>
                  <a:cubicBezTo>
                    <a:pt x="694" y="274"/>
                    <a:pt x="629" y="97"/>
                    <a:pt x="481" y="27"/>
                  </a:cubicBezTo>
                  <a:cubicBezTo>
                    <a:pt x="440" y="9"/>
                    <a:pt x="398" y="1"/>
                    <a:pt x="358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6"/>
            <p:cNvSpPr/>
            <p:nvPr/>
          </p:nvSpPr>
          <p:spPr>
            <a:xfrm rot="-1800051">
              <a:off x="5633344" y="3541155"/>
              <a:ext cx="45424" cy="39156"/>
            </a:xfrm>
            <a:custGeom>
              <a:avLst/>
              <a:gdLst/>
              <a:ahLst/>
              <a:cxnLst/>
              <a:rect l="l" t="t" r="r" b="b"/>
              <a:pathLst>
                <a:path w="1203" h="1037" extrusionOk="0">
                  <a:moveTo>
                    <a:pt x="615" y="0"/>
                  </a:moveTo>
                  <a:cubicBezTo>
                    <a:pt x="277" y="0"/>
                    <a:pt x="0" y="341"/>
                    <a:pt x="132" y="699"/>
                  </a:cubicBezTo>
                  <a:cubicBezTo>
                    <a:pt x="213" y="922"/>
                    <a:pt x="414" y="1037"/>
                    <a:pt x="616" y="1037"/>
                  </a:cubicBezTo>
                  <a:cubicBezTo>
                    <a:pt x="804" y="1037"/>
                    <a:pt x="993" y="938"/>
                    <a:pt x="1088" y="736"/>
                  </a:cubicBezTo>
                  <a:cubicBezTo>
                    <a:pt x="1203" y="478"/>
                    <a:pt x="1092" y="174"/>
                    <a:pt x="838" y="51"/>
                  </a:cubicBezTo>
                  <a:cubicBezTo>
                    <a:pt x="763" y="16"/>
                    <a:pt x="687" y="0"/>
                    <a:pt x="615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6"/>
            <p:cNvSpPr/>
            <p:nvPr/>
          </p:nvSpPr>
          <p:spPr>
            <a:xfrm rot="-1800051">
              <a:off x="5819064" y="3747706"/>
              <a:ext cx="19559" cy="17294"/>
            </a:xfrm>
            <a:custGeom>
              <a:avLst/>
              <a:gdLst/>
              <a:ahLst/>
              <a:cxnLst/>
              <a:rect l="l" t="t" r="r" b="b"/>
              <a:pathLst>
                <a:path w="518" h="458" extrusionOk="0">
                  <a:moveTo>
                    <a:pt x="257" y="0"/>
                  </a:moveTo>
                  <a:cubicBezTo>
                    <a:pt x="171" y="0"/>
                    <a:pt x="89" y="50"/>
                    <a:pt x="54" y="135"/>
                  </a:cubicBezTo>
                  <a:cubicBezTo>
                    <a:pt x="1" y="250"/>
                    <a:pt x="46" y="385"/>
                    <a:pt x="161" y="438"/>
                  </a:cubicBezTo>
                  <a:cubicBezTo>
                    <a:pt x="191" y="451"/>
                    <a:pt x="222" y="457"/>
                    <a:pt x="253" y="457"/>
                  </a:cubicBezTo>
                  <a:cubicBezTo>
                    <a:pt x="341" y="457"/>
                    <a:pt x="425" y="408"/>
                    <a:pt x="464" y="324"/>
                  </a:cubicBezTo>
                  <a:cubicBezTo>
                    <a:pt x="518" y="213"/>
                    <a:pt x="473" y="77"/>
                    <a:pt x="358" y="24"/>
                  </a:cubicBezTo>
                  <a:cubicBezTo>
                    <a:pt x="325" y="8"/>
                    <a:pt x="291" y="0"/>
                    <a:pt x="257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6"/>
            <p:cNvSpPr/>
            <p:nvPr/>
          </p:nvSpPr>
          <p:spPr>
            <a:xfrm rot="-1800051">
              <a:off x="5937096" y="3682647"/>
              <a:ext cx="29943" cy="24430"/>
            </a:xfrm>
            <a:custGeom>
              <a:avLst/>
              <a:gdLst/>
              <a:ahLst/>
              <a:cxnLst/>
              <a:rect l="l" t="t" r="r" b="b"/>
              <a:pathLst>
                <a:path w="793" h="647" extrusionOk="0">
                  <a:moveTo>
                    <a:pt x="398" y="0"/>
                  </a:moveTo>
                  <a:cubicBezTo>
                    <a:pt x="361" y="0"/>
                    <a:pt x="323" y="7"/>
                    <a:pt x="284" y="21"/>
                  </a:cubicBezTo>
                  <a:cubicBezTo>
                    <a:pt x="13" y="123"/>
                    <a:pt x="1" y="501"/>
                    <a:pt x="263" y="620"/>
                  </a:cubicBezTo>
                  <a:cubicBezTo>
                    <a:pt x="305" y="638"/>
                    <a:pt x="349" y="647"/>
                    <a:pt x="393" y="647"/>
                  </a:cubicBezTo>
                  <a:cubicBezTo>
                    <a:pt x="515" y="647"/>
                    <a:pt x="633" y="578"/>
                    <a:pt x="690" y="460"/>
                  </a:cubicBezTo>
                  <a:cubicBezTo>
                    <a:pt x="792" y="234"/>
                    <a:pt x="620" y="0"/>
                    <a:pt x="398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6"/>
            <p:cNvSpPr/>
            <p:nvPr/>
          </p:nvSpPr>
          <p:spPr>
            <a:xfrm rot="-1800051">
              <a:off x="5896762" y="3591863"/>
              <a:ext cx="14235" cy="11139"/>
            </a:xfrm>
            <a:custGeom>
              <a:avLst/>
              <a:gdLst/>
              <a:ahLst/>
              <a:cxnLst/>
              <a:rect l="l" t="t" r="r" b="b"/>
              <a:pathLst>
                <a:path w="377" h="295" extrusionOk="0">
                  <a:moveTo>
                    <a:pt x="207" y="0"/>
                  </a:moveTo>
                  <a:cubicBezTo>
                    <a:pt x="148" y="0"/>
                    <a:pt x="92" y="36"/>
                    <a:pt x="65" y="93"/>
                  </a:cubicBezTo>
                  <a:cubicBezTo>
                    <a:pt x="0" y="194"/>
                    <a:pt x="130" y="295"/>
                    <a:pt x="235" y="295"/>
                  </a:cubicBezTo>
                  <a:cubicBezTo>
                    <a:pt x="284" y="295"/>
                    <a:pt x="327" y="273"/>
                    <a:pt x="344" y="220"/>
                  </a:cubicBezTo>
                  <a:cubicBezTo>
                    <a:pt x="377" y="142"/>
                    <a:pt x="348" y="52"/>
                    <a:pt x="270" y="15"/>
                  </a:cubicBezTo>
                  <a:cubicBezTo>
                    <a:pt x="249" y="5"/>
                    <a:pt x="228" y="0"/>
                    <a:pt x="207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26"/>
          <p:cNvGrpSpPr/>
          <p:nvPr/>
        </p:nvGrpSpPr>
        <p:grpSpPr>
          <a:xfrm rot="10800000">
            <a:off x="2943797" y="3944932"/>
            <a:ext cx="3173418" cy="269710"/>
            <a:chOff x="2797722" y="3520835"/>
            <a:chExt cx="3173418" cy="269710"/>
          </a:xfrm>
        </p:grpSpPr>
        <p:sp>
          <p:nvSpPr>
            <p:cNvPr id="1638" name="Google Shape;1638;p26"/>
            <p:cNvSpPr/>
            <p:nvPr/>
          </p:nvSpPr>
          <p:spPr>
            <a:xfrm rot="-1800051">
              <a:off x="4545440" y="3535261"/>
              <a:ext cx="23109" cy="20390"/>
            </a:xfrm>
            <a:custGeom>
              <a:avLst/>
              <a:gdLst/>
              <a:ahLst/>
              <a:cxnLst/>
              <a:rect l="l" t="t" r="r" b="b"/>
              <a:pathLst>
                <a:path w="612" h="540" extrusionOk="0">
                  <a:moveTo>
                    <a:pt x="306" y="1"/>
                  </a:moveTo>
                  <a:cubicBezTo>
                    <a:pt x="204" y="1"/>
                    <a:pt x="107" y="59"/>
                    <a:pt x="62" y="161"/>
                  </a:cubicBezTo>
                  <a:cubicBezTo>
                    <a:pt x="0" y="292"/>
                    <a:pt x="58" y="452"/>
                    <a:pt x="193" y="513"/>
                  </a:cubicBezTo>
                  <a:cubicBezTo>
                    <a:pt x="229" y="532"/>
                    <a:pt x="268" y="540"/>
                    <a:pt x="305" y="540"/>
                  </a:cubicBezTo>
                  <a:cubicBezTo>
                    <a:pt x="405" y="540"/>
                    <a:pt x="503" y="481"/>
                    <a:pt x="550" y="386"/>
                  </a:cubicBezTo>
                  <a:cubicBezTo>
                    <a:pt x="612" y="251"/>
                    <a:pt x="554" y="87"/>
                    <a:pt x="419" y="25"/>
                  </a:cubicBezTo>
                  <a:cubicBezTo>
                    <a:pt x="382" y="9"/>
                    <a:pt x="344" y="1"/>
                    <a:pt x="306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6"/>
            <p:cNvSpPr/>
            <p:nvPr/>
          </p:nvSpPr>
          <p:spPr>
            <a:xfrm rot="-1800051">
              <a:off x="4293203" y="3717448"/>
              <a:ext cx="24808" cy="20163"/>
            </a:xfrm>
            <a:custGeom>
              <a:avLst/>
              <a:gdLst/>
              <a:ahLst/>
              <a:cxnLst/>
              <a:rect l="l" t="t" r="r" b="b"/>
              <a:pathLst>
                <a:path w="657" h="534" extrusionOk="0">
                  <a:moveTo>
                    <a:pt x="329" y="1"/>
                  </a:moveTo>
                  <a:cubicBezTo>
                    <a:pt x="300" y="1"/>
                    <a:pt x="270" y="6"/>
                    <a:pt x="239" y="16"/>
                  </a:cubicBezTo>
                  <a:cubicBezTo>
                    <a:pt x="17" y="98"/>
                    <a:pt x="1" y="406"/>
                    <a:pt x="214" y="509"/>
                  </a:cubicBezTo>
                  <a:cubicBezTo>
                    <a:pt x="250" y="526"/>
                    <a:pt x="288" y="533"/>
                    <a:pt x="326" y="533"/>
                  </a:cubicBezTo>
                  <a:cubicBezTo>
                    <a:pt x="426" y="533"/>
                    <a:pt x="524" y="477"/>
                    <a:pt x="571" y="382"/>
                  </a:cubicBezTo>
                  <a:cubicBezTo>
                    <a:pt x="656" y="194"/>
                    <a:pt x="512" y="1"/>
                    <a:pt x="329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6"/>
            <p:cNvSpPr/>
            <p:nvPr/>
          </p:nvSpPr>
          <p:spPr>
            <a:xfrm rot="-1800051">
              <a:off x="2804469" y="3541155"/>
              <a:ext cx="45424" cy="39156"/>
            </a:xfrm>
            <a:custGeom>
              <a:avLst/>
              <a:gdLst/>
              <a:ahLst/>
              <a:cxnLst/>
              <a:rect l="l" t="t" r="r" b="b"/>
              <a:pathLst>
                <a:path w="1203" h="1037" extrusionOk="0">
                  <a:moveTo>
                    <a:pt x="615" y="0"/>
                  </a:moveTo>
                  <a:cubicBezTo>
                    <a:pt x="277" y="0"/>
                    <a:pt x="0" y="341"/>
                    <a:pt x="132" y="699"/>
                  </a:cubicBezTo>
                  <a:cubicBezTo>
                    <a:pt x="213" y="922"/>
                    <a:pt x="414" y="1037"/>
                    <a:pt x="616" y="1037"/>
                  </a:cubicBezTo>
                  <a:cubicBezTo>
                    <a:pt x="804" y="1037"/>
                    <a:pt x="993" y="938"/>
                    <a:pt x="1088" y="736"/>
                  </a:cubicBezTo>
                  <a:cubicBezTo>
                    <a:pt x="1203" y="478"/>
                    <a:pt x="1092" y="174"/>
                    <a:pt x="838" y="51"/>
                  </a:cubicBezTo>
                  <a:cubicBezTo>
                    <a:pt x="763" y="16"/>
                    <a:pt x="687" y="0"/>
                    <a:pt x="615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6"/>
            <p:cNvSpPr/>
            <p:nvPr/>
          </p:nvSpPr>
          <p:spPr>
            <a:xfrm rot="-1800051">
              <a:off x="3521812" y="3746254"/>
              <a:ext cx="23486" cy="20201"/>
            </a:xfrm>
            <a:custGeom>
              <a:avLst/>
              <a:gdLst/>
              <a:ahLst/>
              <a:cxnLst/>
              <a:rect l="l" t="t" r="r" b="b"/>
              <a:pathLst>
                <a:path w="622" h="535" extrusionOk="0">
                  <a:moveTo>
                    <a:pt x="318" y="1"/>
                  </a:moveTo>
                  <a:cubicBezTo>
                    <a:pt x="143" y="1"/>
                    <a:pt x="0" y="178"/>
                    <a:pt x="68" y="362"/>
                  </a:cubicBezTo>
                  <a:cubicBezTo>
                    <a:pt x="113" y="476"/>
                    <a:pt x="216" y="535"/>
                    <a:pt x="319" y="535"/>
                  </a:cubicBezTo>
                  <a:cubicBezTo>
                    <a:pt x="416" y="535"/>
                    <a:pt x="513" y="483"/>
                    <a:pt x="560" y="378"/>
                  </a:cubicBezTo>
                  <a:cubicBezTo>
                    <a:pt x="622" y="243"/>
                    <a:pt x="565" y="87"/>
                    <a:pt x="429" y="25"/>
                  </a:cubicBezTo>
                  <a:cubicBezTo>
                    <a:pt x="392" y="8"/>
                    <a:pt x="354" y="1"/>
                    <a:pt x="318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6"/>
            <p:cNvSpPr/>
            <p:nvPr/>
          </p:nvSpPr>
          <p:spPr>
            <a:xfrm rot="-1800051">
              <a:off x="4652849" y="3702723"/>
              <a:ext cx="29943" cy="23675"/>
            </a:xfrm>
            <a:custGeom>
              <a:avLst/>
              <a:gdLst/>
              <a:ahLst/>
              <a:cxnLst/>
              <a:rect l="l" t="t" r="r" b="b"/>
              <a:pathLst>
                <a:path w="793" h="627" extrusionOk="0">
                  <a:moveTo>
                    <a:pt x="446" y="1"/>
                  </a:moveTo>
                  <a:cubicBezTo>
                    <a:pt x="152" y="1"/>
                    <a:pt x="0" y="425"/>
                    <a:pt x="296" y="597"/>
                  </a:cubicBezTo>
                  <a:cubicBezTo>
                    <a:pt x="339" y="617"/>
                    <a:pt x="385" y="626"/>
                    <a:pt x="430" y="626"/>
                  </a:cubicBezTo>
                  <a:cubicBezTo>
                    <a:pt x="550" y="626"/>
                    <a:pt x="664" y="558"/>
                    <a:pt x="718" y="445"/>
                  </a:cubicBezTo>
                  <a:cubicBezTo>
                    <a:pt x="792" y="285"/>
                    <a:pt x="722" y="96"/>
                    <a:pt x="562" y="22"/>
                  </a:cubicBezTo>
                  <a:cubicBezTo>
                    <a:pt x="522" y="8"/>
                    <a:pt x="483" y="1"/>
                    <a:pt x="446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6"/>
            <p:cNvSpPr/>
            <p:nvPr/>
          </p:nvSpPr>
          <p:spPr>
            <a:xfrm rot="-1800051">
              <a:off x="4485360" y="3732279"/>
              <a:ext cx="19975" cy="16576"/>
            </a:xfrm>
            <a:custGeom>
              <a:avLst/>
              <a:gdLst/>
              <a:ahLst/>
              <a:cxnLst/>
              <a:rect l="l" t="t" r="r" b="b"/>
              <a:pathLst>
                <a:path w="529" h="439" extrusionOk="0">
                  <a:moveTo>
                    <a:pt x="245" y="0"/>
                  </a:moveTo>
                  <a:cubicBezTo>
                    <a:pt x="174" y="0"/>
                    <a:pt x="102" y="34"/>
                    <a:pt x="54" y="112"/>
                  </a:cubicBezTo>
                  <a:cubicBezTo>
                    <a:pt x="1" y="227"/>
                    <a:pt x="50" y="362"/>
                    <a:pt x="165" y="419"/>
                  </a:cubicBezTo>
                  <a:cubicBezTo>
                    <a:pt x="195" y="432"/>
                    <a:pt x="227" y="439"/>
                    <a:pt x="258" y="439"/>
                  </a:cubicBezTo>
                  <a:cubicBezTo>
                    <a:pt x="345" y="439"/>
                    <a:pt x="429" y="390"/>
                    <a:pt x="468" y="309"/>
                  </a:cubicBezTo>
                  <a:cubicBezTo>
                    <a:pt x="529" y="13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6"/>
            <p:cNvSpPr/>
            <p:nvPr/>
          </p:nvSpPr>
          <p:spPr>
            <a:xfrm rot="-1800051">
              <a:off x="3958021" y="3768738"/>
              <a:ext cx="21560" cy="17596"/>
            </a:xfrm>
            <a:custGeom>
              <a:avLst/>
              <a:gdLst/>
              <a:ahLst/>
              <a:cxnLst/>
              <a:rect l="l" t="t" r="r" b="b"/>
              <a:pathLst>
                <a:path w="571" h="466" extrusionOk="0">
                  <a:moveTo>
                    <a:pt x="288" y="1"/>
                  </a:moveTo>
                  <a:cubicBezTo>
                    <a:pt x="262" y="1"/>
                    <a:pt x="236" y="5"/>
                    <a:pt x="210" y="15"/>
                  </a:cubicBezTo>
                  <a:cubicBezTo>
                    <a:pt x="13" y="85"/>
                    <a:pt x="0" y="360"/>
                    <a:pt x="189" y="442"/>
                  </a:cubicBezTo>
                  <a:cubicBezTo>
                    <a:pt x="222" y="458"/>
                    <a:pt x="256" y="466"/>
                    <a:pt x="290" y="466"/>
                  </a:cubicBezTo>
                  <a:cubicBezTo>
                    <a:pt x="375" y="466"/>
                    <a:pt x="455" y="417"/>
                    <a:pt x="493" y="335"/>
                  </a:cubicBezTo>
                  <a:cubicBezTo>
                    <a:pt x="571" y="176"/>
                    <a:pt x="447" y="1"/>
                    <a:pt x="288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6"/>
            <p:cNvSpPr/>
            <p:nvPr/>
          </p:nvSpPr>
          <p:spPr>
            <a:xfrm rot="-1800051">
              <a:off x="2990189" y="3747706"/>
              <a:ext cx="19559" cy="17294"/>
            </a:xfrm>
            <a:custGeom>
              <a:avLst/>
              <a:gdLst/>
              <a:ahLst/>
              <a:cxnLst/>
              <a:rect l="l" t="t" r="r" b="b"/>
              <a:pathLst>
                <a:path w="518" h="458" extrusionOk="0">
                  <a:moveTo>
                    <a:pt x="257" y="0"/>
                  </a:moveTo>
                  <a:cubicBezTo>
                    <a:pt x="171" y="0"/>
                    <a:pt x="89" y="50"/>
                    <a:pt x="54" y="135"/>
                  </a:cubicBezTo>
                  <a:cubicBezTo>
                    <a:pt x="1" y="250"/>
                    <a:pt x="46" y="385"/>
                    <a:pt x="161" y="438"/>
                  </a:cubicBezTo>
                  <a:cubicBezTo>
                    <a:pt x="191" y="451"/>
                    <a:pt x="222" y="457"/>
                    <a:pt x="253" y="457"/>
                  </a:cubicBezTo>
                  <a:cubicBezTo>
                    <a:pt x="341" y="457"/>
                    <a:pt x="425" y="408"/>
                    <a:pt x="464" y="324"/>
                  </a:cubicBezTo>
                  <a:cubicBezTo>
                    <a:pt x="518" y="213"/>
                    <a:pt x="473" y="77"/>
                    <a:pt x="358" y="24"/>
                  </a:cubicBezTo>
                  <a:cubicBezTo>
                    <a:pt x="325" y="8"/>
                    <a:pt x="291" y="0"/>
                    <a:pt x="257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6"/>
            <p:cNvSpPr/>
            <p:nvPr/>
          </p:nvSpPr>
          <p:spPr>
            <a:xfrm rot="-1800051">
              <a:off x="4813379" y="3598553"/>
              <a:ext cx="54675" cy="46972"/>
            </a:xfrm>
            <a:custGeom>
              <a:avLst/>
              <a:gdLst/>
              <a:ahLst/>
              <a:cxnLst/>
              <a:rect l="l" t="t" r="r" b="b"/>
              <a:pathLst>
                <a:path w="1448" h="1244" extrusionOk="0">
                  <a:moveTo>
                    <a:pt x="740" y="1"/>
                  </a:moveTo>
                  <a:cubicBezTo>
                    <a:pt x="335" y="1"/>
                    <a:pt x="1" y="410"/>
                    <a:pt x="160" y="836"/>
                  </a:cubicBezTo>
                  <a:cubicBezTo>
                    <a:pt x="259" y="1106"/>
                    <a:pt x="501" y="1244"/>
                    <a:pt x="744" y="1244"/>
                  </a:cubicBezTo>
                  <a:cubicBezTo>
                    <a:pt x="970" y="1244"/>
                    <a:pt x="1196" y="1124"/>
                    <a:pt x="1308" y="881"/>
                  </a:cubicBezTo>
                  <a:cubicBezTo>
                    <a:pt x="1448" y="569"/>
                    <a:pt x="1313" y="204"/>
                    <a:pt x="1005" y="61"/>
                  </a:cubicBezTo>
                  <a:cubicBezTo>
                    <a:pt x="916" y="19"/>
                    <a:pt x="826" y="1"/>
                    <a:pt x="74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6"/>
            <p:cNvSpPr/>
            <p:nvPr/>
          </p:nvSpPr>
          <p:spPr>
            <a:xfrm rot="-1800051">
              <a:off x="3776614" y="3616997"/>
              <a:ext cx="57205" cy="46595"/>
            </a:xfrm>
            <a:custGeom>
              <a:avLst/>
              <a:gdLst/>
              <a:ahLst/>
              <a:cxnLst/>
              <a:rect l="l" t="t" r="r" b="b"/>
              <a:pathLst>
                <a:path w="1515" h="1234" extrusionOk="0">
                  <a:moveTo>
                    <a:pt x="762" y="1"/>
                  </a:moveTo>
                  <a:cubicBezTo>
                    <a:pt x="693" y="1"/>
                    <a:pt x="622" y="13"/>
                    <a:pt x="550" y="39"/>
                  </a:cubicBezTo>
                  <a:cubicBezTo>
                    <a:pt x="37" y="223"/>
                    <a:pt x="0" y="937"/>
                    <a:pt x="493" y="1175"/>
                  </a:cubicBezTo>
                  <a:cubicBezTo>
                    <a:pt x="577" y="1215"/>
                    <a:pt x="666" y="1233"/>
                    <a:pt x="754" y="1233"/>
                  </a:cubicBezTo>
                  <a:cubicBezTo>
                    <a:pt x="986" y="1233"/>
                    <a:pt x="1210" y="1102"/>
                    <a:pt x="1317" y="876"/>
                  </a:cubicBezTo>
                  <a:cubicBezTo>
                    <a:pt x="1515" y="449"/>
                    <a:pt x="1185" y="1"/>
                    <a:pt x="762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6"/>
            <p:cNvSpPr/>
            <p:nvPr/>
          </p:nvSpPr>
          <p:spPr>
            <a:xfrm rot="-1800051">
              <a:off x="4855681" y="3707595"/>
              <a:ext cx="29037" cy="24581"/>
            </a:xfrm>
            <a:custGeom>
              <a:avLst/>
              <a:gdLst/>
              <a:ahLst/>
              <a:cxnLst/>
              <a:rect l="l" t="t" r="r" b="b"/>
              <a:pathLst>
                <a:path w="769" h="651" extrusionOk="0">
                  <a:moveTo>
                    <a:pt x="362" y="1"/>
                  </a:moveTo>
                  <a:cubicBezTo>
                    <a:pt x="258" y="1"/>
                    <a:pt x="153" y="51"/>
                    <a:pt x="87" y="170"/>
                  </a:cubicBezTo>
                  <a:cubicBezTo>
                    <a:pt x="1" y="334"/>
                    <a:pt x="66" y="539"/>
                    <a:pt x="234" y="621"/>
                  </a:cubicBezTo>
                  <a:cubicBezTo>
                    <a:pt x="279" y="642"/>
                    <a:pt x="325" y="651"/>
                    <a:pt x="371" y="651"/>
                  </a:cubicBezTo>
                  <a:cubicBezTo>
                    <a:pt x="502" y="651"/>
                    <a:pt x="625" y="573"/>
                    <a:pt x="673" y="445"/>
                  </a:cubicBezTo>
                  <a:cubicBezTo>
                    <a:pt x="769" y="195"/>
                    <a:pt x="567" y="1"/>
                    <a:pt x="362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6"/>
            <p:cNvSpPr/>
            <p:nvPr/>
          </p:nvSpPr>
          <p:spPr>
            <a:xfrm rot="-1800051">
              <a:off x="4382775" y="3537946"/>
              <a:ext cx="52561" cy="45537"/>
            </a:xfrm>
            <a:custGeom>
              <a:avLst/>
              <a:gdLst/>
              <a:ahLst/>
              <a:cxnLst/>
              <a:rect l="l" t="t" r="r" b="b"/>
              <a:pathLst>
                <a:path w="1392" h="1206" extrusionOk="0">
                  <a:moveTo>
                    <a:pt x="693" y="0"/>
                  </a:moveTo>
                  <a:cubicBezTo>
                    <a:pt x="457" y="0"/>
                    <a:pt x="232" y="133"/>
                    <a:pt x="124" y="359"/>
                  </a:cubicBezTo>
                  <a:cubicBezTo>
                    <a:pt x="1" y="662"/>
                    <a:pt x="140" y="1011"/>
                    <a:pt x="436" y="1147"/>
                  </a:cubicBezTo>
                  <a:cubicBezTo>
                    <a:pt x="522" y="1187"/>
                    <a:pt x="612" y="1206"/>
                    <a:pt x="701" y="1206"/>
                  </a:cubicBezTo>
                  <a:cubicBezTo>
                    <a:pt x="922" y="1206"/>
                    <a:pt x="1133" y="1088"/>
                    <a:pt x="1244" y="880"/>
                  </a:cubicBezTo>
                  <a:cubicBezTo>
                    <a:pt x="1392" y="568"/>
                    <a:pt x="1257" y="199"/>
                    <a:pt x="949" y="55"/>
                  </a:cubicBezTo>
                  <a:cubicBezTo>
                    <a:pt x="866" y="18"/>
                    <a:pt x="778" y="0"/>
                    <a:pt x="693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6"/>
            <p:cNvSpPr/>
            <p:nvPr/>
          </p:nvSpPr>
          <p:spPr>
            <a:xfrm rot="-1800051">
              <a:off x="3699416" y="3723233"/>
              <a:ext cx="29905" cy="24468"/>
            </a:xfrm>
            <a:custGeom>
              <a:avLst/>
              <a:gdLst/>
              <a:ahLst/>
              <a:cxnLst/>
              <a:rect l="l" t="t" r="r" b="b"/>
              <a:pathLst>
                <a:path w="792" h="648" extrusionOk="0">
                  <a:moveTo>
                    <a:pt x="397" y="1"/>
                  </a:moveTo>
                  <a:cubicBezTo>
                    <a:pt x="360" y="1"/>
                    <a:pt x="322" y="7"/>
                    <a:pt x="283" y="21"/>
                  </a:cubicBezTo>
                  <a:cubicBezTo>
                    <a:pt x="12" y="120"/>
                    <a:pt x="0" y="497"/>
                    <a:pt x="259" y="616"/>
                  </a:cubicBezTo>
                  <a:cubicBezTo>
                    <a:pt x="303" y="638"/>
                    <a:pt x="350" y="648"/>
                    <a:pt x="396" y="648"/>
                  </a:cubicBezTo>
                  <a:cubicBezTo>
                    <a:pt x="519" y="648"/>
                    <a:pt x="636" y="577"/>
                    <a:pt x="689" y="460"/>
                  </a:cubicBezTo>
                  <a:cubicBezTo>
                    <a:pt x="791" y="235"/>
                    <a:pt x="619" y="1"/>
                    <a:pt x="397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6"/>
            <p:cNvSpPr/>
            <p:nvPr/>
          </p:nvSpPr>
          <p:spPr>
            <a:xfrm rot="-1800051">
              <a:off x="3260140" y="3671573"/>
              <a:ext cx="54260" cy="46595"/>
            </a:xfrm>
            <a:custGeom>
              <a:avLst/>
              <a:gdLst/>
              <a:ahLst/>
              <a:cxnLst/>
              <a:rect l="l" t="t" r="r" b="b"/>
              <a:pathLst>
                <a:path w="1437" h="1234" extrusionOk="0">
                  <a:moveTo>
                    <a:pt x="732" y="0"/>
                  </a:moveTo>
                  <a:cubicBezTo>
                    <a:pt x="333" y="0"/>
                    <a:pt x="0" y="404"/>
                    <a:pt x="156" y="826"/>
                  </a:cubicBezTo>
                  <a:cubicBezTo>
                    <a:pt x="252" y="1096"/>
                    <a:pt x="492" y="1234"/>
                    <a:pt x="733" y="1234"/>
                  </a:cubicBezTo>
                  <a:cubicBezTo>
                    <a:pt x="955" y="1234"/>
                    <a:pt x="1177" y="1118"/>
                    <a:pt x="1289" y="880"/>
                  </a:cubicBezTo>
                  <a:cubicBezTo>
                    <a:pt x="1436" y="572"/>
                    <a:pt x="1301" y="203"/>
                    <a:pt x="993" y="59"/>
                  </a:cubicBezTo>
                  <a:cubicBezTo>
                    <a:pt x="906" y="19"/>
                    <a:pt x="818" y="0"/>
                    <a:pt x="732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6"/>
            <p:cNvSpPr/>
            <p:nvPr/>
          </p:nvSpPr>
          <p:spPr>
            <a:xfrm rot="-1800051">
              <a:off x="4152133" y="3662926"/>
              <a:ext cx="29905" cy="24279"/>
            </a:xfrm>
            <a:custGeom>
              <a:avLst/>
              <a:gdLst/>
              <a:ahLst/>
              <a:cxnLst/>
              <a:rect l="l" t="t" r="r" b="b"/>
              <a:pathLst>
                <a:path w="792" h="643" extrusionOk="0">
                  <a:moveTo>
                    <a:pt x="397" y="0"/>
                  </a:moveTo>
                  <a:cubicBezTo>
                    <a:pt x="360" y="0"/>
                    <a:pt x="322" y="7"/>
                    <a:pt x="283" y="21"/>
                  </a:cubicBezTo>
                  <a:cubicBezTo>
                    <a:pt x="13" y="119"/>
                    <a:pt x="0" y="493"/>
                    <a:pt x="259" y="616"/>
                  </a:cubicBezTo>
                  <a:cubicBezTo>
                    <a:pt x="302" y="634"/>
                    <a:pt x="347" y="643"/>
                    <a:pt x="390" y="643"/>
                  </a:cubicBezTo>
                  <a:cubicBezTo>
                    <a:pt x="514" y="643"/>
                    <a:pt x="632" y="574"/>
                    <a:pt x="690" y="456"/>
                  </a:cubicBezTo>
                  <a:cubicBezTo>
                    <a:pt x="792" y="234"/>
                    <a:pt x="619" y="0"/>
                    <a:pt x="397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6"/>
            <p:cNvSpPr/>
            <p:nvPr/>
          </p:nvSpPr>
          <p:spPr>
            <a:xfrm rot="-1800051">
              <a:off x="4038869" y="3526330"/>
              <a:ext cx="28546" cy="24506"/>
            </a:xfrm>
            <a:custGeom>
              <a:avLst/>
              <a:gdLst/>
              <a:ahLst/>
              <a:cxnLst/>
              <a:rect l="l" t="t" r="r" b="b"/>
              <a:pathLst>
                <a:path w="756" h="649" extrusionOk="0">
                  <a:moveTo>
                    <a:pt x="385" y="0"/>
                  </a:moveTo>
                  <a:cubicBezTo>
                    <a:pt x="175" y="0"/>
                    <a:pt x="1" y="216"/>
                    <a:pt x="83" y="436"/>
                  </a:cubicBezTo>
                  <a:cubicBezTo>
                    <a:pt x="134" y="577"/>
                    <a:pt x="259" y="649"/>
                    <a:pt x="385" y="649"/>
                  </a:cubicBezTo>
                  <a:cubicBezTo>
                    <a:pt x="501" y="649"/>
                    <a:pt x="618" y="587"/>
                    <a:pt x="677" y="461"/>
                  </a:cubicBezTo>
                  <a:cubicBezTo>
                    <a:pt x="755" y="301"/>
                    <a:pt x="682" y="104"/>
                    <a:pt x="517" y="30"/>
                  </a:cubicBezTo>
                  <a:cubicBezTo>
                    <a:pt x="473" y="10"/>
                    <a:pt x="428" y="0"/>
                    <a:pt x="385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6"/>
            <p:cNvSpPr/>
            <p:nvPr/>
          </p:nvSpPr>
          <p:spPr>
            <a:xfrm rot="-1800051">
              <a:off x="3394612" y="3537266"/>
              <a:ext cx="54675" cy="46934"/>
            </a:xfrm>
            <a:custGeom>
              <a:avLst/>
              <a:gdLst/>
              <a:ahLst/>
              <a:cxnLst/>
              <a:rect l="l" t="t" r="r" b="b"/>
              <a:pathLst>
                <a:path w="1448" h="1243" extrusionOk="0">
                  <a:moveTo>
                    <a:pt x="736" y="1"/>
                  </a:moveTo>
                  <a:cubicBezTo>
                    <a:pt x="334" y="1"/>
                    <a:pt x="0" y="408"/>
                    <a:pt x="159" y="836"/>
                  </a:cubicBezTo>
                  <a:cubicBezTo>
                    <a:pt x="257" y="1106"/>
                    <a:pt x="498" y="1243"/>
                    <a:pt x="740" y="1243"/>
                  </a:cubicBezTo>
                  <a:cubicBezTo>
                    <a:pt x="966" y="1243"/>
                    <a:pt x="1193" y="1123"/>
                    <a:pt x="1304" y="882"/>
                  </a:cubicBezTo>
                  <a:cubicBezTo>
                    <a:pt x="1447" y="570"/>
                    <a:pt x="1312" y="205"/>
                    <a:pt x="1000" y="61"/>
                  </a:cubicBezTo>
                  <a:cubicBezTo>
                    <a:pt x="912" y="20"/>
                    <a:pt x="822" y="1"/>
                    <a:pt x="736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6"/>
            <p:cNvSpPr/>
            <p:nvPr/>
          </p:nvSpPr>
          <p:spPr>
            <a:xfrm rot="-1800051">
              <a:off x="3108221" y="3682647"/>
              <a:ext cx="29943" cy="24430"/>
            </a:xfrm>
            <a:custGeom>
              <a:avLst/>
              <a:gdLst/>
              <a:ahLst/>
              <a:cxnLst/>
              <a:rect l="l" t="t" r="r" b="b"/>
              <a:pathLst>
                <a:path w="793" h="647" extrusionOk="0">
                  <a:moveTo>
                    <a:pt x="398" y="0"/>
                  </a:moveTo>
                  <a:cubicBezTo>
                    <a:pt x="361" y="0"/>
                    <a:pt x="323" y="7"/>
                    <a:pt x="284" y="21"/>
                  </a:cubicBezTo>
                  <a:cubicBezTo>
                    <a:pt x="13" y="123"/>
                    <a:pt x="1" y="501"/>
                    <a:pt x="263" y="620"/>
                  </a:cubicBezTo>
                  <a:cubicBezTo>
                    <a:pt x="305" y="638"/>
                    <a:pt x="349" y="647"/>
                    <a:pt x="393" y="647"/>
                  </a:cubicBezTo>
                  <a:cubicBezTo>
                    <a:pt x="515" y="647"/>
                    <a:pt x="633" y="578"/>
                    <a:pt x="690" y="460"/>
                  </a:cubicBezTo>
                  <a:cubicBezTo>
                    <a:pt x="792" y="234"/>
                    <a:pt x="620" y="0"/>
                    <a:pt x="398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6"/>
            <p:cNvSpPr/>
            <p:nvPr/>
          </p:nvSpPr>
          <p:spPr>
            <a:xfrm rot="-1800051">
              <a:off x="4735226" y="3546991"/>
              <a:ext cx="21183" cy="16425"/>
            </a:xfrm>
            <a:custGeom>
              <a:avLst/>
              <a:gdLst/>
              <a:ahLst/>
              <a:cxnLst/>
              <a:rect l="l" t="t" r="r" b="b"/>
              <a:pathLst>
                <a:path w="561" h="435" extrusionOk="0">
                  <a:moveTo>
                    <a:pt x="312" y="1"/>
                  </a:moveTo>
                  <a:cubicBezTo>
                    <a:pt x="109" y="1"/>
                    <a:pt x="0" y="308"/>
                    <a:pt x="228" y="414"/>
                  </a:cubicBezTo>
                  <a:cubicBezTo>
                    <a:pt x="257" y="428"/>
                    <a:pt x="288" y="434"/>
                    <a:pt x="318" y="434"/>
                  </a:cubicBezTo>
                  <a:cubicBezTo>
                    <a:pt x="399" y="434"/>
                    <a:pt x="476" y="389"/>
                    <a:pt x="515" y="312"/>
                  </a:cubicBezTo>
                  <a:cubicBezTo>
                    <a:pt x="560" y="205"/>
                    <a:pt x="515" y="78"/>
                    <a:pt x="413" y="25"/>
                  </a:cubicBezTo>
                  <a:cubicBezTo>
                    <a:pt x="378" y="8"/>
                    <a:pt x="344" y="1"/>
                    <a:pt x="312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6"/>
            <p:cNvSpPr/>
            <p:nvPr/>
          </p:nvSpPr>
          <p:spPr>
            <a:xfrm rot="-1800051">
              <a:off x="5003930" y="3547139"/>
              <a:ext cx="20314" cy="16123"/>
            </a:xfrm>
            <a:custGeom>
              <a:avLst/>
              <a:gdLst/>
              <a:ahLst/>
              <a:cxnLst/>
              <a:rect l="l" t="t" r="r" b="b"/>
              <a:pathLst>
                <a:path w="538" h="427" extrusionOk="0">
                  <a:moveTo>
                    <a:pt x="308" y="1"/>
                  </a:moveTo>
                  <a:cubicBezTo>
                    <a:pt x="105" y="1"/>
                    <a:pt x="1" y="287"/>
                    <a:pt x="205" y="404"/>
                  </a:cubicBezTo>
                  <a:cubicBezTo>
                    <a:pt x="236" y="419"/>
                    <a:pt x="268" y="427"/>
                    <a:pt x="299" y="427"/>
                  </a:cubicBezTo>
                  <a:cubicBezTo>
                    <a:pt x="378" y="427"/>
                    <a:pt x="454" y="381"/>
                    <a:pt x="493" y="302"/>
                  </a:cubicBezTo>
                  <a:cubicBezTo>
                    <a:pt x="538" y="195"/>
                    <a:pt x="493" y="68"/>
                    <a:pt x="386" y="15"/>
                  </a:cubicBezTo>
                  <a:cubicBezTo>
                    <a:pt x="359" y="5"/>
                    <a:pt x="332" y="1"/>
                    <a:pt x="308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6"/>
            <p:cNvSpPr/>
            <p:nvPr/>
          </p:nvSpPr>
          <p:spPr>
            <a:xfrm rot="-1800051">
              <a:off x="4918085" y="3590592"/>
              <a:ext cx="26243" cy="22542"/>
            </a:xfrm>
            <a:custGeom>
              <a:avLst/>
              <a:gdLst/>
              <a:ahLst/>
              <a:cxnLst/>
              <a:rect l="l" t="t" r="r" b="b"/>
              <a:pathLst>
                <a:path w="695" h="597" extrusionOk="0">
                  <a:moveTo>
                    <a:pt x="358" y="1"/>
                  </a:moveTo>
                  <a:cubicBezTo>
                    <a:pt x="162" y="1"/>
                    <a:pt x="1" y="197"/>
                    <a:pt x="79" y="405"/>
                  </a:cubicBezTo>
                  <a:cubicBezTo>
                    <a:pt x="128" y="532"/>
                    <a:pt x="242" y="596"/>
                    <a:pt x="358" y="596"/>
                  </a:cubicBezTo>
                  <a:cubicBezTo>
                    <a:pt x="466" y="596"/>
                    <a:pt x="575" y="539"/>
                    <a:pt x="629" y="421"/>
                  </a:cubicBezTo>
                  <a:cubicBezTo>
                    <a:pt x="694" y="274"/>
                    <a:pt x="629" y="97"/>
                    <a:pt x="481" y="27"/>
                  </a:cubicBezTo>
                  <a:cubicBezTo>
                    <a:pt x="440" y="9"/>
                    <a:pt x="398" y="1"/>
                    <a:pt x="358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6"/>
            <p:cNvSpPr/>
            <p:nvPr/>
          </p:nvSpPr>
          <p:spPr>
            <a:xfrm rot="-1800051">
              <a:off x="3681018" y="3557785"/>
              <a:ext cx="13216" cy="11705"/>
            </a:xfrm>
            <a:custGeom>
              <a:avLst/>
              <a:gdLst/>
              <a:ahLst/>
              <a:cxnLst/>
              <a:rect l="l" t="t" r="r" b="b"/>
              <a:pathLst>
                <a:path w="350" h="310" extrusionOk="0">
                  <a:moveTo>
                    <a:pt x="174" y="1"/>
                  </a:moveTo>
                  <a:cubicBezTo>
                    <a:pt x="116" y="1"/>
                    <a:pt x="61" y="35"/>
                    <a:pt x="37" y="89"/>
                  </a:cubicBezTo>
                  <a:cubicBezTo>
                    <a:pt x="0" y="167"/>
                    <a:pt x="33" y="262"/>
                    <a:pt x="111" y="294"/>
                  </a:cubicBezTo>
                  <a:cubicBezTo>
                    <a:pt x="132" y="305"/>
                    <a:pt x="154" y="310"/>
                    <a:pt x="176" y="310"/>
                  </a:cubicBezTo>
                  <a:cubicBezTo>
                    <a:pt x="233" y="310"/>
                    <a:pt x="290" y="277"/>
                    <a:pt x="316" y="221"/>
                  </a:cubicBezTo>
                  <a:cubicBezTo>
                    <a:pt x="349" y="143"/>
                    <a:pt x="316" y="48"/>
                    <a:pt x="238" y="15"/>
                  </a:cubicBezTo>
                  <a:cubicBezTo>
                    <a:pt x="218" y="6"/>
                    <a:pt x="196" y="1"/>
                    <a:pt x="174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6"/>
            <p:cNvSpPr/>
            <p:nvPr/>
          </p:nvSpPr>
          <p:spPr>
            <a:xfrm rot="-1800051">
              <a:off x="3067887" y="3591863"/>
              <a:ext cx="14235" cy="11139"/>
            </a:xfrm>
            <a:custGeom>
              <a:avLst/>
              <a:gdLst/>
              <a:ahLst/>
              <a:cxnLst/>
              <a:rect l="l" t="t" r="r" b="b"/>
              <a:pathLst>
                <a:path w="377" h="295" extrusionOk="0">
                  <a:moveTo>
                    <a:pt x="207" y="0"/>
                  </a:moveTo>
                  <a:cubicBezTo>
                    <a:pt x="148" y="0"/>
                    <a:pt x="92" y="36"/>
                    <a:pt x="65" y="93"/>
                  </a:cubicBezTo>
                  <a:cubicBezTo>
                    <a:pt x="0" y="194"/>
                    <a:pt x="130" y="295"/>
                    <a:pt x="235" y="295"/>
                  </a:cubicBezTo>
                  <a:cubicBezTo>
                    <a:pt x="284" y="295"/>
                    <a:pt x="327" y="273"/>
                    <a:pt x="344" y="220"/>
                  </a:cubicBezTo>
                  <a:cubicBezTo>
                    <a:pt x="377" y="142"/>
                    <a:pt x="348" y="52"/>
                    <a:pt x="270" y="15"/>
                  </a:cubicBezTo>
                  <a:cubicBezTo>
                    <a:pt x="249" y="5"/>
                    <a:pt x="228" y="0"/>
                    <a:pt x="207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6"/>
            <p:cNvSpPr/>
            <p:nvPr/>
          </p:nvSpPr>
          <p:spPr>
            <a:xfrm rot="-1800051">
              <a:off x="5155694" y="3541155"/>
              <a:ext cx="45424" cy="39156"/>
            </a:xfrm>
            <a:custGeom>
              <a:avLst/>
              <a:gdLst/>
              <a:ahLst/>
              <a:cxnLst/>
              <a:rect l="l" t="t" r="r" b="b"/>
              <a:pathLst>
                <a:path w="1203" h="1037" extrusionOk="0">
                  <a:moveTo>
                    <a:pt x="615" y="0"/>
                  </a:moveTo>
                  <a:cubicBezTo>
                    <a:pt x="277" y="0"/>
                    <a:pt x="0" y="341"/>
                    <a:pt x="132" y="699"/>
                  </a:cubicBezTo>
                  <a:cubicBezTo>
                    <a:pt x="213" y="922"/>
                    <a:pt x="414" y="1037"/>
                    <a:pt x="616" y="1037"/>
                  </a:cubicBezTo>
                  <a:cubicBezTo>
                    <a:pt x="804" y="1037"/>
                    <a:pt x="993" y="938"/>
                    <a:pt x="1088" y="736"/>
                  </a:cubicBezTo>
                  <a:cubicBezTo>
                    <a:pt x="1203" y="478"/>
                    <a:pt x="1092" y="174"/>
                    <a:pt x="838" y="51"/>
                  </a:cubicBezTo>
                  <a:cubicBezTo>
                    <a:pt x="763" y="16"/>
                    <a:pt x="687" y="0"/>
                    <a:pt x="615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6"/>
            <p:cNvSpPr/>
            <p:nvPr/>
          </p:nvSpPr>
          <p:spPr>
            <a:xfrm rot="-1800051">
              <a:off x="5341414" y="3747706"/>
              <a:ext cx="19559" cy="17294"/>
            </a:xfrm>
            <a:custGeom>
              <a:avLst/>
              <a:gdLst/>
              <a:ahLst/>
              <a:cxnLst/>
              <a:rect l="l" t="t" r="r" b="b"/>
              <a:pathLst>
                <a:path w="518" h="458" extrusionOk="0">
                  <a:moveTo>
                    <a:pt x="257" y="0"/>
                  </a:moveTo>
                  <a:cubicBezTo>
                    <a:pt x="171" y="0"/>
                    <a:pt x="89" y="50"/>
                    <a:pt x="54" y="135"/>
                  </a:cubicBezTo>
                  <a:cubicBezTo>
                    <a:pt x="1" y="250"/>
                    <a:pt x="46" y="385"/>
                    <a:pt x="161" y="438"/>
                  </a:cubicBezTo>
                  <a:cubicBezTo>
                    <a:pt x="191" y="451"/>
                    <a:pt x="222" y="457"/>
                    <a:pt x="253" y="457"/>
                  </a:cubicBezTo>
                  <a:cubicBezTo>
                    <a:pt x="341" y="457"/>
                    <a:pt x="425" y="408"/>
                    <a:pt x="464" y="324"/>
                  </a:cubicBezTo>
                  <a:cubicBezTo>
                    <a:pt x="518" y="213"/>
                    <a:pt x="473" y="77"/>
                    <a:pt x="358" y="24"/>
                  </a:cubicBezTo>
                  <a:cubicBezTo>
                    <a:pt x="325" y="8"/>
                    <a:pt x="291" y="0"/>
                    <a:pt x="257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6"/>
            <p:cNvSpPr/>
            <p:nvPr/>
          </p:nvSpPr>
          <p:spPr>
            <a:xfrm rot="-1800051">
              <a:off x="5459446" y="3682647"/>
              <a:ext cx="29943" cy="24430"/>
            </a:xfrm>
            <a:custGeom>
              <a:avLst/>
              <a:gdLst/>
              <a:ahLst/>
              <a:cxnLst/>
              <a:rect l="l" t="t" r="r" b="b"/>
              <a:pathLst>
                <a:path w="793" h="647" extrusionOk="0">
                  <a:moveTo>
                    <a:pt x="398" y="0"/>
                  </a:moveTo>
                  <a:cubicBezTo>
                    <a:pt x="361" y="0"/>
                    <a:pt x="323" y="7"/>
                    <a:pt x="284" y="21"/>
                  </a:cubicBezTo>
                  <a:cubicBezTo>
                    <a:pt x="13" y="123"/>
                    <a:pt x="1" y="501"/>
                    <a:pt x="263" y="620"/>
                  </a:cubicBezTo>
                  <a:cubicBezTo>
                    <a:pt x="305" y="638"/>
                    <a:pt x="349" y="647"/>
                    <a:pt x="393" y="647"/>
                  </a:cubicBezTo>
                  <a:cubicBezTo>
                    <a:pt x="515" y="647"/>
                    <a:pt x="633" y="578"/>
                    <a:pt x="690" y="460"/>
                  </a:cubicBezTo>
                  <a:cubicBezTo>
                    <a:pt x="792" y="234"/>
                    <a:pt x="620" y="0"/>
                    <a:pt x="398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6"/>
            <p:cNvSpPr/>
            <p:nvPr/>
          </p:nvSpPr>
          <p:spPr>
            <a:xfrm rot="-1800051">
              <a:off x="5419112" y="3591863"/>
              <a:ext cx="14235" cy="11139"/>
            </a:xfrm>
            <a:custGeom>
              <a:avLst/>
              <a:gdLst/>
              <a:ahLst/>
              <a:cxnLst/>
              <a:rect l="l" t="t" r="r" b="b"/>
              <a:pathLst>
                <a:path w="377" h="295" extrusionOk="0">
                  <a:moveTo>
                    <a:pt x="207" y="0"/>
                  </a:moveTo>
                  <a:cubicBezTo>
                    <a:pt x="148" y="0"/>
                    <a:pt x="92" y="36"/>
                    <a:pt x="65" y="93"/>
                  </a:cubicBezTo>
                  <a:cubicBezTo>
                    <a:pt x="0" y="194"/>
                    <a:pt x="130" y="295"/>
                    <a:pt x="235" y="295"/>
                  </a:cubicBezTo>
                  <a:cubicBezTo>
                    <a:pt x="284" y="295"/>
                    <a:pt x="327" y="273"/>
                    <a:pt x="344" y="220"/>
                  </a:cubicBezTo>
                  <a:cubicBezTo>
                    <a:pt x="377" y="142"/>
                    <a:pt x="348" y="52"/>
                    <a:pt x="270" y="15"/>
                  </a:cubicBezTo>
                  <a:cubicBezTo>
                    <a:pt x="249" y="5"/>
                    <a:pt x="228" y="0"/>
                    <a:pt x="207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6"/>
            <p:cNvSpPr/>
            <p:nvPr/>
          </p:nvSpPr>
          <p:spPr>
            <a:xfrm rot="-1800051">
              <a:off x="5111835" y="3703292"/>
              <a:ext cx="26243" cy="22542"/>
            </a:xfrm>
            <a:custGeom>
              <a:avLst/>
              <a:gdLst/>
              <a:ahLst/>
              <a:cxnLst/>
              <a:rect l="l" t="t" r="r" b="b"/>
              <a:pathLst>
                <a:path w="695" h="597" extrusionOk="0">
                  <a:moveTo>
                    <a:pt x="358" y="1"/>
                  </a:moveTo>
                  <a:cubicBezTo>
                    <a:pt x="162" y="1"/>
                    <a:pt x="1" y="197"/>
                    <a:pt x="79" y="405"/>
                  </a:cubicBezTo>
                  <a:cubicBezTo>
                    <a:pt x="128" y="532"/>
                    <a:pt x="242" y="596"/>
                    <a:pt x="358" y="596"/>
                  </a:cubicBezTo>
                  <a:cubicBezTo>
                    <a:pt x="466" y="596"/>
                    <a:pt x="575" y="539"/>
                    <a:pt x="629" y="421"/>
                  </a:cubicBezTo>
                  <a:cubicBezTo>
                    <a:pt x="694" y="274"/>
                    <a:pt x="629" y="97"/>
                    <a:pt x="481" y="27"/>
                  </a:cubicBezTo>
                  <a:cubicBezTo>
                    <a:pt x="440" y="9"/>
                    <a:pt x="398" y="1"/>
                    <a:pt x="358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6"/>
            <p:cNvSpPr/>
            <p:nvPr/>
          </p:nvSpPr>
          <p:spPr>
            <a:xfrm rot="-1800051">
              <a:off x="5633344" y="3541155"/>
              <a:ext cx="45424" cy="39156"/>
            </a:xfrm>
            <a:custGeom>
              <a:avLst/>
              <a:gdLst/>
              <a:ahLst/>
              <a:cxnLst/>
              <a:rect l="l" t="t" r="r" b="b"/>
              <a:pathLst>
                <a:path w="1203" h="1037" extrusionOk="0">
                  <a:moveTo>
                    <a:pt x="615" y="0"/>
                  </a:moveTo>
                  <a:cubicBezTo>
                    <a:pt x="277" y="0"/>
                    <a:pt x="0" y="341"/>
                    <a:pt x="132" y="699"/>
                  </a:cubicBezTo>
                  <a:cubicBezTo>
                    <a:pt x="213" y="922"/>
                    <a:pt x="414" y="1037"/>
                    <a:pt x="616" y="1037"/>
                  </a:cubicBezTo>
                  <a:cubicBezTo>
                    <a:pt x="804" y="1037"/>
                    <a:pt x="993" y="938"/>
                    <a:pt x="1088" y="736"/>
                  </a:cubicBezTo>
                  <a:cubicBezTo>
                    <a:pt x="1203" y="478"/>
                    <a:pt x="1092" y="174"/>
                    <a:pt x="838" y="51"/>
                  </a:cubicBezTo>
                  <a:cubicBezTo>
                    <a:pt x="763" y="16"/>
                    <a:pt x="687" y="0"/>
                    <a:pt x="615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6"/>
            <p:cNvSpPr/>
            <p:nvPr/>
          </p:nvSpPr>
          <p:spPr>
            <a:xfrm rot="-1800051">
              <a:off x="5819064" y="3747706"/>
              <a:ext cx="19559" cy="17294"/>
            </a:xfrm>
            <a:custGeom>
              <a:avLst/>
              <a:gdLst/>
              <a:ahLst/>
              <a:cxnLst/>
              <a:rect l="l" t="t" r="r" b="b"/>
              <a:pathLst>
                <a:path w="518" h="458" extrusionOk="0">
                  <a:moveTo>
                    <a:pt x="257" y="0"/>
                  </a:moveTo>
                  <a:cubicBezTo>
                    <a:pt x="171" y="0"/>
                    <a:pt x="89" y="50"/>
                    <a:pt x="54" y="135"/>
                  </a:cubicBezTo>
                  <a:cubicBezTo>
                    <a:pt x="1" y="250"/>
                    <a:pt x="46" y="385"/>
                    <a:pt x="161" y="438"/>
                  </a:cubicBezTo>
                  <a:cubicBezTo>
                    <a:pt x="191" y="451"/>
                    <a:pt x="222" y="457"/>
                    <a:pt x="253" y="457"/>
                  </a:cubicBezTo>
                  <a:cubicBezTo>
                    <a:pt x="341" y="457"/>
                    <a:pt x="425" y="408"/>
                    <a:pt x="464" y="324"/>
                  </a:cubicBezTo>
                  <a:cubicBezTo>
                    <a:pt x="518" y="213"/>
                    <a:pt x="473" y="77"/>
                    <a:pt x="358" y="24"/>
                  </a:cubicBezTo>
                  <a:cubicBezTo>
                    <a:pt x="325" y="8"/>
                    <a:pt x="291" y="0"/>
                    <a:pt x="257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6"/>
            <p:cNvSpPr/>
            <p:nvPr/>
          </p:nvSpPr>
          <p:spPr>
            <a:xfrm rot="-1800051">
              <a:off x="5937096" y="3682647"/>
              <a:ext cx="29943" cy="24430"/>
            </a:xfrm>
            <a:custGeom>
              <a:avLst/>
              <a:gdLst/>
              <a:ahLst/>
              <a:cxnLst/>
              <a:rect l="l" t="t" r="r" b="b"/>
              <a:pathLst>
                <a:path w="793" h="647" extrusionOk="0">
                  <a:moveTo>
                    <a:pt x="398" y="0"/>
                  </a:moveTo>
                  <a:cubicBezTo>
                    <a:pt x="361" y="0"/>
                    <a:pt x="323" y="7"/>
                    <a:pt x="284" y="21"/>
                  </a:cubicBezTo>
                  <a:cubicBezTo>
                    <a:pt x="13" y="123"/>
                    <a:pt x="1" y="501"/>
                    <a:pt x="263" y="620"/>
                  </a:cubicBezTo>
                  <a:cubicBezTo>
                    <a:pt x="305" y="638"/>
                    <a:pt x="349" y="647"/>
                    <a:pt x="393" y="647"/>
                  </a:cubicBezTo>
                  <a:cubicBezTo>
                    <a:pt x="515" y="647"/>
                    <a:pt x="633" y="578"/>
                    <a:pt x="690" y="460"/>
                  </a:cubicBezTo>
                  <a:cubicBezTo>
                    <a:pt x="792" y="234"/>
                    <a:pt x="620" y="0"/>
                    <a:pt x="398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6"/>
            <p:cNvSpPr/>
            <p:nvPr/>
          </p:nvSpPr>
          <p:spPr>
            <a:xfrm rot="-1800051">
              <a:off x="5896762" y="3591863"/>
              <a:ext cx="14235" cy="11139"/>
            </a:xfrm>
            <a:custGeom>
              <a:avLst/>
              <a:gdLst/>
              <a:ahLst/>
              <a:cxnLst/>
              <a:rect l="l" t="t" r="r" b="b"/>
              <a:pathLst>
                <a:path w="377" h="295" extrusionOk="0">
                  <a:moveTo>
                    <a:pt x="207" y="0"/>
                  </a:moveTo>
                  <a:cubicBezTo>
                    <a:pt x="148" y="0"/>
                    <a:pt x="92" y="36"/>
                    <a:pt x="65" y="93"/>
                  </a:cubicBezTo>
                  <a:cubicBezTo>
                    <a:pt x="0" y="194"/>
                    <a:pt x="130" y="295"/>
                    <a:pt x="235" y="295"/>
                  </a:cubicBezTo>
                  <a:cubicBezTo>
                    <a:pt x="284" y="295"/>
                    <a:pt x="327" y="273"/>
                    <a:pt x="344" y="220"/>
                  </a:cubicBezTo>
                  <a:cubicBezTo>
                    <a:pt x="377" y="142"/>
                    <a:pt x="348" y="52"/>
                    <a:pt x="270" y="15"/>
                  </a:cubicBezTo>
                  <a:cubicBezTo>
                    <a:pt x="249" y="5"/>
                    <a:pt x="228" y="0"/>
                    <a:pt x="207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0" name="Google Shape;1670;p26"/>
          <p:cNvGrpSpPr/>
          <p:nvPr/>
        </p:nvGrpSpPr>
        <p:grpSpPr>
          <a:xfrm rot="10800000">
            <a:off x="3082597" y="4404938"/>
            <a:ext cx="2921428" cy="182524"/>
            <a:chOff x="2945562" y="3555265"/>
            <a:chExt cx="2921428" cy="182524"/>
          </a:xfrm>
        </p:grpSpPr>
        <p:sp>
          <p:nvSpPr>
            <p:cNvPr id="1671" name="Google Shape;1671;p26"/>
            <p:cNvSpPr/>
            <p:nvPr/>
          </p:nvSpPr>
          <p:spPr>
            <a:xfrm rot="-1800051">
              <a:off x="4551103" y="3589323"/>
              <a:ext cx="23109" cy="20390"/>
            </a:xfrm>
            <a:custGeom>
              <a:avLst/>
              <a:gdLst/>
              <a:ahLst/>
              <a:cxnLst/>
              <a:rect l="l" t="t" r="r" b="b"/>
              <a:pathLst>
                <a:path w="612" h="540" extrusionOk="0">
                  <a:moveTo>
                    <a:pt x="306" y="1"/>
                  </a:moveTo>
                  <a:cubicBezTo>
                    <a:pt x="204" y="1"/>
                    <a:pt x="107" y="59"/>
                    <a:pt x="62" y="161"/>
                  </a:cubicBezTo>
                  <a:cubicBezTo>
                    <a:pt x="0" y="292"/>
                    <a:pt x="58" y="452"/>
                    <a:pt x="193" y="513"/>
                  </a:cubicBezTo>
                  <a:cubicBezTo>
                    <a:pt x="229" y="532"/>
                    <a:pt x="268" y="540"/>
                    <a:pt x="305" y="540"/>
                  </a:cubicBezTo>
                  <a:cubicBezTo>
                    <a:pt x="405" y="540"/>
                    <a:pt x="503" y="481"/>
                    <a:pt x="550" y="386"/>
                  </a:cubicBezTo>
                  <a:cubicBezTo>
                    <a:pt x="612" y="251"/>
                    <a:pt x="554" y="87"/>
                    <a:pt x="419" y="25"/>
                  </a:cubicBezTo>
                  <a:cubicBezTo>
                    <a:pt x="382" y="9"/>
                    <a:pt x="344" y="1"/>
                    <a:pt x="306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6"/>
            <p:cNvSpPr/>
            <p:nvPr/>
          </p:nvSpPr>
          <p:spPr>
            <a:xfrm rot="-1800051">
              <a:off x="4293203" y="3680048"/>
              <a:ext cx="24808" cy="20163"/>
            </a:xfrm>
            <a:custGeom>
              <a:avLst/>
              <a:gdLst/>
              <a:ahLst/>
              <a:cxnLst/>
              <a:rect l="l" t="t" r="r" b="b"/>
              <a:pathLst>
                <a:path w="657" h="534" extrusionOk="0">
                  <a:moveTo>
                    <a:pt x="329" y="1"/>
                  </a:moveTo>
                  <a:cubicBezTo>
                    <a:pt x="300" y="1"/>
                    <a:pt x="270" y="6"/>
                    <a:pt x="239" y="16"/>
                  </a:cubicBezTo>
                  <a:cubicBezTo>
                    <a:pt x="17" y="98"/>
                    <a:pt x="1" y="406"/>
                    <a:pt x="214" y="509"/>
                  </a:cubicBezTo>
                  <a:cubicBezTo>
                    <a:pt x="250" y="526"/>
                    <a:pt x="288" y="533"/>
                    <a:pt x="326" y="533"/>
                  </a:cubicBezTo>
                  <a:cubicBezTo>
                    <a:pt x="426" y="533"/>
                    <a:pt x="524" y="477"/>
                    <a:pt x="571" y="382"/>
                  </a:cubicBezTo>
                  <a:cubicBezTo>
                    <a:pt x="656" y="194"/>
                    <a:pt x="512" y="1"/>
                    <a:pt x="329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6"/>
            <p:cNvSpPr/>
            <p:nvPr/>
          </p:nvSpPr>
          <p:spPr>
            <a:xfrm rot="-1800051">
              <a:off x="3521812" y="3688204"/>
              <a:ext cx="23486" cy="20201"/>
            </a:xfrm>
            <a:custGeom>
              <a:avLst/>
              <a:gdLst/>
              <a:ahLst/>
              <a:cxnLst/>
              <a:rect l="l" t="t" r="r" b="b"/>
              <a:pathLst>
                <a:path w="622" h="535" extrusionOk="0">
                  <a:moveTo>
                    <a:pt x="318" y="1"/>
                  </a:moveTo>
                  <a:cubicBezTo>
                    <a:pt x="143" y="1"/>
                    <a:pt x="0" y="178"/>
                    <a:pt x="68" y="362"/>
                  </a:cubicBezTo>
                  <a:cubicBezTo>
                    <a:pt x="113" y="476"/>
                    <a:pt x="216" y="535"/>
                    <a:pt x="319" y="535"/>
                  </a:cubicBezTo>
                  <a:cubicBezTo>
                    <a:pt x="416" y="535"/>
                    <a:pt x="513" y="483"/>
                    <a:pt x="560" y="378"/>
                  </a:cubicBezTo>
                  <a:cubicBezTo>
                    <a:pt x="622" y="243"/>
                    <a:pt x="565" y="87"/>
                    <a:pt x="429" y="25"/>
                  </a:cubicBezTo>
                  <a:cubicBezTo>
                    <a:pt x="392" y="8"/>
                    <a:pt x="354" y="1"/>
                    <a:pt x="318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6"/>
            <p:cNvSpPr/>
            <p:nvPr/>
          </p:nvSpPr>
          <p:spPr>
            <a:xfrm rot="-1800051">
              <a:off x="4652849" y="3665323"/>
              <a:ext cx="29943" cy="23675"/>
            </a:xfrm>
            <a:custGeom>
              <a:avLst/>
              <a:gdLst/>
              <a:ahLst/>
              <a:cxnLst/>
              <a:rect l="l" t="t" r="r" b="b"/>
              <a:pathLst>
                <a:path w="793" h="627" extrusionOk="0">
                  <a:moveTo>
                    <a:pt x="446" y="1"/>
                  </a:moveTo>
                  <a:cubicBezTo>
                    <a:pt x="152" y="1"/>
                    <a:pt x="0" y="425"/>
                    <a:pt x="296" y="597"/>
                  </a:cubicBezTo>
                  <a:cubicBezTo>
                    <a:pt x="339" y="617"/>
                    <a:pt x="385" y="626"/>
                    <a:pt x="430" y="626"/>
                  </a:cubicBezTo>
                  <a:cubicBezTo>
                    <a:pt x="550" y="626"/>
                    <a:pt x="664" y="558"/>
                    <a:pt x="718" y="445"/>
                  </a:cubicBezTo>
                  <a:cubicBezTo>
                    <a:pt x="792" y="285"/>
                    <a:pt x="722" y="96"/>
                    <a:pt x="562" y="22"/>
                  </a:cubicBezTo>
                  <a:cubicBezTo>
                    <a:pt x="522" y="8"/>
                    <a:pt x="483" y="1"/>
                    <a:pt x="446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6"/>
            <p:cNvSpPr/>
            <p:nvPr/>
          </p:nvSpPr>
          <p:spPr>
            <a:xfrm rot="-1800051">
              <a:off x="4485360" y="3694879"/>
              <a:ext cx="19975" cy="16576"/>
            </a:xfrm>
            <a:custGeom>
              <a:avLst/>
              <a:gdLst/>
              <a:ahLst/>
              <a:cxnLst/>
              <a:rect l="l" t="t" r="r" b="b"/>
              <a:pathLst>
                <a:path w="529" h="439" extrusionOk="0">
                  <a:moveTo>
                    <a:pt x="245" y="0"/>
                  </a:moveTo>
                  <a:cubicBezTo>
                    <a:pt x="174" y="0"/>
                    <a:pt x="102" y="34"/>
                    <a:pt x="54" y="112"/>
                  </a:cubicBezTo>
                  <a:cubicBezTo>
                    <a:pt x="1" y="227"/>
                    <a:pt x="50" y="362"/>
                    <a:pt x="165" y="419"/>
                  </a:cubicBezTo>
                  <a:cubicBezTo>
                    <a:pt x="195" y="432"/>
                    <a:pt x="227" y="439"/>
                    <a:pt x="258" y="439"/>
                  </a:cubicBezTo>
                  <a:cubicBezTo>
                    <a:pt x="345" y="439"/>
                    <a:pt x="429" y="390"/>
                    <a:pt x="468" y="309"/>
                  </a:cubicBezTo>
                  <a:cubicBezTo>
                    <a:pt x="529" y="13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6"/>
            <p:cNvSpPr/>
            <p:nvPr/>
          </p:nvSpPr>
          <p:spPr>
            <a:xfrm rot="-1800870">
              <a:off x="2948908" y="3646450"/>
              <a:ext cx="19559" cy="18636"/>
            </a:xfrm>
            <a:custGeom>
              <a:avLst/>
              <a:gdLst/>
              <a:ahLst/>
              <a:cxnLst/>
              <a:rect l="l" t="t" r="r" b="b"/>
              <a:pathLst>
                <a:path w="518" h="458" extrusionOk="0">
                  <a:moveTo>
                    <a:pt x="257" y="0"/>
                  </a:moveTo>
                  <a:cubicBezTo>
                    <a:pt x="171" y="0"/>
                    <a:pt x="89" y="50"/>
                    <a:pt x="54" y="135"/>
                  </a:cubicBezTo>
                  <a:cubicBezTo>
                    <a:pt x="1" y="250"/>
                    <a:pt x="46" y="385"/>
                    <a:pt x="161" y="438"/>
                  </a:cubicBezTo>
                  <a:cubicBezTo>
                    <a:pt x="191" y="451"/>
                    <a:pt x="222" y="457"/>
                    <a:pt x="253" y="457"/>
                  </a:cubicBezTo>
                  <a:cubicBezTo>
                    <a:pt x="341" y="457"/>
                    <a:pt x="425" y="408"/>
                    <a:pt x="464" y="324"/>
                  </a:cubicBezTo>
                  <a:cubicBezTo>
                    <a:pt x="518" y="213"/>
                    <a:pt x="473" y="77"/>
                    <a:pt x="358" y="24"/>
                  </a:cubicBezTo>
                  <a:cubicBezTo>
                    <a:pt x="325" y="8"/>
                    <a:pt x="291" y="0"/>
                    <a:pt x="257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6"/>
            <p:cNvSpPr/>
            <p:nvPr/>
          </p:nvSpPr>
          <p:spPr>
            <a:xfrm rot="-1800051">
              <a:off x="4813379" y="3598553"/>
              <a:ext cx="54675" cy="46972"/>
            </a:xfrm>
            <a:custGeom>
              <a:avLst/>
              <a:gdLst/>
              <a:ahLst/>
              <a:cxnLst/>
              <a:rect l="l" t="t" r="r" b="b"/>
              <a:pathLst>
                <a:path w="1448" h="1244" extrusionOk="0">
                  <a:moveTo>
                    <a:pt x="740" y="1"/>
                  </a:moveTo>
                  <a:cubicBezTo>
                    <a:pt x="335" y="1"/>
                    <a:pt x="1" y="410"/>
                    <a:pt x="160" y="836"/>
                  </a:cubicBezTo>
                  <a:cubicBezTo>
                    <a:pt x="259" y="1106"/>
                    <a:pt x="501" y="1244"/>
                    <a:pt x="744" y="1244"/>
                  </a:cubicBezTo>
                  <a:cubicBezTo>
                    <a:pt x="970" y="1244"/>
                    <a:pt x="1196" y="1124"/>
                    <a:pt x="1308" y="881"/>
                  </a:cubicBezTo>
                  <a:cubicBezTo>
                    <a:pt x="1448" y="569"/>
                    <a:pt x="1313" y="204"/>
                    <a:pt x="1005" y="61"/>
                  </a:cubicBezTo>
                  <a:cubicBezTo>
                    <a:pt x="916" y="19"/>
                    <a:pt x="826" y="1"/>
                    <a:pt x="74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6"/>
            <p:cNvSpPr/>
            <p:nvPr/>
          </p:nvSpPr>
          <p:spPr>
            <a:xfrm rot="-1800051">
              <a:off x="3776614" y="3616997"/>
              <a:ext cx="57205" cy="46595"/>
            </a:xfrm>
            <a:custGeom>
              <a:avLst/>
              <a:gdLst/>
              <a:ahLst/>
              <a:cxnLst/>
              <a:rect l="l" t="t" r="r" b="b"/>
              <a:pathLst>
                <a:path w="1515" h="1234" extrusionOk="0">
                  <a:moveTo>
                    <a:pt x="762" y="1"/>
                  </a:moveTo>
                  <a:cubicBezTo>
                    <a:pt x="693" y="1"/>
                    <a:pt x="622" y="13"/>
                    <a:pt x="550" y="39"/>
                  </a:cubicBezTo>
                  <a:cubicBezTo>
                    <a:pt x="37" y="223"/>
                    <a:pt x="0" y="937"/>
                    <a:pt x="493" y="1175"/>
                  </a:cubicBezTo>
                  <a:cubicBezTo>
                    <a:pt x="577" y="1215"/>
                    <a:pt x="666" y="1233"/>
                    <a:pt x="754" y="1233"/>
                  </a:cubicBezTo>
                  <a:cubicBezTo>
                    <a:pt x="986" y="1233"/>
                    <a:pt x="1210" y="1102"/>
                    <a:pt x="1317" y="876"/>
                  </a:cubicBezTo>
                  <a:cubicBezTo>
                    <a:pt x="1515" y="449"/>
                    <a:pt x="1185" y="1"/>
                    <a:pt x="762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6"/>
            <p:cNvSpPr/>
            <p:nvPr/>
          </p:nvSpPr>
          <p:spPr>
            <a:xfrm rot="-1800051">
              <a:off x="4855681" y="3707595"/>
              <a:ext cx="29037" cy="24581"/>
            </a:xfrm>
            <a:custGeom>
              <a:avLst/>
              <a:gdLst/>
              <a:ahLst/>
              <a:cxnLst/>
              <a:rect l="l" t="t" r="r" b="b"/>
              <a:pathLst>
                <a:path w="769" h="651" extrusionOk="0">
                  <a:moveTo>
                    <a:pt x="362" y="1"/>
                  </a:moveTo>
                  <a:cubicBezTo>
                    <a:pt x="258" y="1"/>
                    <a:pt x="153" y="51"/>
                    <a:pt x="87" y="170"/>
                  </a:cubicBezTo>
                  <a:cubicBezTo>
                    <a:pt x="1" y="334"/>
                    <a:pt x="66" y="539"/>
                    <a:pt x="234" y="621"/>
                  </a:cubicBezTo>
                  <a:cubicBezTo>
                    <a:pt x="279" y="642"/>
                    <a:pt x="325" y="651"/>
                    <a:pt x="371" y="651"/>
                  </a:cubicBezTo>
                  <a:cubicBezTo>
                    <a:pt x="502" y="651"/>
                    <a:pt x="625" y="573"/>
                    <a:pt x="673" y="445"/>
                  </a:cubicBezTo>
                  <a:cubicBezTo>
                    <a:pt x="769" y="195"/>
                    <a:pt x="567" y="1"/>
                    <a:pt x="362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6"/>
            <p:cNvSpPr/>
            <p:nvPr/>
          </p:nvSpPr>
          <p:spPr>
            <a:xfrm rot="-1800051">
              <a:off x="4388438" y="3592009"/>
              <a:ext cx="52561" cy="45537"/>
            </a:xfrm>
            <a:custGeom>
              <a:avLst/>
              <a:gdLst/>
              <a:ahLst/>
              <a:cxnLst/>
              <a:rect l="l" t="t" r="r" b="b"/>
              <a:pathLst>
                <a:path w="1392" h="1206" extrusionOk="0">
                  <a:moveTo>
                    <a:pt x="693" y="0"/>
                  </a:moveTo>
                  <a:cubicBezTo>
                    <a:pt x="457" y="0"/>
                    <a:pt x="232" y="133"/>
                    <a:pt x="124" y="359"/>
                  </a:cubicBezTo>
                  <a:cubicBezTo>
                    <a:pt x="1" y="662"/>
                    <a:pt x="140" y="1011"/>
                    <a:pt x="436" y="1147"/>
                  </a:cubicBezTo>
                  <a:cubicBezTo>
                    <a:pt x="522" y="1187"/>
                    <a:pt x="612" y="1206"/>
                    <a:pt x="701" y="1206"/>
                  </a:cubicBezTo>
                  <a:cubicBezTo>
                    <a:pt x="922" y="1206"/>
                    <a:pt x="1133" y="1088"/>
                    <a:pt x="1244" y="880"/>
                  </a:cubicBezTo>
                  <a:cubicBezTo>
                    <a:pt x="1392" y="568"/>
                    <a:pt x="1257" y="199"/>
                    <a:pt x="949" y="55"/>
                  </a:cubicBezTo>
                  <a:cubicBezTo>
                    <a:pt x="866" y="18"/>
                    <a:pt x="778" y="0"/>
                    <a:pt x="693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6"/>
            <p:cNvSpPr/>
            <p:nvPr/>
          </p:nvSpPr>
          <p:spPr>
            <a:xfrm rot="-1800051">
              <a:off x="3699416" y="3665183"/>
              <a:ext cx="29905" cy="24468"/>
            </a:xfrm>
            <a:custGeom>
              <a:avLst/>
              <a:gdLst/>
              <a:ahLst/>
              <a:cxnLst/>
              <a:rect l="l" t="t" r="r" b="b"/>
              <a:pathLst>
                <a:path w="792" h="648" extrusionOk="0">
                  <a:moveTo>
                    <a:pt x="397" y="1"/>
                  </a:moveTo>
                  <a:cubicBezTo>
                    <a:pt x="360" y="1"/>
                    <a:pt x="322" y="7"/>
                    <a:pt x="283" y="21"/>
                  </a:cubicBezTo>
                  <a:cubicBezTo>
                    <a:pt x="12" y="120"/>
                    <a:pt x="0" y="497"/>
                    <a:pt x="259" y="616"/>
                  </a:cubicBezTo>
                  <a:cubicBezTo>
                    <a:pt x="303" y="638"/>
                    <a:pt x="350" y="648"/>
                    <a:pt x="396" y="648"/>
                  </a:cubicBezTo>
                  <a:cubicBezTo>
                    <a:pt x="519" y="648"/>
                    <a:pt x="636" y="577"/>
                    <a:pt x="689" y="460"/>
                  </a:cubicBezTo>
                  <a:cubicBezTo>
                    <a:pt x="791" y="235"/>
                    <a:pt x="619" y="1"/>
                    <a:pt x="397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6"/>
            <p:cNvSpPr/>
            <p:nvPr/>
          </p:nvSpPr>
          <p:spPr>
            <a:xfrm rot="-1800051">
              <a:off x="3260140" y="3671573"/>
              <a:ext cx="54260" cy="46595"/>
            </a:xfrm>
            <a:custGeom>
              <a:avLst/>
              <a:gdLst/>
              <a:ahLst/>
              <a:cxnLst/>
              <a:rect l="l" t="t" r="r" b="b"/>
              <a:pathLst>
                <a:path w="1437" h="1234" extrusionOk="0">
                  <a:moveTo>
                    <a:pt x="732" y="0"/>
                  </a:moveTo>
                  <a:cubicBezTo>
                    <a:pt x="333" y="0"/>
                    <a:pt x="0" y="404"/>
                    <a:pt x="156" y="826"/>
                  </a:cubicBezTo>
                  <a:cubicBezTo>
                    <a:pt x="252" y="1096"/>
                    <a:pt x="492" y="1234"/>
                    <a:pt x="733" y="1234"/>
                  </a:cubicBezTo>
                  <a:cubicBezTo>
                    <a:pt x="955" y="1234"/>
                    <a:pt x="1177" y="1118"/>
                    <a:pt x="1289" y="880"/>
                  </a:cubicBezTo>
                  <a:cubicBezTo>
                    <a:pt x="1436" y="572"/>
                    <a:pt x="1301" y="203"/>
                    <a:pt x="993" y="59"/>
                  </a:cubicBezTo>
                  <a:cubicBezTo>
                    <a:pt x="906" y="19"/>
                    <a:pt x="818" y="0"/>
                    <a:pt x="732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6"/>
            <p:cNvSpPr/>
            <p:nvPr/>
          </p:nvSpPr>
          <p:spPr>
            <a:xfrm rot="-1800051">
              <a:off x="4152133" y="3662926"/>
              <a:ext cx="29905" cy="24279"/>
            </a:xfrm>
            <a:custGeom>
              <a:avLst/>
              <a:gdLst/>
              <a:ahLst/>
              <a:cxnLst/>
              <a:rect l="l" t="t" r="r" b="b"/>
              <a:pathLst>
                <a:path w="792" h="643" extrusionOk="0">
                  <a:moveTo>
                    <a:pt x="397" y="0"/>
                  </a:moveTo>
                  <a:cubicBezTo>
                    <a:pt x="360" y="0"/>
                    <a:pt x="322" y="7"/>
                    <a:pt x="283" y="21"/>
                  </a:cubicBezTo>
                  <a:cubicBezTo>
                    <a:pt x="13" y="119"/>
                    <a:pt x="0" y="493"/>
                    <a:pt x="259" y="616"/>
                  </a:cubicBezTo>
                  <a:cubicBezTo>
                    <a:pt x="302" y="634"/>
                    <a:pt x="347" y="643"/>
                    <a:pt x="390" y="643"/>
                  </a:cubicBezTo>
                  <a:cubicBezTo>
                    <a:pt x="514" y="643"/>
                    <a:pt x="632" y="574"/>
                    <a:pt x="690" y="456"/>
                  </a:cubicBezTo>
                  <a:cubicBezTo>
                    <a:pt x="792" y="234"/>
                    <a:pt x="619" y="0"/>
                    <a:pt x="397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6"/>
            <p:cNvSpPr/>
            <p:nvPr/>
          </p:nvSpPr>
          <p:spPr>
            <a:xfrm rot="-1800051">
              <a:off x="4038869" y="3602530"/>
              <a:ext cx="28546" cy="24506"/>
            </a:xfrm>
            <a:custGeom>
              <a:avLst/>
              <a:gdLst/>
              <a:ahLst/>
              <a:cxnLst/>
              <a:rect l="l" t="t" r="r" b="b"/>
              <a:pathLst>
                <a:path w="756" h="649" extrusionOk="0">
                  <a:moveTo>
                    <a:pt x="385" y="0"/>
                  </a:moveTo>
                  <a:cubicBezTo>
                    <a:pt x="175" y="0"/>
                    <a:pt x="1" y="216"/>
                    <a:pt x="83" y="436"/>
                  </a:cubicBezTo>
                  <a:cubicBezTo>
                    <a:pt x="134" y="577"/>
                    <a:pt x="259" y="649"/>
                    <a:pt x="385" y="649"/>
                  </a:cubicBezTo>
                  <a:cubicBezTo>
                    <a:pt x="501" y="649"/>
                    <a:pt x="618" y="587"/>
                    <a:pt x="677" y="461"/>
                  </a:cubicBezTo>
                  <a:cubicBezTo>
                    <a:pt x="755" y="301"/>
                    <a:pt x="682" y="104"/>
                    <a:pt x="517" y="30"/>
                  </a:cubicBezTo>
                  <a:cubicBezTo>
                    <a:pt x="473" y="10"/>
                    <a:pt x="428" y="0"/>
                    <a:pt x="385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6"/>
            <p:cNvSpPr/>
            <p:nvPr/>
          </p:nvSpPr>
          <p:spPr>
            <a:xfrm rot="-1800051">
              <a:off x="3394612" y="3576053"/>
              <a:ext cx="54675" cy="46934"/>
            </a:xfrm>
            <a:custGeom>
              <a:avLst/>
              <a:gdLst/>
              <a:ahLst/>
              <a:cxnLst/>
              <a:rect l="l" t="t" r="r" b="b"/>
              <a:pathLst>
                <a:path w="1448" h="1243" extrusionOk="0">
                  <a:moveTo>
                    <a:pt x="736" y="1"/>
                  </a:moveTo>
                  <a:cubicBezTo>
                    <a:pt x="334" y="1"/>
                    <a:pt x="0" y="408"/>
                    <a:pt x="159" y="836"/>
                  </a:cubicBezTo>
                  <a:cubicBezTo>
                    <a:pt x="257" y="1106"/>
                    <a:pt x="498" y="1243"/>
                    <a:pt x="740" y="1243"/>
                  </a:cubicBezTo>
                  <a:cubicBezTo>
                    <a:pt x="966" y="1243"/>
                    <a:pt x="1193" y="1123"/>
                    <a:pt x="1304" y="882"/>
                  </a:cubicBezTo>
                  <a:cubicBezTo>
                    <a:pt x="1447" y="570"/>
                    <a:pt x="1312" y="205"/>
                    <a:pt x="1000" y="61"/>
                  </a:cubicBezTo>
                  <a:cubicBezTo>
                    <a:pt x="912" y="20"/>
                    <a:pt x="822" y="1"/>
                    <a:pt x="736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6"/>
            <p:cNvSpPr/>
            <p:nvPr/>
          </p:nvSpPr>
          <p:spPr>
            <a:xfrm rot="-1800051">
              <a:off x="3108221" y="3682647"/>
              <a:ext cx="29943" cy="24430"/>
            </a:xfrm>
            <a:custGeom>
              <a:avLst/>
              <a:gdLst/>
              <a:ahLst/>
              <a:cxnLst/>
              <a:rect l="l" t="t" r="r" b="b"/>
              <a:pathLst>
                <a:path w="793" h="647" extrusionOk="0">
                  <a:moveTo>
                    <a:pt x="398" y="0"/>
                  </a:moveTo>
                  <a:cubicBezTo>
                    <a:pt x="361" y="0"/>
                    <a:pt x="323" y="7"/>
                    <a:pt x="284" y="21"/>
                  </a:cubicBezTo>
                  <a:cubicBezTo>
                    <a:pt x="13" y="123"/>
                    <a:pt x="1" y="501"/>
                    <a:pt x="263" y="620"/>
                  </a:cubicBezTo>
                  <a:cubicBezTo>
                    <a:pt x="305" y="638"/>
                    <a:pt x="349" y="647"/>
                    <a:pt x="393" y="647"/>
                  </a:cubicBezTo>
                  <a:cubicBezTo>
                    <a:pt x="515" y="647"/>
                    <a:pt x="633" y="578"/>
                    <a:pt x="690" y="460"/>
                  </a:cubicBezTo>
                  <a:cubicBezTo>
                    <a:pt x="792" y="234"/>
                    <a:pt x="620" y="0"/>
                    <a:pt x="398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6"/>
            <p:cNvSpPr/>
            <p:nvPr/>
          </p:nvSpPr>
          <p:spPr>
            <a:xfrm rot="-1800051">
              <a:off x="4718626" y="3571916"/>
              <a:ext cx="21183" cy="16425"/>
            </a:xfrm>
            <a:custGeom>
              <a:avLst/>
              <a:gdLst/>
              <a:ahLst/>
              <a:cxnLst/>
              <a:rect l="l" t="t" r="r" b="b"/>
              <a:pathLst>
                <a:path w="561" h="435" extrusionOk="0">
                  <a:moveTo>
                    <a:pt x="312" y="1"/>
                  </a:moveTo>
                  <a:cubicBezTo>
                    <a:pt x="109" y="1"/>
                    <a:pt x="0" y="308"/>
                    <a:pt x="228" y="414"/>
                  </a:cubicBezTo>
                  <a:cubicBezTo>
                    <a:pt x="257" y="428"/>
                    <a:pt x="288" y="434"/>
                    <a:pt x="318" y="434"/>
                  </a:cubicBezTo>
                  <a:cubicBezTo>
                    <a:pt x="399" y="434"/>
                    <a:pt x="476" y="389"/>
                    <a:pt x="515" y="312"/>
                  </a:cubicBezTo>
                  <a:cubicBezTo>
                    <a:pt x="560" y="205"/>
                    <a:pt x="515" y="78"/>
                    <a:pt x="413" y="25"/>
                  </a:cubicBezTo>
                  <a:cubicBezTo>
                    <a:pt x="378" y="8"/>
                    <a:pt x="344" y="1"/>
                    <a:pt x="312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6"/>
            <p:cNvSpPr/>
            <p:nvPr/>
          </p:nvSpPr>
          <p:spPr>
            <a:xfrm rot="-1800051">
              <a:off x="5030893" y="3581264"/>
              <a:ext cx="20314" cy="16123"/>
            </a:xfrm>
            <a:custGeom>
              <a:avLst/>
              <a:gdLst/>
              <a:ahLst/>
              <a:cxnLst/>
              <a:rect l="l" t="t" r="r" b="b"/>
              <a:pathLst>
                <a:path w="538" h="427" extrusionOk="0">
                  <a:moveTo>
                    <a:pt x="308" y="1"/>
                  </a:moveTo>
                  <a:cubicBezTo>
                    <a:pt x="105" y="1"/>
                    <a:pt x="1" y="287"/>
                    <a:pt x="205" y="404"/>
                  </a:cubicBezTo>
                  <a:cubicBezTo>
                    <a:pt x="236" y="419"/>
                    <a:pt x="268" y="427"/>
                    <a:pt x="299" y="427"/>
                  </a:cubicBezTo>
                  <a:cubicBezTo>
                    <a:pt x="378" y="427"/>
                    <a:pt x="454" y="381"/>
                    <a:pt x="493" y="302"/>
                  </a:cubicBezTo>
                  <a:cubicBezTo>
                    <a:pt x="538" y="195"/>
                    <a:pt x="493" y="68"/>
                    <a:pt x="386" y="15"/>
                  </a:cubicBezTo>
                  <a:cubicBezTo>
                    <a:pt x="359" y="5"/>
                    <a:pt x="332" y="1"/>
                    <a:pt x="308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6"/>
            <p:cNvSpPr/>
            <p:nvPr/>
          </p:nvSpPr>
          <p:spPr>
            <a:xfrm rot="-1800051">
              <a:off x="4945047" y="3624717"/>
              <a:ext cx="26243" cy="22542"/>
            </a:xfrm>
            <a:custGeom>
              <a:avLst/>
              <a:gdLst/>
              <a:ahLst/>
              <a:cxnLst/>
              <a:rect l="l" t="t" r="r" b="b"/>
              <a:pathLst>
                <a:path w="695" h="597" extrusionOk="0">
                  <a:moveTo>
                    <a:pt x="358" y="1"/>
                  </a:moveTo>
                  <a:cubicBezTo>
                    <a:pt x="162" y="1"/>
                    <a:pt x="1" y="197"/>
                    <a:pt x="79" y="405"/>
                  </a:cubicBezTo>
                  <a:cubicBezTo>
                    <a:pt x="128" y="532"/>
                    <a:pt x="242" y="596"/>
                    <a:pt x="358" y="596"/>
                  </a:cubicBezTo>
                  <a:cubicBezTo>
                    <a:pt x="466" y="596"/>
                    <a:pt x="575" y="539"/>
                    <a:pt x="629" y="421"/>
                  </a:cubicBezTo>
                  <a:cubicBezTo>
                    <a:pt x="694" y="274"/>
                    <a:pt x="629" y="97"/>
                    <a:pt x="481" y="27"/>
                  </a:cubicBezTo>
                  <a:cubicBezTo>
                    <a:pt x="440" y="9"/>
                    <a:pt x="398" y="1"/>
                    <a:pt x="358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6"/>
            <p:cNvSpPr/>
            <p:nvPr/>
          </p:nvSpPr>
          <p:spPr>
            <a:xfrm rot="-1800051">
              <a:off x="3681018" y="3557785"/>
              <a:ext cx="13216" cy="11705"/>
            </a:xfrm>
            <a:custGeom>
              <a:avLst/>
              <a:gdLst/>
              <a:ahLst/>
              <a:cxnLst/>
              <a:rect l="l" t="t" r="r" b="b"/>
              <a:pathLst>
                <a:path w="350" h="310" extrusionOk="0">
                  <a:moveTo>
                    <a:pt x="174" y="1"/>
                  </a:moveTo>
                  <a:cubicBezTo>
                    <a:pt x="116" y="1"/>
                    <a:pt x="61" y="35"/>
                    <a:pt x="37" y="89"/>
                  </a:cubicBezTo>
                  <a:cubicBezTo>
                    <a:pt x="0" y="167"/>
                    <a:pt x="33" y="262"/>
                    <a:pt x="111" y="294"/>
                  </a:cubicBezTo>
                  <a:cubicBezTo>
                    <a:pt x="132" y="305"/>
                    <a:pt x="154" y="310"/>
                    <a:pt x="176" y="310"/>
                  </a:cubicBezTo>
                  <a:cubicBezTo>
                    <a:pt x="233" y="310"/>
                    <a:pt x="290" y="277"/>
                    <a:pt x="316" y="221"/>
                  </a:cubicBezTo>
                  <a:cubicBezTo>
                    <a:pt x="349" y="143"/>
                    <a:pt x="316" y="48"/>
                    <a:pt x="238" y="15"/>
                  </a:cubicBezTo>
                  <a:cubicBezTo>
                    <a:pt x="218" y="6"/>
                    <a:pt x="196" y="1"/>
                    <a:pt x="174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6"/>
            <p:cNvSpPr/>
            <p:nvPr/>
          </p:nvSpPr>
          <p:spPr>
            <a:xfrm rot="-1800051">
              <a:off x="3067887" y="3591863"/>
              <a:ext cx="14235" cy="11139"/>
            </a:xfrm>
            <a:custGeom>
              <a:avLst/>
              <a:gdLst/>
              <a:ahLst/>
              <a:cxnLst/>
              <a:rect l="l" t="t" r="r" b="b"/>
              <a:pathLst>
                <a:path w="377" h="295" extrusionOk="0">
                  <a:moveTo>
                    <a:pt x="207" y="0"/>
                  </a:moveTo>
                  <a:cubicBezTo>
                    <a:pt x="148" y="0"/>
                    <a:pt x="92" y="36"/>
                    <a:pt x="65" y="93"/>
                  </a:cubicBezTo>
                  <a:cubicBezTo>
                    <a:pt x="0" y="194"/>
                    <a:pt x="130" y="295"/>
                    <a:pt x="235" y="295"/>
                  </a:cubicBezTo>
                  <a:cubicBezTo>
                    <a:pt x="284" y="295"/>
                    <a:pt x="327" y="273"/>
                    <a:pt x="344" y="220"/>
                  </a:cubicBezTo>
                  <a:cubicBezTo>
                    <a:pt x="377" y="142"/>
                    <a:pt x="348" y="52"/>
                    <a:pt x="270" y="15"/>
                  </a:cubicBezTo>
                  <a:cubicBezTo>
                    <a:pt x="249" y="5"/>
                    <a:pt x="228" y="0"/>
                    <a:pt x="207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6"/>
            <p:cNvSpPr/>
            <p:nvPr/>
          </p:nvSpPr>
          <p:spPr>
            <a:xfrm rot="-1800051">
              <a:off x="5214344" y="3595193"/>
              <a:ext cx="45424" cy="39156"/>
            </a:xfrm>
            <a:custGeom>
              <a:avLst/>
              <a:gdLst/>
              <a:ahLst/>
              <a:cxnLst/>
              <a:rect l="l" t="t" r="r" b="b"/>
              <a:pathLst>
                <a:path w="1203" h="1037" extrusionOk="0">
                  <a:moveTo>
                    <a:pt x="615" y="0"/>
                  </a:moveTo>
                  <a:cubicBezTo>
                    <a:pt x="277" y="0"/>
                    <a:pt x="0" y="341"/>
                    <a:pt x="132" y="699"/>
                  </a:cubicBezTo>
                  <a:cubicBezTo>
                    <a:pt x="213" y="922"/>
                    <a:pt x="414" y="1037"/>
                    <a:pt x="616" y="1037"/>
                  </a:cubicBezTo>
                  <a:cubicBezTo>
                    <a:pt x="804" y="1037"/>
                    <a:pt x="993" y="938"/>
                    <a:pt x="1088" y="736"/>
                  </a:cubicBezTo>
                  <a:cubicBezTo>
                    <a:pt x="1203" y="478"/>
                    <a:pt x="1092" y="174"/>
                    <a:pt x="838" y="51"/>
                  </a:cubicBezTo>
                  <a:cubicBezTo>
                    <a:pt x="763" y="16"/>
                    <a:pt x="687" y="0"/>
                    <a:pt x="615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6"/>
            <p:cNvSpPr/>
            <p:nvPr/>
          </p:nvSpPr>
          <p:spPr>
            <a:xfrm rot="-1800051">
              <a:off x="5328764" y="3705906"/>
              <a:ext cx="19559" cy="17294"/>
            </a:xfrm>
            <a:custGeom>
              <a:avLst/>
              <a:gdLst/>
              <a:ahLst/>
              <a:cxnLst/>
              <a:rect l="l" t="t" r="r" b="b"/>
              <a:pathLst>
                <a:path w="518" h="458" extrusionOk="0">
                  <a:moveTo>
                    <a:pt x="257" y="0"/>
                  </a:moveTo>
                  <a:cubicBezTo>
                    <a:pt x="171" y="0"/>
                    <a:pt x="89" y="50"/>
                    <a:pt x="54" y="135"/>
                  </a:cubicBezTo>
                  <a:cubicBezTo>
                    <a:pt x="1" y="250"/>
                    <a:pt x="46" y="385"/>
                    <a:pt x="161" y="438"/>
                  </a:cubicBezTo>
                  <a:cubicBezTo>
                    <a:pt x="191" y="451"/>
                    <a:pt x="222" y="457"/>
                    <a:pt x="253" y="457"/>
                  </a:cubicBezTo>
                  <a:cubicBezTo>
                    <a:pt x="341" y="457"/>
                    <a:pt x="425" y="408"/>
                    <a:pt x="464" y="324"/>
                  </a:cubicBezTo>
                  <a:cubicBezTo>
                    <a:pt x="518" y="213"/>
                    <a:pt x="473" y="77"/>
                    <a:pt x="358" y="24"/>
                  </a:cubicBezTo>
                  <a:cubicBezTo>
                    <a:pt x="325" y="8"/>
                    <a:pt x="291" y="0"/>
                    <a:pt x="257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6"/>
            <p:cNvSpPr/>
            <p:nvPr/>
          </p:nvSpPr>
          <p:spPr>
            <a:xfrm rot="-1800051">
              <a:off x="5459446" y="3682647"/>
              <a:ext cx="29943" cy="24430"/>
            </a:xfrm>
            <a:custGeom>
              <a:avLst/>
              <a:gdLst/>
              <a:ahLst/>
              <a:cxnLst/>
              <a:rect l="l" t="t" r="r" b="b"/>
              <a:pathLst>
                <a:path w="793" h="647" extrusionOk="0">
                  <a:moveTo>
                    <a:pt x="398" y="0"/>
                  </a:moveTo>
                  <a:cubicBezTo>
                    <a:pt x="361" y="0"/>
                    <a:pt x="323" y="7"/>
                    <a:pt x="284" y="21"/>
                  </a:cubicBezTo>
                  <a:cubicBezTo>
                    <a:pt x="13" y="123"/>
                    <a:pt x="1" y="501"/>
                    <a:pt x="263" y="620"/>
                  </a:cubicBezTo>
                  <a:cubicBezTo>
                    <a:pt x="305" y="638"/>
                    <a:pt x="349" y="647"/>
                    <a:pt x="393" y="647"/>
                  </a:cubicBezTo>
                  <a:cubicBezTo>
                    <a:pt x="515" y="647"/>
                    <a:pt x="633" y="578"/>
                    <a:pt x="690" y="460"/>
                  </a:cubicBezTo>
                  <a:cubicBezTo>
                    <a:pt x="792" y="234"/>
                    <a:pt x="620" y="0"/>
                    <a:pt x="398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6"/>
            <p:cNvSpPr/>
            <p:nvPr/>
          </p:nvSpPr>
          <p:spPr>
            <a:xfrm rot="-1800051">
              <a:off x="5419112" y="3591863"/>
              <a:ext cx="14235" cy="11139"/>
            </a:xfrm>
            <a:custGeom>
              <a:avLst/>
              <a:gdLst/>
              <a:ahLst/>
              <a:cxnLst/>
              <a:rect l="l" t="t" r="r" b="b"/>
              <a:pathLst>
                <a:path w="377" h="295" extrusionOk="0">
                  <a:moveTo>
                    <a:pt x="207" y="0"/>
                  </a:moveTo>
                  <a:cubicBezTo>
                    <a:pt x="148" y="0"/>
                    <a:pt x="92" y="36"/>
                    <a:pt x="65" y="93"/>
                  </a:cubicBezTo>
                  <a:cubicBezTo>
                    <a:pt x="0" y="194"/>
                    <a:pt x="130" y="295"/>
                    <a:pt x="235" y="295"/>
                  </a:cubicBezTo>
                  <a:cubicBezTo>
                    <a:pt x="284" y="295"/>
                    <a:pt x="327" y="273"/>
                    <a:pt x="344" y="220"/>
                  </a:cubicBezTo>
                  <a:cubicBezTo>
                    <a:pt x="377" y="142"/>
                    <a:pt x="348" y="52"/>
                    <a:pt x="270" y="15"/>
                  </a:cubicBezTo>
                  <a:cubicBezTo>
                    <a:pt x="249" y="5"/>
                    <a:pt x="228" y="0"/>
                    <a:pt x="207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6"/>
            <p:cNvSpPr/>
            <p:nvPr/>
          </p:nvSpPr>
          <p:spPr>
            <a:xfrm rot="-1800051">
              <a:off x="5111835" y="3703292"/>
              <a:ext cx="26243" cy="22542"/>
            </a:xfrm>
            <a:custGeom>
              <a:avLst/>
              <a:gdLst/>
              <a:ahLst/>
              <a:cxnLst/>
              <a:rect l="l" t="t" r="r" b="b"/>
              <a:pathLst>
                <a:path w="695" h="597" extrusionOk="0">
                  <a:moveTo>
                    <a:pt x="358" y="1"/>
                  </a:moveTo>
                  <a:cubicBezTo>
                    <a:pt x="162" y="1"/>
                    <a:pt x="1" y="197"/>
                    <a:pt x="79" y="405"/>
                  </a:cubicBezTo>
                  <a:cubicBezTo>
                    <a:pt x="128" y="532"/>
                    <a:pt x="242" y="596"/>
                    <a:pt x="358" y="596"/>
                  </a:cubicBezTo>
                  <a:cubicBezTo>
                    <a:pt x="466" y="596"/>
                    <a:pt x="575" y="539"/>
                    <a:pt x="629" y="421"/>
                  </a:cubicBezTo>
                  <a:cubicBezTo>
                    <a:pt x="694" y="274"/>
                    <a:pt x="629" y="97"/>
                    <a:pt x="481" y="27"/>
                  </a:cubicBezTo>
                  <a:cubicBezTo>
                    <a:pt x="440" y="9"/>
                    <a:pt x="398" y="1"/>
                    <a:pt x="358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6"/>
            <p:cNvSpPr/>
            <p:nvPr/>
          </p:nvSpPr>
          <p:spPr>
            <a:xfrm rot="-1800051">
              <a:off x="5648094" y="3620705"/>
              <a:ext cx="45424" cy="39156"/>
            </a:xfrm>
            <a:custGeom>
              <a:avLst/>
              <a:gdLst/>
              <a:ahLst/>
              <a:cxnLst/>
              <a:rect l="l" t="t" r="r" b="b"/>
              <a:pathLst>
                <a:path w="1203" h="1037" extrusionOk="0">
                  <a:moveTo>
                    <a:pt x="615" y="0"/>
                  </a:moveTo>
                  <a:cubicBezTo>
                    <a:pt x="277" y="0"/>
                    <a:pt x="0" y="341"/>
                    <a:pt x="132" y="699"/>
                  </a:cubicBezTo>
                  <a:cubicBezTo>
                    <a:pt x="213" y="922"/>
                    <a:pt x="414" y="1037"/>
                    <a:pt x="616" y="1037"/>
                  </a:cubicBezTo>
                  <a:cubicBezTo>
                    <a:pt x="804" y="1037"/>
                    <a:pt x="993" y="938"/>
                    <a:pt x="1088" y="736"/>
                  </a:cubicBezTo>
                  <a:cubicBezTo>
                    <a:pt x="1203" y="478"/>
                    <a:pt x="1092" y="174"/>
                    <a:pt x="838" y="51"/>
                  </a:cubicBezTo>
                  <a:cubicBezTo>
                    <a:pt x="763" y="16"/>
                    <a:pt x="687" y="0"/>
                    <a:pt x="615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6"/>
            <p:cNvSpPr/>
            <p:nvPr/>
          </p:nvSpPr>
          <p:spPr>
            <a:xfrm rot="-1800051">
              <a:off x="5739064" y="3694306"/>
              <a:ext cx="19559" cy="17294"/>
            </a:xfrm>
            <a:custGeom>
              <a:avLst/>
              <a:gdLst/>
              <a:ahLst/>
              <a:cxnLst/>
              <a:rect l="l" t="t" r="r" b="b"/>
              <a:pathLst>
                <a:path w="518" h="458" extrusionOk="0">
                  <a:moveTo>
                    <a:pt x="257" y="0"/>
                  </a:moveTo>
                  <a:cubicBezTo>
                    <a:pt x="171" y="0"/>
                    <a:pt x="89" y="50"/>
                    <a:pt x="54" y="135"/>
                  </a:cubicBezTo>
                  <a:cubicBezTo>
                    <a:pt x="1" y="250"/>
                    <a:pt x="46" y="385"/>
                    <a:pt x="161" y="438"/>
                  </a:cubicBezTo>
                  <a:cubicBezTo>
                    <a:pt x="191" y="451"/>
                    <a:pt x="222" y="457"/>
                    <a:pt x="253" y="457"/>
                  </a:cubicBezTo>
                  <a:cubicBezTo>
                    <a:pt x="341" y="457"/>
                    <a:pt x="425" y="408"/>
                    <a:pt x="464" y="324"/>
                  </a:cubicBezTo>
                  <a:cubicBezTo>
                    <a:pt x="518" y="213"/>
                    <a:pt x="473" y="77"/>
                    <a:pt x="358" y="24"/>
                  </a:cubicBezTo>
                  <a:cubicBezTo>
                    <a:pt x="325" y="8"/>
                    <a:pt x="291" y="0"/>
                    <a:pt x="257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6"/>
            <p:cNvSpPr/>
            <p:nvPr/>
          </p:nvSpPr>
          <p:spPr>
            <a:xfrm rot="-1800051">
              <a:off x="5832946" y="3682647"/>
              <a:ext cx="29943" cy="24430"/>
            </a:xfrm>
            <a:custGeom>
              <a:avLst/>
              <a:gdLst/>
              <a:ahLst/>
              <a:cxnLst/>
              <a:rect l="l" t="t" r="r" b="b"/>
              <a:pathLst>
                <a:path w="793" h="647" extrusionOk="0">
                  <a:moveTo>
                    <a:pt x="398" y="0"/>
                  </a:moveTo>
                  <a:cubicBezTo>
                    <a:pt x="361" y="0"/>
                    <a:pt x="323" y="7"/>
                    <a:pt x="284" y="21"/>
                  </a:cubicBezTo>
                  <a:cubicBezTo>
                    <a:pt x="13" y="123"/>
                    <a:pt x="1" y="501"/>
                    <a:pt x="263" y="620"/>
                  </a:cubicBezTo>
                  <a:cubicBezTo>
                    <a:pt x="305" y="638"/>
                    <a:pt x="349" y="647"/>
                    <a:pt x="393" y="647"/>
                  </a:cubicBezTo>
                  <a:cubicBezTo>
                    <a:pt x="515" y="647"/>
                    <a:pt x="633" y="578"/>
                    <a:pt x="690" y="460"/>
                  </a:cubicBezTo>
                  <a:cubicBezTo>
                    <a:pt x="792" y="234"/>
                    <a:pt x="620" y="0"/>
                    <a:pt x="398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6"/>
            <p:cNvSpPr/>
            <p:nvPr/>
          </p:nvSpPr>
          <p:spPr>
            <a:xfrm rot="-1800051">
              <a:off x="5792612" y="3591863"/>
              <a:ext cx="14235" cy="11139"/>
            </a:xfrm>
            <a:custGeom>
              <a:avLst/>
              <a:gdLst/>
              <a:ahLst/>
              <a:cxnLst/>
              <a:rect l="l" t="t" r="r" b="b"/>
              <a:pathLst>
                <a:path w="377" h="295" extrusionOk="0">
                  <a:moveTo>
                    <a:pt x="207" y="0"/>
                  </a:moveTo>
                  <a:cubicBezTo>
                    <a:pt x="148" y="0"/>
                    <a:pt x="92" y="36"/>
                    <a:pt x="65" y="93"/>
                  </a:cubicBezTo>
                  <a:cubicBezTo>
                    <a:pt x="0" y="194"/>
                    <a:pt x="130" y="295"/>
                    <a:pt x="235" y="295"/>
                  </a:cubicBezTo>
                  <a:cubicBezTo>
                    <a:pt x="284" y="295"/>
                    <a:pt x="327" y="273"/>
                    <a:pt x="344" y="220"/>
                  </a:cubicBezTo>
                  <a:cubicBezTo>
                    <a:pt x="377" y="142"/>
                    <a:pt x="348" y="52"/>
                    <a:pt x="270" y="15"/>
                  </a:cubicBezTo>
                  <a:cubicBezTo>
                    <a:pt x="249" y="5"/>
                    <a:pt x="228" y="0"/>
                    <a:pt x="207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1" name="Google Shape;1701;p26"/>
          <p:cNvGrpSpPr/>
          <p:nvPr/>
        </p:nvGrpSpPr>
        <p:grpSpPr>
          <a:xfrm>
            <a:off x="20705" y="2284269"/>
            <a:ext cx="2573177" cy="2896598"/>
            <a:chOff x="20705" y="2342647"/>
            <a:chExt cx="2573177" cy="2896598"/>
          </a:xfrm>
        </p:grpSpPr>
        <p:grpSp>
          <p:nvGrpSpPr>
            <p:cNvPr id="1702" name="Google Shape;1702;p26"/>
            <p:cNvGrpSpPr/>
            <p:nvPr/>
          </p:nvGrpSpPr>
          <p:grpSpPr>
            <a:xfrm>
              <a:off x="152441" y="2342647"/>
              <a:ext cx="2180241" cy="1123991"/>
              <a:chOff x="152441" y="2342647"/>
              <a:chExt cx="2180241" cy="1123991"/>
            </a:xfrm>
          </p:grpSpPr>
          <p:sp>
            <p:nvSpPr>
              <p:cNvPr id="1703" name="Google Shape;1703;p26"/>
              <p:cNvSpPr/>
              <p:nvPr/>
            </p:nvSpPr>
            <p:spPr>
              <a:xfrm>
                <a:off x="1817321" y="3150655"/>
                <a:ext cx="23109" cy="2039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40" extrusionOk="0">
                    <a:moveTo>
                      <a:pt x="306" y="1"/>
                    </a:moveTo>
                    <a:cubicBezTo>
                      <a:pt x="204" y="1"/>
                      <a:pt x="107" y="59"/>
                      <a:pt x="62" y="161"/>
                    </a:cubicBezTo>
                    <a:cubicBezTo>
                      <a:pt x="0" y="292"/>
                      <a:pt x="58" y="452"/>
                      <a:pt x="193" y="513"/>
                    </a:cubicBezTo>
                    <a:cubicBezTo>
                      <a:pt x="229" y="532"/>
                      <a:pt x="268" y="540"/>
                      <a:pt x="305" y="540"/>
                    </a:cubicBezTo>
                    <a:cubicBezTo>
                      <a:pt x="405" y="540"/>
                      <a:pt x="503" y="481"/>
                      <a:pt x="550" y="386"/>
                    </a:cubicBezTo>
                    <a:cubicBezTo>
                      <a:pt x="612" y="251"/>
                      <a:pt x="554" y="87"/>
                      <a:pt x="419" y="25"/>
                    </a:cubicBezTo>
                    <a:cubicBezTo>
                      <a:pt x="382" y="9"/>
                      <a:pt x="344" y="1"/>
                      <a:pt x="306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26"/>
              <p:cNvSpPr/>
              <p:nvPr/>
            </p:nvSpPr>
            <p:spPr>
              <a:xfrm>
                <a:off x="1507719" y="3182752"/>
                <a:ext cx="24808" cy="20164"/>
              </a:xfrm>
              <a:custGeom>
                <a:avLst/>
                <a:gdLst/>
                <a:ahLst/>
                <a:cxnLst/>
                <a:rect l="l" t="t" r="r" b="b"/>
                <a:pathLst>
                  <a:path w="657" h="534" extrusionOk="0">
                    <a:moveTo>
                      <a:pt x="329" y="1"/>
                    </a:moveTo>
                    <a:cubicBezTo>
                      <a:pt x="300" y="1"/>
                      <a:pt x="270" y="6"/>
                      <a:pt x="239" y="16"/>
                    </a:cubicBezTo>
                    <a:cubicBezTo>
                      <a:pt x="17" y="98"/>
                      <a:pt x="1" y="406"/>
                      <a:pt x="214" y="509"/>
                    </a:cubicBezTo>
                    <a:cubicBezTo>
                      <a:pt x="250" y="526"/>
                      <a:pt x="288" y="533"/>
                      <a:pt x="326" y="533"/>
                    </a:cubicBezTo>
                    <a:cubicBezTo>
                      <a:pt x="426" y="533"/>
                      <a:pt x="524" y="477"/>
                      <a:pt x="571" y="382"/>
                    </a:cubicBezTo>
                    <a:cubicBezTo>
                      <a:pt x="656" y="194"/>
                      <a:pt x="512" y="1"/>
                      <a:pt x="329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26"/>
              <p:cNvSpPr/>
              <p:nvPr/>
            </p:nvSpPr>
            <p:spPr>
              <a:xfrm>
                <a:off x="152441" y="2432140"/>
                <a:ext cx="45425" cy="39157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1037" extrusionOk="0">
                    <a:moveTo>
                      <a:pt x="615" y="0"/>
                    </a:moveTo>
                    <a:cubicBezTo>
                      <a:pt x="277" y="0"/>
                      <a:pt x="0" y="341"/>
                      <a:pt x="132" y="699"/>
                    </a:cubicBezTo>
                    <a:cubicBezTo>
                      <a:pt x="213" y="922"/>
                      <a:pt x="414" y="1037"/>
                      <a:pt x="616" y="1037"/>
                    </a:cubicBezTo>
                    <a:cubicBezTo>
                      <a:pt x="804" y="1037"/>
                      <a:pt x="993" y="938"/>
                      <a:pt x="1088" y="736"/>
                    </a:cubicBezTo>
                    <a:cubicBezTo>
                      <a:pt x="1203" y="478"/>
                      <a:pt x="1092" y="174"/>
                      <a:pt x="838" y="51"/>
                    </a:cubicBezTo>
                    <a:cubicBezTo>
                      <a:pt x="763" y="16"/>
                      <a:pt x="687" y="0"/>
                      <a:pt x="615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26"/>
              <p:cNvSpPr/>
              <p:nvPr/>
            </p:nvSpPr>
            <p:spPr>
              <a:xfrm>
                <a:off x="728144" y="2876247"/>
                <a:ext cx="23487" cy="20202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35" extrusionOk="0">
                    <a:moveTo>
                      <a:pt x="318" y="1"/>
                    </a:moveTo>
                    <a:cubicBezTo>
                      <a:pt x="143" y="1"/>
                      <a:pt x="0" y="178"/>
                      <a:pt x="68" y="362"/>
                    </a:cubicBezTo>
                    <a:cubicBezTo>
                      <a:pt x="113" y="476"/>
                      <a:pt x="216" y="535"/>
                      <a:pt x="319" y="535"/>
                    </a:cubicBezTo>
                    <a:cubicBezTo>
                      <a:pt x="416" y="535"/>
                      <a:pt x="513" y="483"/>
                      <a:pt x="560" y="378"/>
                    </a:cubicBezTo>
                    <a:cubicBezTo>
                      <a:pt x="622" y="243"/>
                      <a:pt x="565" y="87"/>
                      <a:pt x="429" y="25"/>
                    </a:cubicBezTo>
                    <a:cubicBezTo>
                      <a:pt x="392" y="8"/>
                      <a:pt x="354" y="1"/>
                      <a:pt x="318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26"/>
              <p:cNvSpPr/>
              <p:nvPr/>
            </p:nvSpPr>
            <p:spPr>
              <a:xfrm>
                <a:off x="1884724" y="3336704"/>
                <a:ext cx="29944" cy="23676"/>
              </a:xfrm>
              <a:custGeom>
                <a:avLst/>
                <a:gdLst/>
                <a:ahLst/>
                <a:cxnLst/>
                <a:rect l="l" t="t" r="r" b="b"/>
                <a:pathLst>
                  <a:path w="793" h="627" extrusionOk="0">
                    <a:moveTo>
                      <a:pt x="446" y="1"/>
                    </a:moveTo>
                    <a:cubicBezTo>
                      <a:pt x="152" y="1"/>
                      <a:pt x="0" y="425"/>
                      <a:pt x="296" y="597"/>
                    </a:cubicBezTo>
                    <a:cubicBezTo>
                      <a:pt x="339" y="617"/>
                      <a:pt x="385" y="626"/>
                      <a:pt x="430" y="626"/>
                    </a:cubicBezTo>
                    <a:cubicBezTo>
                      <a:pt x="550" y="626"/>
                      <a:pt x="664" y="558"/>
                      <a:pt x="718" y="445"/>
                    </a:cubicBezTo>
                    <a:cubicBezTo>
                      <a:pt x="792" y="285"/>
                      <a:pt x="722" y="96"/>
                      <a:pt x="562" y="22"/>
                    </a:cubicBezTo>
                    <a:cubicBezTo>
                      <a:pt x="522" y="8"/>
                      <a:pt x="483" y="1"/>
                      <a:pt x="446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6"/>
              <p:cNvSpPr/>
              <p:nvPr/>
            </p:nvSpPr>
            <p:spPr>
              <a:xfrm>
                <a:off x="1667938" y="3290711"/>
                <a:ext cx="19975" cy="16577"/>
              </a:xfrm>
              <a:custGeom>
                <a:avLst/>
                <a:gdLst/>
                <a:ahLst/>
                <a:cxnLst/>
                <a:rect l="l" t="t" r="r" b="b"/>
                <a:pathLst>
                  <a:path w="529" h="439" extrusionOk="0">
                    <a:moveTo>
                      <a:pt x="245" y="0"/>
                    </a:moveTo>
                    <a:cubicBezTo>
                      <a:pt x="174" y="0"/>
                      <a:pt x="102" y="34"/>
                      <a:pt x="54" y="112"/>
                    </a:cubicBezTo>
                    <a:cubicBezTo>
                      <a:pt x="1" y="227"/>
                      <a:pt x="50" y="362"/>
                      <a:pt x="165" y="419"/>
                    </a:cubicBezTo>
                    <a:cubicBezTo>
                      <a:pt x="195" y="432"/>
                      <a:pt x="227" y="439"/>
                      <a:pt x="258" y="439"/>
                    </a:cubicBezTo>
                    <a:cubicBezTo>
                      <a:pt x="345" y="439"/>
                      <a:pt x="429" y="390"/>
                      <a:pt x="468" y="309"/>
                    </a:cubicBezTo>
                    <a:cubicBezTo>
                      <a:pt x="529" y="134"/>
                      <a:pt x="388" y="0"/>
                      <a:pt x="245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6"/>
              <p:cNvSpPr/>
              <p:nvPr/>
            </p:nvSpPr>
            <p:spPr>
              <a:xfrm>
                <a:off x="1158959" y="3003539"/>
                <a:ext cx="21561" cy="17596"/>
              </a:xfrm>
              <a:custGeom>
                <a:avLst/>
                <a:gdLst/>
                <a:ahLst/>
                <a:cxnLst/>
                <a:rect l="l" t="t" r="r" b="b"/>
                <a:pathLst>
                  <a:path w="571" h="466" extrusionOk="0">
                    <a:moveTo>
                      <a:pt x="288" y="1"/>
                    </a:moveTo>
                    <a:cubicBezTo>
                      <a:pt x="262" y="1"/>
                      <a:pt x="236" y="5"/>
                      <a:pt x="210" y="15"/>
                    </a:cubicBezTo>
                    <a:cubicBezTo>
                      <a:pt x="13" y="85"/>
                      <a:pt x="0" y="360"/>
                      <a:pt x="189" y="442"/>
                    </a:cubicBezTo>
                    <a:cubicBezTo>
                      <a:pt x="222" y="458"/>
                      <a:pt x="256" y="466"/>
                      <a:pt x="290" y="466"/>
                    </a:cubicBezTo>
                    <a:cubicBezTo>
                      <a:pt x="375" y="466"/>
                      <a:pt x="455" y="417"/>
                      <a:pt x="493" y="335"/>
                    </a:cubicBezTo>
                    <a:cubicBezTo>
                      <a:pt x="571" y="176"/>
                      <a:pt x="447" y="1"/>
                      <a:pt x="288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6"/>
              <p:cNvSpPr/>
              <p:nvPr/>
            </p:nvSpPr>
            <p:spPr>
              <a:xfrm>
                <a:off x="217201" y="2698884"/>
                <a:ext cx="19560" cy="17294"/>
              </a:xfrm>
              <a:custGeom>
                <a:avLst/>
                <a:gdLst/>
                <a:ahLst/>
                <a:cxnLst/>
                <a:rect l="l" t="t" r="r" b="b"/>
                <a:pathLst>
                  <a:path w="518" h="458" extrusionOk="0">
                    <a:moveTo>
                      <a:pt x="257" y="0"/>
                    </a:moveTo>
                    <a:cubicBezTo>
                      <a:pt x="171" y="0"/>
                      <a:pt x="89" y="50"/>
                      <a:pt x="54" y="135"/>
                    </a:cubicBezTo>
                    <a:cubicBezTo>
                      <a:pt x="1" y="250"/>
                      <a:pt x="46" y="385"/>
                      <a:pt x="161" y="438"/>
                    </a:cubicBezTo>
                    <a:cubicBezTo>
                      <a:pt x="191" y="451"/>
                      <a:pt x="222" y="457"/>
                      <a:pt x="253" y="457"/>
                    </a:cubicBezTo>
                    <a:cubicBezTo>
                      <a:pt x="341" y="457"/>
                      <a:pt x="425" y="408"/>
                      <a:pt x="464" y="324"/>
                    </a:cubicBezTo>
                    <a:cubicBezTo>
                      <a:pt x="518" y="213"/>
                      <a:pt x="473" y="77"/>
                      <a:pt x="358" y="24"/>
                    </a:cubicBezTo>
                    <a:cubicBezTo>
                      <a:pt x="325" y="8"/>
                      <a:pt x="291" y="0"/>
                      <a:pt x="257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6"/>
              <p:cNvSpPr/>
              <p:nvPr/>
            </p:nvSpPr>
            <p:spPr>
              <a:xfrm>
                <a:off x="2068355" y="3331379"/>
                <a:ext cx="54676" cy="46973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1244" extrusionOk="0">
                    <a:moveTo>
                      <a:pt x="740" y="1"/>
                    </a:moveTo>
                    <a:cubicBezTo>
                      <a:pt x="335" y="1"/>
                      <a:pt x="1" y="410"/>
                      <a:pt x="160" y="836"/>
                    </a:cubicBezTo>
                    <a:cubicBezTo>
                      <a:pt x="259" y="1106"/>
                      <a:pt x="501" y="1244"/>
                      <a:pt x="744" y="1244"/>
                    </a:cubicBezTo>
                    <a:cubicBezTo>
                      <a:pt x="970" y="1244"/>
                      <a:pt x="1196" y="1124"/>
                      <a:pt x="1308" y="881"/>
                    </a:cubicBezTo>
                    <a:cubicBezTo>
                      <a:pt x="1448" y="569"/>
                      <a:pt x="1313" y="204"/>
                      <a:pt x="1005" y="61"/>
                    </a:cubicBezTo>
                    <a:cubicBezTo>
                      <a:pt x="916" y="19"/>
                      <a:pt x="826" y="1"/>
                      <a:pt x="740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6"/>
              <p:cNvSpPr/>
              <p:nvPr/>
            </p:nvSpPr>
            <p:spPr>
              <a:xfrm>
                <a:off x="1029439" y="2580881"/>
                <a:ext cx="57206" cy="46596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234" extrusionOk="0">
                    <a:moveTo>
                      <a:pt x="762" y="1"/>
                    </a:moveTo>
                    <a:cubicBezTo>
                      <a:pt x="693" y="1"/>
                      <a:pt x="622" y="13"/>
                      <a:pt x="550" y="39"/>
                    </a:cubicBezTo>
                    <a:cubicBezTo>
                      <a:pt x="37" y="223"/>
                      <a:pt x="0" y="937"/>
                      <a:pt x="493" y="1175"/>
                    </a:cubicBezTo>
                    <a:cubicBezTo>
                      <a:pt x="577" y="1215"/>
                      <a:pt x="666" y="1233"/>
                      <a:pt x="754" y="1233"/>
                    </a:cubicBezTo>
                    <a:cubicBezTo>
                      <a:pt x="986" y="1233"/>
                      <a:pt x="1210" y="1102"/>
                      <a:pt x="1317" y="876"/>
                    </a:cubicBezTo>
                    <a:cubicBezTo>
                      <a:pt x="1515" y="449"/>
                      <a:pt x="1185" y="1"/>
                      <a:pt x="762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26"/>
              <p:cNvSpPr/>
              <p:nvPr/>
            </p:nvSpPr>
            <p:spPr>
              <a:xfrm>
                <a:off x="2057782" y="3442057"/>
                <a:ext cx="29037" cy="2458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1" extrusionOk="0">
                    <a:moveTo>
                      <a:pt x="362" y="1"/>
                    </a:moveTo>
                    <a:cubicBezTo>
                      <a:pt x="258" y="1"/>
                      <a:pt x="153" y="51"/>
                      <a:pt x="87" y="170"/>
                    </a:cubicBezTo>
                    <a:cubicBezTo>
                      <a:pt x="1" y="334"/>
                      <a:pt x="66" y="539"/>
                      <a:pt x="234" y="621"/>
                    </a:cubicBezTo>
                    <a:cubicBezTo>
                      <a:pt x="279" y="642"/>
                      <a:pt x="325" y="651"/>
                      <a:pt x="371" y="651"/>
                    </a:cubicBezTo>
                    <a:cubicBezTo>
                      <a:pt x="502" y="651"/>
                      <a:pt x="625" y="573"/>
                      <a:pt x="673" y="445"/>
                    </a:cubicBezTo>
                    <a:cubicBezTo>
                      <a:pt x="769" y="195"/>
                      <a:pt x="567" y="1"/>
                      <a:pt x="362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26"/>
              <p:cNvSpPr/>
              <p:nvPr/>
            </p:nvSpPr>
            <p:spPr>
              <a:xfrm>
                <a:off x="1666843" y="3077324"/>
                <a:ext cx="52562" cy="45539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206" extrusionOk="0">
                    <a:moveTo>
                      <a:pt x="693" y="0"/>
                    </a:moveTo>
                    <a:cubicBezTo>
                      <a:pt x="457" y="0"/>
                      <a:pt x="232" y="133"/>
                      <a:pt x="124" y="359"/>
                    </a:cubicBezTo>
                    <a:cubicBezTo>
                      <a:pt x="1" y="662"/>
                      <a:pt x="140" y="1011"/>
                      <a:pt x="436" y="1147"/>
                    </a:cubicBezTo>
                    <a:cubicBezTo>
                      <a:pt x="522" y="1187"/>
                      <a:pt x="612" y="1206"/>
                      <a:pt x="701" y="1206"/>
                    </a:cubicBezTo>
                    <a:cubicBezTo>
                      <a:pt x="922" y="1206"/>
                      <a:pt x="1133" y="1088"/>
                      <a:pt x="1244" y="880"/>
                    </a:cubicBezTo>
                    <a:cubicBezTo>
                      <a:pt x="1392" y="568"/>
                      <a:pt x="1257" y="199"/>
                      <a:pt x="949" y="55"/>
                    </a:cubicBezTo>
                    <a:cubicBezTo>
                      <a:pt x="866" y="18"/>
                      <a:pt x="778" y="0"/>
                      <a:pt x="693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26"/>
              <p:cNvSpPr/>
              <p:nvPr/>
            </p:nvSpPr>
            <p:spPr>
              <a:xfrm>
                <a:off x="915250" y="2848039"/>
                <a:ext cx="29906" cy="24468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48" extrusionOk="0">
                    <a:moveTo>
                      <a:pt x="397" y="1"/>
                    </a:moveTo>
                    <a:cubicBezTo>
                      <a:pt x="360" y="1"/>
                      <a:pt x="322" y="7"/>
                      <a:pt x="283" y="21"/>
                    </a:cubicBezTo>
                    <a:cubicBezTo>
                      <a:pt x="12" y="120"/>
                      <a:pt x="0" y="497"/>
                      <a:pt x="259" y="616"/>
                    </a:cubicBezTo>
                    <a:cubicBezTo>
                      <a:pt x="303" y="638"/>
                      <a:pt x="350" y="648"/>
                      <a:pt x="396" y="648"/>
                    </a:cubicBezTo>
                    <a:cubicBezTo>
                      <a:pt x="519" y="648"/>
                      <a:pt x="636" y="577"/>
                      <a:pt x="689" y="460"/>
                    </a:cubicBezTo>
                    <a:cubicBezTo>
                      <a:pt x="791" y="235"/>
                      <a:pt x="619" y="1"/>
                      <a:pt x="397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26"/>
              <p:cNvSpPr/>
              <p:nvPr/>
            </p:nvSpPr>
            <p:spPr>
              <a:xfrm>
                <a:off x="540284" y="2669204"/>
                <a:ext cx="54261" cy="46596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234" extrusionOk="0">
                    <a:moveTo>
                      <a:pt x="732" y="0"/>
                    </a:moveTo>
                    <a:cubicBezTo>
                      <a:pt x="333" y="0"/>
                      <a:pt x="0" y="404"/>
                      <a:pt x="156" y="826"/>
                    </a:cubicBezTo>
                    <a:cubicBezTo>
                      <a:pt x="252" y="1096"/>
                      <a:pt x="492" y="1234"/>
                      <a:pt x="733" y="1234"/>
                    </a:cubicBezTo>
                    <a:cubicBezTo>
                      <a:pt x="955" y="1234"/>
                      <a:pt x="1177" y="1118"/>
                      <a:pt x="1289" y="880"/>
                    </a:cubicBezTo>
                    <a:cubicBezTo>
                      <a:pt x="1436" y="572"/>
                      <a:pt x="1301" y="203"/>
                      <a:pt x="993" y="59"/>
                    </a:cubicBezTo>
                    <a:cubicBezTo>
                      <a:pt x="906" y="19"/>
                      <a:pt x="818" y="0"/>
                      <a:pt x="732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26"/>
              <p:cNvSpPr/>
              <p:nvPr/>
            </p:nvSpPr>
            <p:spPr>
              <a:xfrm>
                <a:off x="1377746" y="3010600"/>
                <a:ext cx="29906" cy="2428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43" extrusionOk="0">
                    <a:moveTo>
                      <a:pt x="397" y="0"/>
                    </a:moveTo>
                    <a:cubicBezTo>
                      <a:pt x="360" y="0"/>
                      <a:pt x="322" y="7"/>
                      <a:pt x="283" y="21"/>
                    </a:cubicBezTo>
                    <a:cubicBezTo>
                      <a:pt x="13" y="119"/>
                      <a:pt x="0" y="493"/>
                      <a:pt x="259" y="616"/>
                    </a:cubicBezTo>
                    <a:cubicBezTo>
                      <a:pt x="302" y="634"/>
                      <a:pt x="347" y="643"/>
                      <a:pt x="390" y="643"/>
                    </a:cubicBezTo>
                    <a:cubicBezTo>
                      <a:pt x="514" y="643"/>
                      <a:pt x="632" y="574"/>
                      <a:pt x="690" y="456"/>
                    </a:cubicBezTo>
                    <a:cubicBezTo>
                      <a:pt x="792" y="234"/>
                      <a:pt x="619" y="0"/>
                      <a:pt x="397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6"/>
              <p:cNvSpPr/>
              <p:nvPr/>
            </p:nvSpPr>
            <p:spPr>
              <a:xfrm>
                <a:off x="1347990" y="2835314"/>
                <a:ext cx="28547" cy="2450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49" extrusionOk="0">
                    <a:moveTo>
                      <a:pt x="385" y="0"/>
                    </a:moveTo>
                    <a:cubicBezTo>
                      <a:pt x="175" y="0"/>
                      <a:pt x="1" y="216"/>
                      <a:pt x="83" y="436"/>
                    </a:cubicBezTo>
                    <a:cubicBezTo>
                      <a:pt x="134" y="577"/>
                      <a:pt x="259" y="649"/>
                      <a:pt x="385" y="649"/>
                    </a:cubicBezTo>
                    <a:cubicBezTo>
                      <a:pt x="501" y="649"/>
                      <a:pt x="618" y="587"/>
                      <a:pt x="677" y="461"/>
                    </a:cubicBezTo>
                    <a:cubicBezTo>
                      <a:pt x="755" y="301"/>
                      <a:pt x="682" y="104"/>
                      <a:pt x="517" y="30"/>
                    </a:cubicBezTo>
                    <a:cubicBezTo>
                      <a:pt x="473" y="10"/>
                      <a:pt x="428" y="0"/>
                      <a:pt x="385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26"/>
              <p:cNvSpPr/>
              <p:nvPr/>
            </p:nvSpPr>
            <p:spPr>
              <a:xfrm>
                <a:off x="816127" y="2460272"/>
                <a:ext cx="54676" cy="46936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1243" extrusionOk="0">
                    <a:moveTo>
                      <a:pt x="736" y="1"/>
                    </a:moveTo>
                    <a:cubicBezTo>
                      <a:pt x="334" y="1"/>
                      <a:pt x="0" y="408"/>
                      <a:pt x="159" y="836"/>
                    </a:cubicBezTo>
                    <a:cubicBezTo>
                      <a:pt x="257" y="1106"/>
                      <a:pt x="498" y="1243"/>
                      <a:pt x="740" y="1243"/>
                    </a:cubicBezTo>
                    <a:cubicBezTo>
                      <a:pt x="966" y="1243"/>
                      <a:pt x="1193" y="1123"/>
                      <a:pt x="1304" y="882"/>
                    </a:cubicBezTo>
                    <a:cubicBezTo>
                      <a:pt x="1447" y="570"/>
                      <a:pt x="1312" y="205"/>
                      <a:pt x="1000" y="61"/>
                    </a:cubicBezTo>
                    <a:cubicBezTo>
                      <a:pt x="912" y="20"/>
                      <a:pt x="822" y="1"/>
                      <a:pt x="736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26"/>
              <p:cNvSpPr/>
              <p:nvPr/>
            </p:nvSpPr>
            <p:spPr>
              <a:xfrm>
                <a:off x="557918" y="2342647"/>
                <a:ext cx="29944" cy="24431"/>
              </a:xfrm>
              <a:custGeom>
                <a:avLst/>
                <a:gdLst/>
                <a:ahLst/>
                <a:cxnLst/>
                <a:rect l="l" t="t" r="r" b="b"/>
                <a:pathLst>
                  <a:path w="793" h="647" extrusionOk="0">
                    <a:moveTo>
                      <a:pt x="398" y="0"/>
                    </a:moveTo>
                    <a:cubicBezTo>
                      <a:pt x="361" y="0"/>
                      <a:pt x="323" y="7"/>
                      <a:pt x="284" y="21"/>
                    </a:cubicBezTo>
                    <a:cubicBezTo>
                      <a:pt x="13" y="123"/>
                      <a:pt x="1" y="501"/>
                      <a:pt x="263" y="620"/>
                    </a:cubicBezTo>
                    <a:cubicBezTo>
                      <a:pt x="305" y="638"/>
                      <a:pt x="349" y="647"/>
                      <a:pt x="393" y="647"/>
                    </a:cubicBezTo>
                    <a:cubicBezTo>
                      <a:pt x="515" y="647"/>
                      <a:pt x="633" y="578"/>
                      <a:pt x="690" y="460"/>
                    </a:cubicBezTo>
                    <a:cubicBezTo>
                      <a:pt x="792" y="234"/>
                      <a:pt x="620" y="0"/>
                      <a:pt x="398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26"/>
              <p:cNvSpPr/>
              <p:nvPr/>
            </p:nvSpPr>
            <p:spPr>
              <a:xfrm>
                <a:off x="2036334" y="3241319"/>
                <a:ext cx="21183" cy="1642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35" extrusionOk="0">
                    <a:moveTo>
                      <a:pt x="312" y="1"/>
                    </a:moveTo>
                    <a:cubicBezTo>
                      <a:pt x="109" y="1"/>
                      <a:pt x="0" y="308"/>
                      <a:pt x="228" y="414"/>
                    </a:cubicBezTo>
                    <a:cubicBezTo>
                      <a:pt x="257" y="428"/>
                      <a:pt x="288" y="434"/>
                      <a:pt x="318" y="434"/>
                    </a:cubicBezTo>
                    <a:cubicBezTo>
                      <a:pt x="399" y="434"/>
                      <a:pt x="476" y="389"/>
                      <a:pt x="515" y="312"/>
                    </a:cubicBezTo>
                    <a:cubicBezTo>
                      <a:pt x="560" y="205"/>
                      <a:pt x="515" y="78"/>
                      <a:pt x="413" y="25"/>
                    </a:cubicBezTo>
                    <a:cubicBezTo>
                      <a:pt x="378" y="8"/>
                      <a:pt x="344" y="1"/>
                      <a:pt x="312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26"/>
              <p:cNvSpPr/>
              <p:nvPr/>
            </p:nvSpPr>
            <p:spPr>
              <a:xfrm>
                <a:off x="2312367" y="3327075"/>
                <a:ext cx="20315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538" h="427" extrusionOk="0">
                    <a:moveTo>
                      <a:pt x="308" y="1"/>
                    </a:moveTo>
                    <a:cubicBezTo>
                      <a:pt x="105" y="1"/>
                      <a:pt x="1" y="287"/>
                      <a:pt x="205" y="404"/>
                    </a:cubicBezTo>
                    <a:cubicBezTo>
                      <a:pt x="236" y="419"/>
                      <a:pt x="268" y="427"/>
                      <a:pt x="299" y="427"/>
                    </a:cubicBezTo>
                    <a:cubicBezTo>
                      <a:pt x="378" y="427"/>
                      <a:pt x="454" y="381"/>
                      <a:pt x="493" y="302"/>
                    </a:cubicBezTo>
                    <a:cubicBezTo>
                      <a:pt x="538" y="195"/>
                      <a:pt x="493" y="68"/>
                      <a:pt x="386" y="15"/>
                    </a:cubicBezTo>
                    <a:cubicBezTo>
                      <a:pt x="359" y="5"/>
                      <a:pt x="332" y="1"/>
                      <a:pt x="308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26"/>
              <p:cNvSpPr/>
              <p:nvPr/>
            </p:nvSpPr>
            <p:spPr>
              <a:xfrm>
                <a:off x="2171027" y="3371368"/>
                <a:ext cx="26243" cy="22543"/>
              </a:xfrm>
              <a:custGeom>
                <a:avLst/>
                <a:gdLst/>
                <a:ahLst/>
                <a:cxnLst/>
                <a:rect l="l" t="t" r="r" b="b"/>
                <a:pathLst>
                  <a:path w="695" h="597" extrusionOk="0">
                    <a:moveTo>
                      <a:pt x="358" y="1"/>
                    </a:moveTo>
                    <a:cubicBezTo>
                      <a:pt x="162" y="1"/>
                      <a:pt x="1" y="197"/>
                      <a:pt x="79" y="405"/>
                    </a:cubicBezTo>
                    <a:cubicBezTo>
                      <a:pt x="128" y="532"/>
                      <a:pt x="242" y="596"/>
                      <a:pt x="358" y="596"/>
                    </a:cubicBezTo>
                    <a:cubicBezTo>
                      <a:pt x="466" y="596"/>
                      <a:pt x="575" y="539"/>
                      <a:pt x="629" y="421"/>
                    </a:cubicBezTo>
                    <a:cubicBezTo>
                      <a:pt x="694" y="274"/>
                      <a:pt x="629" y="97"/>
                      <a:pt x="481" y="27"/>
                    </a:cubicBezTo>
                    <a:cubicBezTo>
                      <a:pt x="440" y="9"/>
                      <a:pt x="398" y="1"/>
                      <a:pt x="358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26"/>
              <p:cNvSpPr/>
              <p:nvPr/>
            </p:nvSpPr>
            <p:spPr>
              <a:xfrm>
                <a:off x="986353" y="2692238"/>
                <a:ext cx="13216" cy="11706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10" extrusionOk="0">
                    <a:moveTo>
                      <a:pt x="174" y="1"/>
                    </a:moveTo>
                    <a:cubicBezTo>
                      <a:pt x="116" y="1"/>
                      <a:pt x="61" y="35"/>
                      <a:pt x="37" y="89"/>
                    </a:cubicBezTo>
                    <a:cubicBezTo>
                      <a:pt x="0" y="167"/>
                      <a:pt x="33" y="262"/>
                      <a:pt x="111" y="294"/>
                    </a:cubicBezTo>
                    <a:cubicBezTo>
                      <a:pt x="132" y="305"/>
                      <a:pt x="154" y="310"/>
                      <a:pt x="176" y="310"/>
                    </a:cubicBezTo>
                    <a:cubicBezTo>
                      <a:pt x="233" y="310"/>
                      <a:pt x="290" y="277"/>
                      <a:pt x="316" y="221"/>
                    </a:cubicBezTo>
                    <a:cubicBezTo>
                      <a:pt x="349" y="143"/>
                      <a:pt x="316" y="48"/>
                      <a:pt x="238" y="15"/>
                    </a:cubicBezTo>
                    <a:cubicBezTo>
                      <a:pt x="218" y="6"/>
                      <a:pt x="196" y="1"/>
                      <a:pt x="174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26"/>
              <p:cNvSpPr/>
              <p:nvPr/>
            </p:nvSpPr>
            <p:spPr>
              <a:xfrm>
                <a:off x="425188" y="2496409"/>
                <a:ext cx="14236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377" h="295" extrusionOk="0">
                    <a:moveTo>
                      <a:pt x="207" y="0"/>
                    </a:moveTo>
                    <a:cubicBezTo>
                      <a:pt x="148" y="0"/>
                      <a:pt x="92" y="36"/>
                      <a:pt x="65" y="93"/>
                    </a:cubicBezTo>
                    <a:cubicBezTo>
                      <a:pt x="0" y="194"/>
                      <a:pt x="130" y="295"/>
                      <a:pt x="235" y="295"/>
                    </a:cubicBezTo>
                    <a:cubicBezTo>
                      <a:pt x="284" y="295"/>
                      <a:pt x="327" y="273"/>
                      <a:pt x="344" y="220"/>
                    </a:cubicBezTo>
                    <a:cubicBezTo>
                      <a:pt x="377" y="142"/>
                      <a:pt x="348" y="52"/>
                      <a:pt x="270" y="15"/>
                    </a:cubicBezTo>
                    <a:cubicBezTo>
                      <a:pt x="249" y="5"/>
                      <a:pt x="228" y="0"/>
                      <a:pt x="207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6" name="Google Shape;1726;p26"/>
            <p:cNvGrpSpPr/>
            <p:nvPr/>
          </p:nvGrpSpPr>
          <p:grpSpPr>
            <a:xfrm>
              <a:off x="20705" y="3758301"/>
              <a:ext cx="2340266" cy="1480943"/>
              <a:chOff x="20705" y="3758301"/>
              <a:chExt cx="2340266" cy="1480943"/>
            </a:xfrm>
          </p:grpSpPr>
          <p:grpSp>
            <p:nvGrpSpPr>
              <p:cNvPr id="1727" name="Google Shape;1727;p26"/>
              <p:cNvGrpSpPr/>
              <p:nvPr/>
            </p:nvGrpSpPr>
            <p:grpSpPr>
              <a:xfrm rot="-1434146">
                <a:off x="124719" y="4063247"/>
                <a:ext cx="1689607" cy="871052"/>
                <a:chOff x="152441" y="2342647"/>
                <a:chExt cx="2180241" cy="1123991"/>
              </a:xfrm>
            </p:grpSpPr>
            <p:sp>
              <p:nvSpPr>
                <p:cNvPr id="1728" name="Google Shape;1728;p26"/>
                <p:cNvSpPr/>
                <p:nvPr/>
              </p:nvSpPr>
              <p:spPr>
                <a:xfrm>
                  <a:off x="1817321" y="3150655"/>
                  <a:ext cx="23109" cy="20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540" extrusionOk="0">
                      <a:moveTo>
                        <a:pt x="306" y="1"/>
                      </a:moveTo>
                      <a:cubicBezTo>
                        <a:pt x="204" y="1"/>
                        <a:pt x="107" y="59"/>
                        <a:pt x="62" y="161"/>
                      </a:cubicBezTo>
                      <a:cubicBezTo>
                        <a:pt x="0" y="292"/>
                        <a:pt x="58" y="452"/>
                        <a:pt x="193" y="513"/>
                      </a:cubicBezTo>
                      <a:cubicBezTo>
                        <a:pt x="229" y="532"/>
                        <a:pt x="268" y="540"/>
                        <a:pt x="305" y="540"/>
                      </a:cubicBezTo>
                      <a:cubicBezTo>
                        <a:pt x="405" y="540"/>
                        <a:pt x="503" y="481"/>
                        <a:pt x="550" y="386"/>
                      </a:cubicBezTo>
                      <a:cubicBezTo>
                        <a:pt x="612" y="251"/>
                        <a:pt x="554" y="87"/>
                        <a:pt x="419" y="25"/>
                      </a:cubicBezTo>
                      <a:cubicBezTo>
                        <a:pt x="382" y="9"/>
                        <a:pt x="344" y="1"/>
                        <a:pt x="306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26"/>
                <p:cNvSpPr/>
                <p:nvPr/>
              </p:nvSpPr>
              <p:spPr>
                <a:xfrm>
                  <a:off x="1507719" y="3182752"/>
                  <a:ext cx="24808" cy="2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" h="534" extrusionOk="0">
                      <a:moveTo>
                        <a:pt x="329" y="1"/>
                      </a:moveTo>
                      <a:cubicBezTo>
                        <a:pt x="300" y="1"/>
                        <a:pt x="270" y="6"/>
                        <a:pt x="239" y="16"/>
                      </a:cubicBezTo>
                      <a:cubicBezTo>
                        <a:pt x="17" y="98"/>
                        <a:pt x="1" y="406"/>
                        <a:pt x="214" y="509"/>
                      </a:cubicBezTo>
                      <a:cubicBezTo>
                        <a:pt x="250" y="526"/>
                        <a:pt x="288" y="533"/>
                        <a:pt x="326" y="533"/>
                      </a:cubicBezTo>
                      <a:cubicBezTo>
                        <a:pt x="426" y="533"/>
                        <a:pt x="524" y="477"/>
                        <a:pt x="571" y="382"/>
                      </a:cubicBezTo>
                      <a:cubicBezTo>
                        <a:pt x="656" y="194"/>
                        <a:pt x="512" y="1"/>
                        <a:pt x="329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26"/>
                <p:cNvSpPr/>
                <p:nvPr/>
              </p:nvSpPr>
              <p:spPr>
                <a:xfrm>
                  <a:off x="152441" y="2432140"/>
                  <a:ext cx="45425" cy="39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" h="1037" extrusionOk="0">
                      <a:moveTo>
                        <a:pt x="615" y="0"/>
                      </a:moveTo>
                      <a:cubicBezTo>
                        <a:pt x="277" y="0"/>
                        <a:pt x="0" y="341"/>
                        <a:pt x="132" y="699"/>
                      </a:cubicBezTo>
                      <a:cubicBezTo>
                        <a:pt x="213" y="922"/>
                        <a:pt x="414" y="1037"/>
                        <a:pt x="616" y="1037"/>
                      </a:cubicBezTo>
                      <a:cubicBezTo>
                        <a:pt x="804" y="1037"/>
                        <a:pt x="993" y="938"/>
                        <a:pt x="1088" y="736"/>
                      </a:cubicBezTo>
                      <a:cubicBezTo>
                        <a:pt x="1203" y="478"/>
                        <a:pt x="1092" y="174"/>
                        <a:pt x="838" y="51"/>
                      </a:cubicBezTo>
                      <a:cubicBezTo>
                        <a:pt x="763" y="16"/>
                        <a:pt x="687" y="0"/>
                        <a:pt x="615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26"/>
                <p:cNvSpPr/>
                <p:nvPr/>
              </p:nvSpPr>
              <p:spPr>
                <a:xfrm>
                  <a:off x="728144" y="2876247"/>
                  <a:ext cx="23487" cy="20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" h="535" extrusionOk="0">
                      <a:moveTo>
                        <a:pt x="318" y="1"/>
                      </a:moveTo>
                      <a:cubicBezTo>
                        <a:pt x="143" y="1"/>
                        <a:pt x="0" y="178"/>
                        <a:pt x="68" y="362"/>
                      </a:cubicBezTo>
                      <a:cubicBezTo>
                        <a:pt x="113" y="476"/>
                        <a:pt x="216" y="535"/>
                        <a:pt x="319" y="535"/>
                      </a:cubicBezTo>
                      <a:cubicBezTo>
                        <a:pt x="416" y="535"/>
                        <a:pt x="513" y="483"/>
                        <a:pt x="560" y="378"/>
                      </a:cubicBezTo>
                      <a:cubicBezTo>
                        <a:pt x="622" y="243"/>
                        <a:pt x="565" y="87"/>
                        <a:pt x="429" y="25"/>
                      </a:cubicBezTo>
                      <a:cubicBezTo>
                        <a:pt x="392" y="8"/>
                        <a:pt x="354" y="1"/>
                        <a:pt x="318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26"/>
                <p:cNvSpPr/>
                <p:nvPr/>
              </p:nvSpPr>
              <p:spPr>
                <a:xfrm>
                  <a:off x="1884724" y="3336704"/>
                  <a:ext cx="29944" cy="23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3" h="627" extrusionOk="0">
                      <a:moveTo>
                        <a:pt x="446" y="1"/>
                      </a:moveTo>
                      <a:cubicBezTo>
                        <a:pt x="152" y="1"/>
                        <a:pt x="0" y="425"/>
                        <a:pt x="296" y="597"/>
                      </a:cubicBezTo>
                      <a:cubicBezTo>
                        <a:pt x="339" y="617"/>
                        <a:pt x="385" y="626"/>
                        <a:pt x="430" y="626"/>
                      </a:cubicBezTo>
                      <a:cubicBezTo>
                        <a:pt x="550" y="626"/>
                        <a:pt x="664" y="558"/>
                        <a:pt x="718" y="445"/>
                      </a:cubicBezTo>
                      <a:cubicBezTo>
                        <a:pt x="792" y="285"/>
                        <a:pt x="722" y="96"/>
                        <a:pt x="562" y="22"/>
                      </a:cubicBezTo>
                      <a:cubicBezTo>
                        <a:pt x="522" y="8"/>
                        <a:pt x="483" y="1"/>
                        <a:pt x="446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3" name="Google Shape;1733;p26"/>
                <p:cNvSpPr/>
                <p:nvPr/>
              </p:nvSpPr>
              <p:spPr>
                <a:xfrm>
                  <a:off x="1667938" y="3290711"/>
                  <a:ext cx="19975" cy="16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439" extrusionOk="0">
                      <a:moveTo>
                        <a:pt x="245" y="0"/>
                      </a:moveTo>
                      <a:cubicBezTo>
                        <a:pt x="174" y="0"/>
                        <a:pt x="102" y="34"/>
                        <a:pt x="54" y="112"/>
                      </a:cubicBezTo>
                      <a:cubicBezTo>
                        <a:pt x="1" y="227"/>
                        <a:pt x="50" y="362"/>
                        <a:pt x="165" y="419"/>
                      </a:cubicBezTo>
                      <a:cubicBezTo>
                        <a:pt x="195" y="432"/>
                        <a:pt x="227" y="439"/>
                        <a:pt x="258" y="439"/>
                      </a:cubicBezTo>
                      <a:cubicBezTo>
                        <a:pt x="345" y="439"/>
                        <a:pt x="429" y="390"/>
                        <a:pt x="468" y="309"/>
                      </a:cubicBezTo>
                      <a:cubicBezTo>
                        <a:pt x="529" y="134"/>
                        <a:pt x="388" y="0"/>
                        <a:pt x="245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4" name="Google Shape;1734;p26"/>
                <p:cNvSpPr/>
                <p:nvPr/>
              </p:nvSpPr>
              <p:spPr>
                <a:xfrm>
                  <a:off x="1158959" y="3003539"/>
                  <a:ext cx="21561" cy="17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" h="466" extrusionOk="0">
                      <a:moveTo>
                        <a:pt x="288" y="1"/>
                      </a:moveTo>
                      <a:cubicBezTo>
                        <a:pt x="262" y="1"/>
                        <a:pt x="236" y="5"/>
                        <a:pt x="210" y="15"/>
                      </a:cubicBezTo>
                      <a:cubicBezTo>
                        <a:pt x="13" y="85"/>
                        <a:pt x="0" y="360"/>
                        <a:pt x="189" y="442"/>
                      </a:cubicBezTo>
                      <a:cubicBezTo>
                        <a:pt x="222" y="458"/>
                        <a:pt x="256" y="466"/>
                        <a:pt x="290" y="466"/>
                      </a:cubicBezTo>
                      <a:cubicBezTo>
                        <a:pt x="375" y="466"/>
                        <a:pt x="455" y="417"/>
                        <a:pt x="493" y="335"/>
                      </a:cubicBezTo>
                      <a:cubicBezTo>
                        <a:pt x="571" y="176"/>
                        <a:pt x="447" y="1"/>
                        <a:pt x="288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5" name="Google Shape;1735;p26"/>
                <p:cNvSpPr/>
                <p:nvPr/>
              </p:nvSpPr>
              <p:spPr>
                <a:xfrm>
                  <a:off x="217201" y="2698884"/>
                  <a:ext cx="19560" cy="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" h="458" extrusionOk="0">
                      <a:moveTo>
                        <a:pt x="257" y="0"/>
                      </a:moveTo>
                      <a:cubicBezTo>
                        <a:pt x="171" y="0"/>
                        <a:pt x="89" y="50"/>
                        <a:pt x="54" y="135"/>
                      </a:cubicBezTo>
                      <a:cubicBezTo>
                        <a:pt x="1" y="250"/>
                        <a:pt x="46" y="385"/>
                        <a:pt x="161" y="438"/>
                      </a:cubicBezTo>
                      <a:cubicBezTo>
                        <a:pt x="191" y="451"/>
                        <a:pt x="222" y="457"/>
                        <a:pt x="253" y="457"/>
                      </a:cubicBezTo>
                      <a:cubicBezTo>
                        <a:pt x="341" y="457"/>
                        <a:pt x="425" y="408"/>
                        <a:pt x="464" y="324"/>
                      </a:cubicBezTo>
                      <a:cubicBezTo>
                        <a:pt x="518" y="213"/>
                        <a:pt x="473" y="77"/>
                        <a:pt x="358" y="24"/>
                      </a:cubicBezTo>
                      <a:cubicBezTo>
                        <a:pt x="325" y="8"/>
                        <a:pt x="291" y="0"/>
                        <a:pt x="257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6" name="Google Shape;1736;p26"/>
                <p:cNvSpPr/>
                <p:nvPr/>
              </p:nvSpPr>
              <p:spPr>
                <a:xfrm>
                  <a:off x="2068355" y="3331379"/>
                  <a:ext cx="54676" cy="46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" h="1244" extrusionOk="0">
                      <a:moveTo>
                        <a:pt x="740" y="1"/>
                      </a:moveTo>
                      <a:cubicBezTo>
                        <a:pt x="335" y="1"/>
                        <a:pt x="1" y="410"/>
                        <a:pt x="160" y="836"/>
                      </a:cubicBezTo>
                      <a:cubicBezTo>
                        <a:pt x="259" y="1106"/>
                        <a:pt x="501" y="1244"/>
                        <a:pt x="744" y="1244"/>
                      </a:cubicBezTo>
                      <a:cubicBezTo>
                        <a:pt x="970" y="1244"/>
                        <a:pt x="1196" y="1124"/>
                        <a:pt x="1308" y="881"/>
                      </a:cubicBezTo>
                      <a:cubicBezTo>
                        <a:pt x="1448" y="569"/>
                        <a:pt x="1313" y="204"/>
                        <a:pt x="1005" y="61"/>
                      </a:cubicBezTo>
                      <a:cubicBezTo>
                        <a:pt x="916" y="19"/>
                        <a:pt x="826" y="1"/>
                        <a:pt x="740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7" name="Google Shape;1737;p26"/>
                <p:cNvSpPr/>
                <p:nvPr/>
              </p:nvSpPr>
              <p:spPr>
                <a:xfrm>
                  <a:off x="1029439" y="2580881"/>
                  <a:ext cx="57206" cy="46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234" extrusionOk="0">
                      <a:moveTo>
                        <a:pt x="762" y="1"/>
                      </a:moveTo>
                      <a:cubicBezTo>
                        <a:pt x="693" y="1"/>
                        <a:pt x="622" y="13"/>
                        <a:pt x="550" y="39"/>
                      </a:cubicBezTo>
                      <a:cubicBezTo>
                        <a:pt x="37" y="223"/>
                        <a:pt x="0" y="937"/>
                        <a:pt x="493" y="1175"/>
                      </a:cubicBezTo>
                      <a:cubicBezTo>
                        <a:pt x="577" y="1215"/>
                        <a:pt x="666" y="1233"/>
                        <a:pt x="754" y="1233"/>
                      </a:cubicBezTo>
                      <a:cubicBezTo>
                        <a:pt x="986" y="1233"/>
                        <a:pt x="1210" y="1102"/>
                        <a:pt x="1317" y="876"/>
                      </a:cubicBezTo>
                      <a:cubicBezTo>
                        <a:pt x="1515" y="449"/>
                        <a:pt x="1185" y="1"/>
                        <a:pt x="762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8" name="Google Shape;1738;p26"/>
                <p:cNvSpPr/>
                <p:nvPr/>
              </p:nvSpPr>
              <p:spPr>
                <a:xfrm>
                  <a:off x="2057782" y="3442057"/>
                  <a:ext cx="29037" cy="24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651" extrusionOk="0">
                      <a:moveTo>
                        <a:pt x="362" y="1"/>
                      </a:moveTo>
                      <a:cubicBezTo>
                        <a:pt x="258" y="1"/>
                        <a:pt x="153" y="51"/>
                        <a:pt x="87" y="170"/>
                      </a:cubicBezTo>
                      <a:cubicBezTo>
                        <a:pt x="1" y="334"/>
                        <a:pt x="66" y="539"/>
                        <a:pt x="234" y="621"/>
                      </a:cubicBezTo>
                      <a:cubicBezTo>
                        <a:pt x="279" y="642"/>
                        <a:pt x="325" y="651"/>
                        <a:pt x="371" y="651"/>
                      </a:cubicBezTo>
                      <a:cubicBezTo>
                        <a:pt x="502" y="651"/>
                        <a:pt x="625" y="573"/>
                        <a:pt x="673" y="445"/>
                      </a:cubicBezTo>
                      <a:cubicBezTo>
                        <a:pt x="769" y="195"/>
                        <a:pt x="567" y="1"/>
                        <a:pt x="362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9" name="Google Shape;1739;p26"/>
                <p:cNvSpPr/>
                <p:nvPr/>
              </p:nvSpPr>
              <p:spPr>
                <a:xfrm>
                  <a:off x="1666843" y="3077324"/>
                  <a:ext cx="52562" cy="45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1206" extrusionOk="0">
                      <a:moveTo>
                        <a:pt x="693" y="0"/>
                      </a:moveTo>
                      <a:cubicBezTo>
                        <a:pt x="457" y="0"/>
                        <a:pt x="232" y="133"/>
                        <a:pt x="124" y="359"/>
                      </a:cubicBezTo>
                      <a:cubicBezTo>
                        <a:pt x="1" y="662"/>
                        <a:pt x="140" y="1011"/>
                        <a:pt x="436" y="1147"/>
                      </a:cubicBezTo>
                      <a:cubicBezTo>
                        <a:pt x="522" y="1187"/>
                        <a:pt x="612" y="1206"/>
                        <a:pt x="701" y="1206"/>
                      </a:cubicBezTo>
                      <a:cubicBezTo>
                        <a:pt x="922" y="1206"/>
                        <a:pt x="1133" y="1088"/>
                        <a:pt x="1244" y="880"/>
                      </a:cubicBezTo>
                      <a:cubicBezTo>
                        <a:pt x="1392" y="568"/>
                        <a:pt x="1257" y="199"/>
                        <a:pt x="949" y="55"/>
                      </a:cubicBezTo>
                      <a:cubicBezTo>
                        <a:pt x="866" y="18"/>
                        <a:pt x="778" y="0"/>
                        <a:pt x="693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0" name="Google Shape;1740;p26"/>
                <p:cNvSpPr/>
                <p:nvPr/>
              </p:nvSpPr>
              <p:spPr>
                <a:xfrm>
                  <a:off x="915250" y="2848039"/>
                  <a:ext cx="29906" cy="24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648" extrusionOk="0">
                      <a:moveTo>
                        <a:pt x="397" y="1"/>
                      </a:moveTo>
                      <a:cubicBezTo>
                        <a:pt x="360" y="1"/>
                        <a:pt x="322" y="7"/>
                        <a:pt x="283" y="21"/>
                      </a:cubicBezTo>
                      <a:cubicBezTo>
                        <a:pt x="12" y="120"/>
                        <a:pt x="0" y="497"/>
                        <a:pt x="259" y="616"/>
                      </a:cubicBezTo>
                      <a:cubicBezTo>
                        <a:pt x="303" y="638"/>
                        <a:pt x="350" y="648"/>
                        <a:pt x="396" y="648"/>
                      </a:cubicBezTo>
                      <a:cubicBezTo>
                        <a:pt x="519" y="648"/>
                        <a:pt x="636" y="577"/>
                        <a:pt x="689" y="460"/>
                      </a:cubicBezTo>
                      <a:cubicBezTo>
                        <a:pt x="791" y="235"/>
                        <a:pt x="619" y="1"/>
                        <a:pt x="397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1" name="Google Shape;1741;p26"/>
                <p:cNvSpPr/>
                <p:nvPr/>
              </p:nvSpPr>
              <p:spPr>
                <a:xfrm>
                  <a:off x="540284" y="2669204"/>
                  <a:ext cx="54261" cy="46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234" extrusionOk="0">
                      <a:moveTo>
                        <a:pt x="732" y="0"/>
                      </a:moveTo>
                      <a:cubicBezTo>
                        <a:pt x="333" y="0"/>
                        <a:pt x="0" y="404"/>
                        <a:pt x="156" y="826"/>
                      </a:cubicBezTo>
                      <a:cubicBezTo>
                        <a:pt x="252" y="1096"/>
                        <a:pt x="492" y="1234"/>
                        <a:pt x="733" y="1234"/>
                      </a:cubicBezTo>
                      <a:cubicBezTo>
                        <a:pt x="955" y="1234"/>
                        <a:pt x="1177" y="1118"/>
                        <a:pt x="1289" y="880"/>
                      </a:cubicBezTo>
                      <a:cubicBezTo>
                        <a:pt x="1436" y="572"/>
                        <a:pt x="1301" y="203"/>
                        <a:pt x="993" y="59"/>
                      </a:cubicBezTo>
                      <a:cubicBezTo>
                        <a:pt x="906" y="19"/>
                        <a:pt x="818" y="0"/>
                        <a:pt x="732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2" name="Google Shape;1742;p26"/>
                <p:cNvSpPr/>
                <p:nvPr/>
              </p:nvSpPr>
              <p:spPr>
                <a:xfrm>
                  <a:off x="1377746" y="3010600"/>
                  <a:ext cx="29906" cy="24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643" extrusionOk="0">
                      <a:moveTo>
                        <a:pt x="397" y="0"/>
                      </a:moveTo>
                      <a:cubicBezTo>
                        <a:pt x="360" y="0"/>
                        <a:pt x="322" y="7"/>
                        <a:pt x="283" y="21"/>
                      </a:cubicBezTo>
                      <a:cubicBezTo>
                        <a:pt x="13" y="119"/>
                        <a:pt x="0" y="493"/>
                        <a:pt x="259" y="616"/>
                      </a:cubicBezTo>
                      <a:cubicBezTo>
                        <a:pt x="302" y="634"/>
                        <a:pt x="347" y="643"/>
                        <a:pt x="390" y="643"/>
                      </a:cubicBezTo>
                      <a:cubicBezTo>
                        <a:pt x="514" y="643"/>
                        <a:pt x="632" y="574"/>
                        <a:pt x="690" y="456"/>
                      </a:cubicBezTo>
                      <a:cubicBezTo>
                        <a:pt x="792" y="234"/>
                        <a:pt x="619" y="0"/>
                        <a:pt x="397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3" name="Google Shape;1743;p26"/>
                <p:cNvSpPr/>
                <p:nvPr/>
              </p:nvSpPr>
              <p:spPr>
                <a:xfrm>
                  <a:off x="1347990" y="2835314"/>
                  <a:ext cx="28547" cy="24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649" extrusionOk="0">
                      <a:moveTo>
                        <a:pt x="385" y="0"/>
                      </a:moveTo>
                      <a:cubicBezTo>
                        <a:pt x="175" y="0"/>
                        <a:pt x="1" y="216"/>
                        <a:pt x="83" y="436"/>
                      </a:cubicBezTo>
                      <a:cubicBezTo>
                        <a:pt x="134" y="577"/>
                        <a:pt x="259" y="649"/>
                        <a:pt x="385" y="649"/>
                      </a:cubicBezTo>
                      <a:cubicBezTo>
                        <a:pt x="501" y="649"/>
                        <a:pt x="618" y="587"/>
                        <a:pt x="677" y="461"/>
                      </a:cubicBezTo>
                      <a:cubicBezTo>
                        <a:pt x="755" y="301"/>
                        <a:pt x="682" y="104"/>
                        <a:pt x="517" y="30"/>
                      </a:cubicBezTo>
                      <a:cubicBezTo>
                        <a:pt x="473" y="10"/>
                        <a:pt x="428" y="0"/>
                        <a:pt x="385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4" name="Google Shape;1744;p26"/>
                <p:cNvSpPr/>
                <p:nvPr/>
              </p:nvSpPr>
              <p:spPr>
                <a:xfrm>
                  <a:off x="816127" y="2460272"/>
                  <a:ext cx="54676" cy="46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" h="1243" extrusionOk="0">
                      <a:moveTo>
                        <a:pt x="736" y="1"/>
                      </a:moveTo>
                      <a:cubicBezTo>
                        <a:pt x="334" y="1"/>
                        <a:pt x="0" y="408"/>
                        <a:pt x="159" y="836"/>
                      </a:cubicBezTo>
                      <a:cubicBezTo>
                        <a:pt x="257" y="1106"/>
                        <a:pt x="498" y="1243"/>
                        <a:pt x="740" y="1243"/>
                      </a:cubicBezTo>
                      <a:cubicBezTo>
                        <a:pt x="966" y="1243"/>
                        <a:pt x="1193" y="1123"/>
                        <a:pt x="1304" y="882"/>
                      </a:cubicBezTo>
                      <a:cubicBezTo>
                        <a:pt x="1447" y="570"/>
                        <a:pt x="1312" y="205"/>
                        <a:pt x="1000" y="61"/>
                      </a:cubicBezTo>
                      <a:cubicBezTo>
                        <a:pt x="912" y="20"/>
                        <a:pt x="822" y="1"/>
                        <a:pt x="736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5" name="Google Shape;1745;p26"/>
                <p:cNvSpPr/>
                <p:nvPr/>
              </p:nvSpPr>
              <p:spPr>
                <a:xfrm>
                  <a:off x="557918" y="2342647"/>
                  <a:ext cx="29944" cy="24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3" h="647" extrusionOk="0">
                      <a:moveTo>
                        <a:pt x="398" y="0"/>
                      </a:moveTo>
                      <a:cubicBezTo>
                        <a:pt x="361" y="0"/>
                        <a:pt x="323" y="7"/>
                        <a:pt x="284" y="21"/>
                      </a:cubicBezTo>
                      <a:cubicBezTo>
                        <a:pt x="13" y="123"/>
                        <a:pt x="1" y="501"/>
                        <a:pt x="263" y="620"/>
                      </a:cubicBezTo>
                      <a:cubicBezTo>
                        <a:pt x="305" y="638"/>
                        <a:pt x="349" y="647"/>
                        <a:pt x="393" y="647"/>
                      </a:cubicBezTo>
                      <a:cubicBezTo>
                        <a:pt x="515" y="647"/>
                        <a:pt x="633" y="578"/>
                        <a:pt x="690" y="460"/>
                      </a:cubicBezTo>
                      <a:cubicBezTo>
                        <a:pt x="792" y="234"/>
                        <a:pt x="620" y="0"/>
                        <a:pt x="398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6" name="Google Shape;1746;p26"/>
                <p:cNvSpPr/>
                <p:nvPr/>
              </p:nvSpPr>
              <p:spPr>
                <a:xfrm>
                  <a:off x="2036334" y="3241319"/>
                  <a:ext cx="21183" cy="16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435" extrusionOk="0">
                      <a:moveTo>
                        <a:pt x="312" y="1"/>
                      </a:moveTo>
                      <a:cubicBezTo>
                        <a:pt x="109" y="1"/>
                        <a:pt x="0" y="308"/>
                        <a:pt x="228" y="414"/>
                      </a:cubicBezTo>
                      <a:cubicBezTo>
                        <a:pt x="257" y="428"/>
                        <a:pt x="288" y="434"/>
                        <a:pt x="318" y="434"/>
                      </a:cubicBezTo>
                      <a:cubicBezTo>
                        <a:pt x="399" y="434"/>
                        <a:pt x="476" y="389"/>
                        <a:pt x="515" y="312"/>
                      </a:cubicBezTo>
                      <a:cubicBezTo>
                        <a:pt x="560" y="205"/>
                        <a:pt x="515" y="78"/>
                        <a:pt x="413" y="25"/>
                      </a:cubicBezTo>
                      <a:cubicBezTo>
                        <a:pt x="378" y="8"/>
                        <a:pt x="344" y="1"/>
                        <a:pt x="312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7" name="Google Shape;1747;p26"/>
                <p:cNvSpPr/>
                <p:nvPr/>
              </p:nvSpPr>
              <p:spPr>
                <a:xfrm>
                  <a:off x="2312367" y="3327075"/>
                  <a:ext cx="20315" cy="16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427" extrusionOk="0">
                      <a:moveTo>
                        <a:pt x="308" y="1"/>
                      </a:moveTo>
                      <a:cubicBezTo>
                        <a:pt x="105" y="1"/>
                        <a:pt x="1" y="287"/>
                        <a:pt x="205" y="404"/>
                      </a:cubicBezTo>
                      <a:cubicBezTo>
                        <a:pt x="236" y="419"/>
                        <a:pt x="268" y="427"/>
                        <a:pt x="299" y="427"/>
                      </a:cubicBezTo>
                      <a:cubicBezTo>
                        <a:pt x="378" y="427"/>
                        <a:pt x="454" y="381"/>
                        <a:pt x="493" y="302"/>
                      </a:cubicBezTo>
                      <a:cubicBezTo>
                        <a:pt x="538" y="195"/>
                        <a:pt x="493" y="68"/>
                        <a:pt x="386" y="15"/>
                      </a:cubicBezTo>
                      <a:cubicBezTo>
                        <a:pt x="359" y="5"/>
                        <a:pt x="332" y="1"/>
                        <a:pt x="308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26"/>
                <p:cNvSpPr/>
                <p:nvPr/>
              </p:nvSpPr>
              <p:spPr>
                <a:xfrm>
                  <a:off x="2171027" y="3371368"/>
                  <a:ext cx="26243" cy="22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597" extrusionOk="0">
                      <a:moveTo>
                        <a:pt x="358" y="1"/>
                      </a:moveTo>
                      <a:cubicBezTo>
                        <a:pt x="162" y="1"/>
                        <a:pt x="1" y="197"/>
                        <a:pt x="79" y="405"/>
                      </a:cubicBezTo>
                      <a:cubicBezTo>
                        <a:pt x="128" y="532"/>
                        <a:pt x="242" y="596"/>
                        <a:pt x="358" y="596"/>
                      </a:cubicBezTo>
                      <a:cubicBezTo>
                        <a:pt x="466" y="596"/>
                        <a:pt x="575" y="539"/>
                        <a:pt x="629" y="421"/>
                      </a:cubicBezTo>
                      <a:cubicBezTo>
                        <a:pt x="694" y="274"/>
                        <a:pt x="629" y="97"/>
                        <a:pt x="481" y="27"/>
                      </a:cubicBezTo>
                      <a:cubicBezTo>
                        <a:pt x="440" y="9"/>
                        <a:pt x="398" y="1"/>
                        <a:pt x="358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26"/>
                <p:cNvSpPr/>
                <p:nvPr/>
              </p:nvSpPr>
              <p:spPr>
                <a:xfrm>
                  <a:off x="986353" y="2692238"/>
                  <a:ext cx="13216" cy="11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" h="310" extrusionOk="0">
                      <a:moveTo>
                        <a:pt x="174" y="1"/>
                      </a:moveTo>
                      <a:cubicBezTo>
                        <a:pt x="116" y="1"/>
                        <a:pt x="61" y="35"/>
                        <a:pt x="37" y="89"/>
                      </a:cubicBezTo>
                      <a:cubicBezTo>
                        <a:pt x="0" y="167"/>
                        <a:pt x="33" y="262"/>
                        <a:pt x="111" y="294"/>
                      </a:cubicBezTo>
                      <a:cubicBezTo>
                        <a:pt x="132" y="305"/>
                        <a:pt x="154" y="310"/>
                        <a:pt x="176" y="310"/>
                      </a:cubicBezTo>
                      <a:cubicBezTo>
                        <a:pt x="233" y="310"/>
                        <a:pt x="290" y="277"/>
                        <a:pt x="316" y="221"/>
                      </a:cubicBezTo>
                      <a:cubicBezTo>
                        <a:pt x="349" y="143"/>
                        <a:pt x="316" y="48"/>
                        <a:pt x="238" y="15"/>
                      </a:cubicBezTo>
                      <a:cubicBezTo>
                        <a:pt x="218" y="6"/>
                        <a:pt x="196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26"/>
                <p:cNvSpPr/>
                <p:nvPr/>
              </p:nvSpPr>
              <p:spPr>
                <a:xfrm>
                  <a:off x="425188" y="2496409"/>
                  <a:ext cx="14236" cy="11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295" extrusionOk="0">
                      <a:moveTo>
                        <a:pt x="207" y="0"/>
                      </a:moveTo>
                      <a:cubicBezTo>
                        <a:pt x="148" y="0"/>
                        <a:pt x="92" y="36"/>
                        <a:pt x="65" y="93"/>
                      </a:cubicBezTo>
                      <a:cubicBezTo>
                        <a:pt x="0" y="194"/>
                        <a:pt x="130" y="295"/>
                        <a:pt x="235" y="295"/>
                      </a:cubicBezTo>
                      <a:cubicBezTo>
                        <a:pt x="284" y="295"/>
                        <a:pt x="327" y="273"/>
                        <a:pt x="344" y="220"/>
                      </a:cubicBezTo>
                      <a:cubicBezTo>
                        <a:pt x="377" y="142"/>
                        <a:pt x="348" y="52"/>
                        <a:pt x="270" y="15"/>
                      </a:cubicBezTo>
                      <a:cubicBezTo>
                        <a:pt x="249" y="5"/>
                        <a:pt x="228" y="0"/>
                        <a:pt x="207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51" name="Google Shape;1751;p26"/>
              <p:cNvSpPr/>
              <p:nvPr/>
            </p:nvSpPr>
            <p:spPr>
              <a:xfrm rot="-1434260">
                <a:off x="2118364" y="4525893"/>
                <a:ext cx="23176" cy="1881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43" extrusionOk="0">
                    <a:moveTo>
                      <a:pt x="397" y="0"/>
                    </a:moveTo>
                    <a:cubicBezTo>
                      <a:pt x="360" y="0"/>
                      <a:pt x="322" y="7"/>
                      <a:pt x="283" y="21"/>
                    </a:cubicBezTo>
                    <a:cubicBezTo>
                      <a:pt x="13" y="119"/>
                      <a:pt x="0" y="493"/>
                      <a:pt x="259" y="616"/>
                    </a:cubicBezTo>
                    <a:cubicBezTo>
                      <a:pt x="302" y="634"/>
                      <a:pt x="347" y="643"/>
                      <a:pt x="390" y="643"/>
                    </a:cubicBezTo>
                    <a:cubicBezTo>
                      <a:pt x="514" y="643"/>
                      <a:pt x="632" y="574"/>
                      <a:pt x="690" y="456"/>
                    </a:cubicBezTo>
                    <a:cubicBezTo>
                      <a:pt x="792" y="234"/>
                      <a:pt x="619" y="0"/>
                      <a:pt x="397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26"/>
              <p:cNvSpPr/>
              <p:nvPr/>
            </p:nvSpPr>
            <p:spPr>
              <a:xfrm rot="-1434260">
                <a:off x="2327802" y="4484192"/>
                <a:ext cx="16416" cy="12729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35" extrusionOk="0">
                    <a:moveTo>
                      <a:pt x="312" y="1"/>
                    </a:moveTo>
                    <a:cubicBezTo>
                      <a:pt x="109" y="1"/>
                      <a:pt x="0" y="308"/>
                      <a:pt x="228" y="414"/>
                    </a:cubicBezTo>
                    <a:cubicBezTo>
                      <a:pt x="257" y="428"/>
                      <a:pt x="288" y="434"/>
                      <a:pt x="318" y="434"/>
                    </a:cubicBezTo>
                    <a:cubicBezTo>
                      <a:pt x="399" y="434"/>
                      <a:pt x="476" y="389"/>
                      <a:pt x="515" y="312"/>
                    </a:cubicBezTo>
                    <a:cubicBezTo>
                      <a:pt x="560" y="205"/>
                      <a:pt x="515" y="78"/>
                      <a:pt x="413" y="25"/>
                    </a:cubicBezTo>
                    <a:cubicBezTo>
                      <a:pt x="378" y="8"/>
                      <a:pt x="344" y="1"/>
                      <a:pt x="312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26"/>
              <p:cNvSpPr/>
              <p:nvPr/>
            </p:nvSpPr>
            <p:spPr>
              <a:xfrm rot="-1434260">
                <a:off x="2299429" y="4607989"/>
                <a:ext cx="19225" cy="15626"/>
              </a:xfrm>
              <a:custGeom>
                <a:avLst/>
                <a:gdLst/>
                <a:ahLst/>
                <a:cxnLst/>
                <a:rect l="l" t="t" r="r" b="b"/>
                <a:pathLst>
                  <a:path w="657" h="534" extrusionOk="0">
                    <a:moveTo>
                      <a:pt x="329" y="1"/>
                    </a:moveTo>
                    <a:cubicBezTo>
                      <a:pt x="300" y="1"/>
                      <a:pt x="270" y="6"/>
                      <a:pt x="239" y="16"/>
                    </a:cubicBezTo>
                    <a:cubicBezTo>
                      <a:pt x="17" y="98"/>
                      <a:pt x="1" y="406"/>
                      <a:pt x="214" y="509"/>
                    </a:cubicBezTo>
                    <a:cubicBezTo>
                      <a:pt x="250" y="526"/>
                      <a:pt x="288" y="533"/>
                      <a:pt x="326" y="533"/>
                    </a:cubicBezTo>
                    <a:cubicBezTo>
                      <a:pt x="426" y="533"/>
                      <a:pt x="524" y="477"/>
                      <a:pt x="571" y="382"/>
                    </a:cubicBezTo>
                    <a:cubicBezTo>
                      <a:pt x="656" y="194"/>
                      <a:pt x="512" y="1"/>
                      <a:pt x="329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26"/>
              <p:cNvSpPr/>
              <p:nvPr/>
            </p:nvSpPr>
            <p:spPr>
              <a:xfrm rot="-1434260">
                <a:off x="1960551" y="4623677"/>
                <a:ext cx="40733" cy="35291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206" extrusionOk="0">
                    <a:moveTo>
                      <a:pt x="693" y="0"/>
                    </a:moveTo>
                    <a:cubicBezTo>
                      <a:pt x="457" y="0"/>
                      <a:pt x="232" y="133"/>
                      <a:pt x="124" y="359"/>
                    </a:cubicBezTo>
                    <a:cubicBezTo>
                      <a:pt x="1" y="662"/>
                      <a:pt x="140" y="1011"/>
                      <a:pt x="436" y="1147"/>
                    </a:cubicBezTo>
                    <a:cubicBezTo>
                      <a:pt x="522" y="1187"/>
                      <a:pt x="612" y="1206"/>
                      <a:pt x="701" y="1206"/>
                    </a:cubicBezTo>
                    <a:cubicBezTo>
                      <a:pt x="922" y="1206"/>
                      <a:pt x="1133" y="1088"/>
                      <a:pt x="1244" y="880"/>
                    </a:cubicBezTo>
                    <a:cubicBezTo>
                      <a:pt x="1392" y="568"/>
                      <a:pt x="1257" y="199"/>
                      <a:pt x="949" y="55"/>
                    </a:cubicBezTo>
                    <a:cubicBezTo>
                      <a:pt x="866" y="18"/>
                      <a:pt x="778" y="0"/>
                      <a:pt x="693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26"/>
              <p:cNvSpPr/>
              <p:nvPr/>
            </p:nvSpPr>
            <p:spPr>
              <a:xfrm rot="-1434260">
                <a:off x="2335574" y="4636550"/>
                <a:ext cx="22503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1" extrusionOk="0">
                    <a:moveTo>
                      <a:pt x="362" y="1"/>
                    </a:moveTo>
                    <a:cubicBezTo>
                      <a:pt x="258" y="1"/>
                      <a:pt x="153" y="51"/>
                      <a:pt x="87" y="170"/>
                    </a:cubicBezTo>
                    <a:cubicBezTo>
                      <a:pt x="1" y="334"/>
                      <a:pt x="66" y="539"/>
                      <a:pt x="234" y="621"/>
                    </a:cubicBezTo>
                    <a:cubicBezTo>
                      <a:pt x="279" y="642"/>
                      <a:pt x="325" y="651"/>
                      <a:pt x="371" y="651"/>
                    </a:cubicBezTo>
                    <a:cubicBezTo>
                      <a:pt x="502" y="651"/>
                      <a:pt x="625" y="573"/>
                      <a:pt x="673" y="445"/>
                    </a:cubicBezTo>
                    <a:cubicBezTo>
                      <a:pt x="769" y="195"/>
                      <a:pt x="567" y="1"/>
                      <a:pt x="362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6" name="Google Shape;1756;p26"/>
            <p:cNvGrpSpPr/>
            <p:nvPr/>
          </p:nvGrpSpPr>
          <p:grpSpPr>
            <a:xfrm>
              <a:off x="49568" y="3227186"/>
              <a:ext cx="2544314" cy="966285"/>
              <a:chOff x="49568" y="3227186"/>
              <a:chExt cx="2544314" cy="966285"/>
            </a:xfrm>
          </p:grpSpPr>
          <p:grpSp>
            <p:nvGrpSpPr>
              <p:cNvPr id="1757" name="Google Shape;1757;p26"/>
              <p:cNvGrpSpPr/>
              <p:nvPr/>
            </p:nvGrpSpPr>
            <p:grpSpPr>
              <a:xfrm rot="-735074">
                <a:off x="107285" y="3360752"/>
                <a:ext cx="1332606" cy="687006"/>
                <a:chOff x="152441" y="2342647"/>
                <a:chExt cx="2180241" cy="1123991"/>
              </a:xfrm>
            </p:grpSpPr>
            <p:sp>
              <p:nvSpPr>
                <p:cNvPr id="1758" name="Google Shape;1758;p26"/>
                <p:cNvSpPr/>
                <p:nvPr/>
              </p:nvSpPr>
              <p:spPr>
                <a:xfrm>
                  <a:off x="1817321" y="3150655"/>
                  <a:ext cx="23109" cy="20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540" extrusionOk="0">
                      <a:moveTo>
                        <a:pt x="306" y="1"/>
                      </a:moveTo>
                      <a:cubicBezTo>
                        <a:pt x="204" y="1"/>
                        <a:pt x="107" y="59"/>
                        <a:pt x="62" y="161"/>
                      </a:cubicBezTo>
                      <a:cubicBezTo>
                        <a:pt x="0" y="292"/>
                        <a:pt x="58" y="452"/>
                        <a:pt x="193" y="513"/>
                      </a:cubicBezTo>
                      <a:cubicBezTo>
                        <a:pt x="229" y="532"/>
                        <a:pt x="268" y="540"/>
                        <a:pt x="305" y="540"/>
                      </a:cubicBezTo>
                      <a:cubicBezTo>
                        <a:pt x="405" y="540"/>
                        <a:pt x="503" y="481"/>
                        <a:pt x="550" y="386"/>
                      </a:cubicBezTo>
                      <a:cubicBezTo>
                        <a:pt x="612" y="251"/>
                        <a:pt x="554" y="87"/>
                        <a:pt x="419" y="25"/>
                      </a:cubicBezTo>
                      <a:cubicBezTo>
                        <a:pt x="382" y="9"/>
                        <a:pt x="344" y="1"/>
                        <a:pt x="306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26"/>
                <p:cNvSpPr/>
                <p:nvPr/>
              </p:nvSpPr>
              <p:spPr>
                <a:xfrm>
                  <a:off x="1507719" y="3182752"/>
                  <a:ext cx="24808" cy="2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" h="534" extrusionOk="0">
                      <a:moveTo>
                        <a:pt x="329" y="1"/>
                      </a:moveTo>
                      <a:cubicBezTo>
                        <a:pt x="300" y="1"/>
                        <a:pt x="270" y="6"/>
                        <a:pt x="239" y="16"/>
                      </a:cubicBezTo>
                      <a:cubicBezTo>
                        <a:pt x="17" y="98"/>
                        <a:pt x="1" y="406"/>
                        <a:pt x="214" y="509"/>
                      </a:cubicBezTo>
                      <a:cubicBezTo>
                        <a:pt x="250" y="526"/>
                        <a:pt x="288" y="533"/>
                        <a:pt x="326" y="533"/>
                      </a:cubicBezTo>
                      <a:cubicBezTo>
                        <a:pt x="426" y="533"/>
                        <a:pt x="524" y="477"/>
                        <a:pt x="571" y="382"/>
                      </a:cubicBezTo>
                      <a:cubicBezTo>
                        <a:pt x="656" y="194"/>
                        <a:pt x="512" y="1"/>
                        <a:pt x="329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26"/>
                <p:cNvSpPr/>
                <p:nvPr/>
              </p:nvSpPr>
              <p:spPr>
                <a:xfrm>
                  <a:off x="152441" y="2432140"/>
                  <a:ext cx="45425" cy="39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" h="1037" extrusionOk="0">
                      <a:moveTo>
                        <a:pt x="615" y="0"/>
                      </a:moveTo>
                      <a:cubicBezTo>
                        <a:pt x="277" y="0"/>
                        <a:pt x="0" y="341"/>
                        <a:pt x="132" y="699"/>
                      </a:cubicBezTo>
                      <a:cubicBezTo>
                        <a:pt x="213" y="922"/>
                        <a:pt x="414" y="1037"/>
                        <a:pt x="616" y="1037"/>
                      </a:cubicBezTo>
                      <a:cubicBezTo>
                        <a:pt x="804" y="1037"/>
                        <a:pt x="993" y="938"/>
                        <a:pt x="1088" y="736"/>
                      </a:cubicBezTo>
                      <a:cubicBezTo>
                        <a:pt x="1203" y="478"/>
                        <a:pt x="1092" y="174"/>
                        <a:pt x="838" y="51"/>
                      </a:cubicBezTo>
                      <a:cubicBezTo>
                        <a:pt x="763" y="16"/>
                        <a:pt x="687" y="0"/>
                        <a:pt x="615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26"/>
                <p:cNvSpPr/>
                <p:nvPr/>
              </p:nvSpPr>
              <p:spPr>
                <a:xfrm>
                  <a:off x="728144" y="2876247"/>
                  <a:ext cx="23487" cy="20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" h="535" extrusionOk="0">
                      <a:moveTo>
                        <a:pt x="318" y="1"/>
                      </a:moveTo>
                      <a:cubicBezTo>
                        <a:pt x="143" y="1"/>
                        <a:pt x="0" y="178"/>
                        <a:pt x="68" y="362"/>
                      </a:cubicBezTo>
                      <a:cubicBezTo>
                        <a:pt x="113" y="476"/>
                        <a:pt x="216" y="535"/>
                        <a:pt x="319" y="535"/>
                      </a:cubicBezTo>
                      <a:cubicBezTo>
                        <a:pt x="416" y="535"/>
                        <a:pt x="513" y="483"/>
                        <a:pt x="560" y="378"/>
                      </a:cubicBezTo>
                      <a:cubicBezTo>
                        <a:pt x="622" y="243"/>
                        <a:pt x="565" y="87"/>
                        <a:pt x="429" y="25"/>
                      </a:cubicBezTo>
                      <a:cubicBezTo>
                        <a:pt x="392" y="8"/>
                        <a:pt x="354" y="1"/>
                        <a:pt x="318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26"/>
                <p:cNvSpPr/>
                <p:nvPr/>
              </p:nvSpPr>
              <p:spPr>
                <a:xfrm>
                  <a:off x="1884724" y="3336704"/>
                  <a:ext cx="29944" cy="23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3" h="627" extrusionOk="0">
                      <a:moveTo>
                        <a:pt x="446" y="1"/>
                      </a:moveTo>
                      <a:cubicBezTo>
                        <a:pt x="152" y="1"/>
                        <a:pt x="0" y="425"/>
                        <a:pt x="296" y="597"/>
                      </a:cubicBezTo>
                      <a:cubicBezTo>
                        <a:pt x="339" y="617"/>
                        <a:pt x="385" y="626"/>
                        <a:pt x="430" y="626"/>
                      </a:cubicBezTo>
                      <a:cubicBezTo>
                        <a:pt x="550" y="626"/>
                        <a:pt x="664" y="558"/>
                        <a:pt x="718" y="445"/>
                      </a:cubicBezTo>
                      <a:cubicBezTo>
                        <a:pt x="792" y="285"/>
                        <a:pt x="722" y="96"/>
                        <a:pt x="562" y="22"/>
                      </a:cubicBezTo>
                      <a:cubicBezTo>
                        <a:pt x="522" y="8"/>
                        <a:pt x="483" y="1"/>
                        <a:pt x="446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26"/>
                <p:cNvSpPr/>
                <p:nvPr/>
              </p:nvSpPr>
              <p:spPr>
                <a:xfrm>
                  <a:off x="1667938" y="3290711"/>
                  <a:ext cx="19975" cy="16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439" extrusionOk="0">
                      <a:moveTo>
                        <a:pt x="245" y="0"/>
                      </a:moveTo>
                      <a:cubicBezTo>
                        <a:pt x="174" y="0"/>
                        <a:pt x="102" y="34"/>
                        <a:pt x="54" y="112"/>
                      </a:cubicBezTo>
                      <a:cubicBezTo>
                        <a:pt x="1" y="227"/>
                        <a:pt x="50" y="362"/>
                        <a:pt x="165" y="419"/>
                      </a:cubicBezTo>
                      <a:cubicBezTo>
                        <a:pt x="195" y="432"/>
                        <a:pt x="227" y="439"/>
                        <a:pt x="258" y="439"/>
                      </a:cubicBezTo>
                      <a:cubicBezTo>
                        <a:pt x="345" y="439"/>
                        <a:pt x="429" y="390"/>
                        <a:pt x="468" y="309"/>
                      </a:cubicBezTo>
                      <a:cubicBezTo>
                        <a:pt x="529" y="134"/>
                        <a:pt x="388" y="0"/>
                        <a:pt x="245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26"/>
                <p:cNvSpPr/>
                <p:nvPr/>
              </p:nvSpPr>
              <p:spPr>
                <a:xfrm>
                  <a:off x="1158959" y="3003539"/>
                  <a:ext cx="21561" cy="17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" h="466" extrusionOk="0">
                      <a:moveTo>
                        <a:pt x="288" y="1"/>
                      </a:moveTo>
                      <a:cubicBezTo>
                        <a:pt x="262" y="1"/>
                        <a:pt x="236" y="5"/>
                        <a:pt x="210" y="15"/>
                      </a:cubicBezTo>
                      <a:cubicBezTo>
                        <a:pt x="13" y="85"/>
                        <a:pt x="0" y="360"/>
                        <a:pt x="189" y="442"/>
                      </a:cubicBezTo>
                      <a:cubicBezTo>
                        <a:pt x="222" y="458"/>
                        <a:pt x="256" y="466"/>
                        <a:pt x="290" y="466"/>
                      </a:cubicBezTo>
                      <a:cubicBezTo>
                        <a:pt x="375" y="466"/>
                        <a:pt x="455" y="417"/>
                        <a:pt x="493" y="335"/>
                      </a:cubicBezTo>
                      <a:cubicBezTo>
                        <a:pt x="571" y="176"/>
                        <a:pt x="447" y="1"/>
                        <a:pt x="288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26"/>
                <p:cNvSpPr/>
                <p:nvPr/>
              </p:nvSpPr>
              <p:spPr>
                <a:xfrm>
                  <a:off x="217201" y="2698884"/>
                  <a:ext cx="19560" cy="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" h="458" extrusionOk="0">
                      <a:moveTo>
                        <a:pt x="257" y="0"/>
                      </a:moveTo>
                      <a:cubicBezTo>
                        <a:pt x="171" y="0"/>
                        <a:pt x="89" y="50"/>
                        <a:pt x="54" y="135"/>
                      </a:cubicBezTo>
                      <a:cubicBezTo>
                        <a:pt x="1" y="250"/>
                        <a:pt x="46" y="385"/>
                        <a:pt x="161" y="438"/>
                      </a:cubicBezTo>
                      <a:cubicBezTo>
                        <a:pt x="191" y="451"/>
                        <a:pt x="222" y="457"/>
                        <a:pt x="253" y="457"/>
                      </a:cubicBezTo>
                      <a:cubicBezTo>
                        <a:pt x="341" y="457"/>
                        <a:pt x="425" y="408"/>
                        <a:pt x="464" y="324"/>
                      </a:cubicBezTo>
                      <a:cubicBezTo>
                        <a:pt x="518" y="213"/>
                        <a:pt x="473" y="77"/>
                        <a:pt x="358" y="24"/>
                      </a:cubicBezTo>
                      <a:cubicBezTo>
                        <a:pt x="325" y="8"/>
                        <a:pt x="291" y="0"/>
                        <a:pt x="257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26"/>
                <p:cNvSpPr/>
                <p:nvPr/>
              </p:nvSpPr>
              <p:spPr>
                <a:xfrm>
                  <a:off x="2068355" y="3331379"/>
                  <a:ext cx="54676" cy="46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" h="1244" extrusionOk="0">
                      <a:moveTo>
                        <a:pt x="740" y="1"/>
                      </a:moveTo>
                      <a:cubicBezTo>
                        <a:pt x="335" y="1"/>
                        <a:pt x="1" y="410"/>
                        <a:pt x="160" y="836"/>
                      </a:cubicBezTo>
                      <a:cubicBezTo>
                        <a:pt x="259" y="1106"/>
                        <a:pt x="501" y="1244"/>
                        <a:pt x="744" y="1244"/>
                      </a:cubicBezTo>
                      <a:cubicBezTo>
                        <a:pt x="970" y="1244"/>
                        <a:pt x="1196" y="1124"/>
                        <a:pt x="1308" y="881"/>
                      </a:cubicBezTo>
                      <a:cubicBezTo>
                        <a:pt x="1448" y="569"/>
                        <a:pt x="1313" y="204"/>
                        <a:pt x="1005" y="61"/>
                      </a:cubicBezTo>
                      <a:cubicBezTo>
                        <a:pt x="916" y="19"/>
                        <a:pt x="826" y="1"/>
                        <a:pt x="740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26"/>
                <p:cNvSpPr/>
                <p:nvPr/>
              </p:nvSpPr>
              <p:spPr>
                <a:xfrm>
                  <a:off x="1029439" y="2580881"/>
                  <a:ext cx="57206" cy="46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234" extrusionOk="0">
                      <a:moveTo>
                        <a:pt x="762" y="1"/>
                      </a:moveTo>
                      <a:cubicBezTo>
                        <a:pt x="693" y="1"/>
                        <a:pt x="622" y="13"/>
                        <a:pt x="550" y="39"/>
                      </a:cubicBezTo>
                      <a:cubicBezTo>
                        <a:pt x="37" y="223"/>
                        <a:pt x="0" y="937"/>
                        <a:pt x="493" y="1175"/>
                      </a:cubicBezTo>
                      <a:cubicBezTo>
                        <a:pt x="577" y="1215"/>
                        <a:pt x="666" y="1233"/>
                        <a:pt x="754" y="1233"/>
                      </a:cubicBezTo>
                      <a:cubicBezTo>
                        <a:pt x="986" y="1233"/>
                        <a:pt x="1210" y="1102"/>
                        <a:pt x="1317" y="876"/>
                      </a:cubicBezTo>
                      <a:cubicBezTo>
                        <a:pt x="1515" y="449"/>
                        <a:pt x="1185" y="1"/>
                        <a:pt x="762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26"/>
                <p:cNvSpPr/>
                <p:nvPr/>
              </p:nvSpPr>
              <p:spPr>
                <a:xfrm>
                  <a:off x="2057782" y="3442057"/>
                  <a:ext cx="29037" cy="24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651" extrusionOk="0">
                      <a:moveTo>
                        <a:pt x="362" y="1"/>
                      </a:moveTo>
                      <a:cubicBezTo>
                        <a:pt x="258" y="1"/>
                        <a:pt x="153" y="51"/>
                        <a:pt x="87" y="170"/>
                      </a:cubicBezTo>
                      <a:cubicBezTo>
                        <a:pt x="1" y="334"/>
                        <a:pt x="66" y="539"/>
                        <a:pt x="234" y="621"/>
                      </a:cubicBezTo>
                      <a:cubicBezTo>
                        <a:pt x="279" y="642"/>
                        <a:pt x="325" y="651"/>
                        <a:pt x="371" y="651"/>
                      </a:cubicBezTo>
                      <a:cubicBezTo>
                        <a:pt x="502" y="651"/>
                        <a:pt x="625" y="573"/>
                        <a:pt x="673" y="445"/>
                      </a:cubicBezTo>
                      <a:cubicBezTo>
                        <a:pt x="769" y="195"/>
                        <a:pt x="567" y="1"/>
                        <a:pt x="362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26"/>
                <p:cNvSpPr/>
                <p:nvPr/>
              </p:nvSpPr>
              <p:spPr>
                <a:xfrm>
                  <a:off x="1666843" y="3077324"/>
                  <a:ext cx="52562" cy="45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1206" extrusionOk="0">
                      <a:moveTo>
                        <a:pt x="693" y="0"/>
                      </a:moveTo>
                      <a:cubicBezTo>
                        <a:pt x="457" y="0"/>
                        <a:pt x="232" y="133"/>
                        <a:pt x="124" y="359"/>
                      </a:cubicBezTo>
                      <a:cubicBezTo>
                        <a:pt x="1" y="662"/>
                        <a:pt x="140" y="1011"/>
                        <a:pt x="436" y="1147"/>
                      </a:cubicBezTo>
                      <a:cubicBezTo>
                        <a:pt x="522" y="1187"/>
                        <a:pt x="612" y="1206"/>
                        <a:pt x="701" y="1206"/>
                      </a:cubicBezTo>
                      <a:cubicBezTo>
                        <a:pt x="922" y="1206"/>
                        <a:pt x="1133" y="1088"/>
                        <a:pt x="1244" y="880"/>
                      </a:cubicBezTo>
                      <a:cubicBezTo>
                        <a:pt x="1392" y="568"/>
                        <a:pt x="1257" y="199"/>
                        <a:pt x="949" y="55"/>
                      </a:cubicBezTo>
                      <a:cubicBezTo>
                        <a:pt x="866" y="18"/>
                        <a:pt x="778" y="0"/>
                        <a:pt x="693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26"/>
                <p:cNvSpPr/>
                <p:nvPr/>
              </p:nvSpPr>
              <p:spPr>
                <a:xfrm>
                  <a:off x="915250" y="2848039"/>
                  <a:ext cx="29906" cy="24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648" extrusionOk="0">
                      <a:moveTo>
                        <a:pt x="397" y="1"/>
                      </a:moveTo>
                      <a:cubicBezTo>
                        <a:pt x="360" y="1"/>
                        <a:pt x="322" y="7"/>
                        <a:pt x="283" y="21"/>
                      </a:cubicBezTo>
                      <a:cubicBezTo>
                        <a:pt x="12" y="120"/>
                        <a:pt x="0" y="497"/>
                        <a:pt x="259" y="616"/>
                      </a:cubicBezTo>
                      <a:cubicBezTo>
                        <a:pt x="303" y="638"/>
                        <a:pt x="350" y="648"/>
                        <a:pt x="396" y="648"/>
                      </a:cubicBezTo>
                      <a:cubicBezTo>
                        <a:pt x="519" y="648"/>
                        <a:pt x="636" y="577"/>
                        <a:pt x="689" y="460"/>
                      </a:cubicBezTo>
                      <a:cubicBezTo>
                        <a:pt x="791" y="235"/>
                        <a:pt x="619" y="1"/>
                        <a:pt x="397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26"/>
                <p:cNvSpPr/>
                <p:nvPr/>
              </p:nvSpPr>
              <p:spPr>
                <a:xfrm>
                  <a:off x="540284" y="2669204"/>
                  <a:ext cx="54261" cy="46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234" extrusionOk="0">
                      <a:moveTo>
                        <a:pt x="732" y="0"/>
                      </a:moveTo>
                      <a:cubicBezTo>
                        <a:pt x="333" y="0"/>
                        <a:pt x="0" y="404"/>
                        <a:pt x="156" y="826"/>
                      </a:cubicBezTo>
                      <a:cubicBezTo>
                        <a:pt x="252" y="1096"/>
                        <a:pt x="492" y="1234"/>
                        <a:pt x="733" y="1234"/>
                      </a:cubicBezTo>
                      <a:cubicBezTo>
                        <a:pt x="955" y="1234"/>
                        <a:pt x="1177" y="1118"/>
                        <a:pt x="1289" y="880"/>
                      </a:cubicBezTo>
                      <a:cubicBezTo>
                        <a:pt x="1436" y="572"/>
                        <a:pt x="1301" y="203"/>
                        <a:pt x="993" y="59"/>
                      </a:cubicBezTo>
                      <a:cubicBezTo>
                        <a:pt x="906" y="19"/>
                        <a:pt x="818" y="0"/>
                        <a:pt x="732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26"/>
                <p:cNvSpPr/>
                <p:nvPr/>
              </p:nvSpPr>
              <p:spPr>
                <a:xfrm>
                  <a:off x="1377746" y="3010600"/>
                  <a:ext cx="29906" cy="24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643" extrusionOk="0">
                      <a:moveTo>
                        <a:pt x="397" y="0"/>
                      </a:moveTo>
                      <a:cubicBezTo>
                        <a:pt x="360" y="0"/>
                        <a:pt x="322" y="7"/>
                        <a:pt x="283" y="21"/>
                      </a:cubicBezTo>
                      <a:cubicBezTo>
                        <a:pt x="13" y="119"/>
                        <a:pt x="0" y="493"/>
                        <a:pt x="259" y="616"/>
                      </a:cubicBezTo>
                      <a:cubicBezTo>
                        <a:pt x="302" y="634"/>
                        <a:pt x="347" y="643"/>
                        <a:pt x="390" y="643"/>
                      </a:cubicBezTo>
                      <a:cubicBezTo>
                        <a:pt x="514" y="643"/>
                        <a:pt x="632" y="574"/>
                        <a:pt x="690" y="456"/>
                      </a:cubicBezTo>
                      <a:cubicBezTo>
                        <a:pt x="792" y="234"/>
                        <a:pt x="619" y="0"/>
                        <a:pt x="397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26"/>
                <p:cNvSpPr/>
                <p:nvPr/>
              </p:nvSpPr>
              <p:spPr>
                <a:xfrm>
                  <a:off x="1347990" y="2835314"/>
                  <a:ext cx="28547" cy="24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649" extrusionOk="0">
                      <a:moveTo>
                        <a:pt x="385" y="0"/>
                      </a:moveTo>
                      <a:cubicBezTo>
                        <a:pt x="175" y="0"/>
                        <a:pt x="1" y="216"/>
                        <a:pt x="83" y="436"/>
                      </a:cubicBezTo>
                      <a:cubicBezTo>
                        <a:pt x="134" y="577"/>
                        <a:pt x="259" y="649"/>
                        <a:pt x="385" y="649"/>
                      </a:cubicBezTo>
                      <a:cubicBezTo>
                        <a:pt x="501" y="649"/>
                        <a:pt x="618" y="587"/>
                        <a:pt x="677" y="461"/>
                      </a:cubicBezTo>
                      <a:cubicBezTo>
                        <a:pt x="755" y="301"/>
                        <a:pt x="682" y="104"/>
                        <a:pt x="517" y="30"/>
                      </a:cubicBezTo>
                      <a:cubicBezTo>
                        <a:pt x="473" y="10"/>
                        <a:pt x="428" y="0"/>
                        <a:pt x="385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26"/>
                <p:cNvSpPr/>
                <p:nvPr/>
              </p:nvSpPr>
              <p:spPr>
                <a:xfrm>
                  <a:off x="816127" y="2460272"/>
                  <a:ext cx="54676" cy="46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" h="1243" extrusionOk="0">
                      <a:moveTo>
                        <a:pt x="736" y="1"/>
                      </a:moveTo>
                      <a:cubicBezTo>
                        <a:pt x="334" y="1"/>
                        <a:pt x="0" y="408"/>
                        <a:pt x="159" y="836"/>
                      </a:cubicBezTo>
                      <a:cubicBezTo>
                        <a:pt x="257" y="1106"/>
                        <a:pt x="498" y="1243"/>
                        <a:pt x="740" y="1243"/>
                      </a:cubicBezTo>
                      <a:cubicBezTo>
                        <a:pt x="966" y="1243"/>
                        <a:pt x="1193" y="1123"/>
                        <a:pt x="1304" y="882"/>
                      </a:cubicBezTo>
                      <a:cubicBezTo>
                        <a:pt x="1447" y="570"/>
                        <a:pt x="1312" y="205"/>
                        <a:pt x="1000" y="61"/>
                      </a:cubicBezTo>
                      <a:cubicBezTo>
                        <a:pt x="912" y="20"/>
                        <a:pt x="822" y="1"/>
                        <a:pt x="736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26"/>
                <p:cNvSpPr/>
                <p:nvPr/>
              </p:nvSpPr>
              <p:spPr>
                <a:xfrm>
                  <a:off x="557918" y="2342647"/>
                  <a:ext cx="29944" cy="24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3" h="647" extrusionOk="0">
                      <a:moveTo>
                        <a:pt x="398" y="0"/>
                      </a:moveTo>
                      <a:cubicBezTo>
                        <a:pt x="361" y="0"/>
                        <a:pt x="323" y="7"/>
                        <a:pt x="284" y="21"/>
                      </a:cubicBezTo>
                      <a:cubicBezTo>
                        <a:pt x="13" y="123"/>
                        <a:pt x="1" y="501"/>
                        <a:pt x="263" y="620"/>
                      </a:cubicBezTo>
                      <a:cubicBezTo>
                        <a:pt x="305" y="638"/>
                        <a:pt x="349" y="647"/>
                        <a:pt x="393" y="647"/>
                      </a:cubicBezTo>
                      <a:cubicBezTo>
                        <a:pt x="515" y="647"/>
                        <a:pt x="633" y="578"/>
                        <a:pt x="690" y="460"/>
                      </a:cubicBezTo>
                      <a:cubicBezTo>
                        <a:pt x="792" y="234"/>
                        <a:pt x="620" y="0"/>
                        <a:pt x="398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26"/>
                <p:cNvSpPr/>
                <p:nvPr/>
              </p:nvSpPr>
              <p:spPr>
                <a:xfrm>
                  <a:off x="2036334" y="3241319"/>
                  <a:ext cx="21183" cy="16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435" extrusionOk="0">
                      <a:moveTo>
                        <a:pt x="312" y="1"/>
                      </a:moveTo>
                      <a:cubicBezTo>
                        <a:pt x="109" y="1"/>
                        <a:pt x="0" y="308"/>
                        <a:pt x="228" y="414"/>
                      </a:cubicBezTo>
                      <a:cubicBezTo>
                        <a:pt x="257" y="428"/>
                        <a:pt x="288" y="434"/>
                        <a:pt x="318" y="434"/>
                      </a:cubicBezTo>
                      <a:cubicBezTo>
                        <a:pt x="399" y="434"/>
                        <a:pt x="476" y="389"/>
                        <a:pt x="515" y="312"/>
                      </a:cubicBezTo>
                      <a:cubicBezTo>
                        <a:pt x="560" y="205"/>
                        <a:pt x="515" y="78"/>
                        <a:pt x="413" y="25"/>
                      </a:cubicBezTo>
                      <a:cubicBezTo>
                        <a:pt x="378" y="8"/>
                        <a:pt x="344" y="1"/>
                        <a:pt x="312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26"/>
                <p:cNvSpPr/>
                <p:nvPr/>
              </p:nvSpPr>
              <p:spPr>
                <a:xfrm>
                  <a:off x="2312367" y="3327075"/>
                  <a:ext cx="20315" cy="16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427" extrusionOk="0">
                      <a:moveTo>
                        <a:pt x="308" y="1"/>
                      </a:moveTo>
                      <a:cubicBezTo>
                        <a:pt x="105" y="1"/>
                        <a:pt x="1" y="287"/>
                        <a:pt x="205" y="404"/>
                      </a:cubicBezTo>
                      <a:cubicBezTo>
                        <a:pt x="236" y="419"/>
                        <a:pt x="268" y="427"/>
                        <a:pt x="299" y="427"/>
                      </a:cubicBezTo>
                      <a:cubicBezTo>
                        <a:pt x="378" y="427"/>
                        <a:pt x="454" y="381"/>
                        <a:pt x="493" y="302"/>
                      </a:cubicBezTo>
                      <a:cubicBezTo>
                        <a:pt x="538" y="195"/>
                        <a:pt x="493" y="68"/>
                        <a:pt x="386" y="15"/>
                      </a:cubicBezTo>
                      <a:cubicBezTo>
                        <a:pt x="359" y="5"/>
                        <a:pt x="332" y="1"/>
                        <a:pt x="308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26"/>
                <p:cNvSpPr/>
                <p:nvPr/>
              </p:nvSpPr>
              <p:spPr>
                <a:xfrm>
                  <a:off x="2171027" y="3371368"/>
                  <a:ext cx="26243" cy="22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597" extrusionOk="0">
                      <a:moveTo>
                        <a:pt x="358" y="1"/>
                      </a:moveTo>
                      <a:cubicBezTo>
                        <a:pt x="162" y="1"/>
                        <a:pt x="1" y="197"/>
                        <a:pt x="79" y="405"/>
                      </a:cubicBezTo>
                      <a:cubicBezTo>
                        <a:pt x="128" y="532"/>
                        <a:pt x="242" y="596"/>
                        <a:pt x="358" y="596"/>
                      </a:cubicBezTo>
                      <a:cubicBezTo>
                        <a:pt x="466" y="596"/>
                        <a:pt x="575" y="539"/>
                        <a:pt x="629" y="421"/>
                      </a:cubicBezTo>
                      <a:cubicBezTo>
                        <a:pt x="694" y="274"/>
                        <a:pt x="629" y="97"/>
                        <a:pt x="481" y="27"/>
                      </a:cubicBezTo>
                      <a:cubicBezTo>
                        <a:pt x="440" y="9"/>
                        <a:pt x="398" y="1"/>
                        <a:pt x="358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26"/>
                <p:cNvSpPr/>
                <p:nvPr/>
              </p:nvSpPr>
              <p:spPr>
                <a:xfrm>
                  <a:off x="986353" y="2692238"/>
                  <a:ext cx="13216" cy="11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" h="310" extrusionOk="0">
                      <a:moveTo>
                        <a:pt x="174" y="1"/>
                      </a:moveTo>
                      <a:cubicBezTo>
                        <a:pt x="116" y="1"/>
                        <a:pt x="61" y="35"/>
                        <a:pt x="37" y="89"/>
                      </a:cubicBezTo>
                      <a:cubicBezTo>
                        <a:pt x="0" y="167"/>
                        <a:pt x="33" y="262"/>
                        <a:pt x="111" y="294"/>
                      </a:cubicBezTo>
                      <a:cubicBezTo>
                        <a:pt x="132" y="305"/>
                        <a:pt x="154" y="310"/>
                        <a:pt x="176" y="310"/>
                      </a:cubicBezTo>
                      <a:cubicBezTo>
                        <a:pt x="233" y="310"/>
                        <a:pt x="290" y="277"/>
                        <a:pt x="316" y="221"/>
                      </a:cubicBezTo>
                      <a:cubicBezTo>
                        <a:pt x="349" y="143"/>
                        <a:pt x="316" y="48"/>
                        <a:pt x="238" y="15"/>
                      </a:cubicBezTo>
                      <a:cubicBezTo>
                        <a:pt x="218" y="6"/>
                        <a:pt x="196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26"/>
                <p:cNvSpPr/>
                <p:nvPr/>
              </p:nvSpPr>
              <p:spPr>
                <a:xfrm>
                  <a:off x="425188" y="2496409"/>
                  <a:ext cx="14236" cy="11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295" extrusionOk="0">
                      <a:moveTo>
                        <a:pt x="207" y="0"/>
                      </a:moveTo>
                      <a:cubicBezTo>
                        <a:pt x="148" y="0"/>
                        <a:pt x="92" y="36"/>
                        <a:pt x="65" y="93"/>
                      </a:cubicBezTo>
                      <a:cubicBezTo>
                        <a:pt x="0" y="194"/>
                        <a:pt x="130" y="295"/>
                        <a:pt x="235" y="295"/>
                      </a:cubicBezTo>
                      <a:cubicBezTo>
                        <a:pt x="284" y="295"/>
                        <a:pt x="327" y="273"/>
                        <a:pt x="344" y="220"/>
                      </a:cubicBezTo>
                      <a:cubicBezTo>
                        <a:pt x="377" y="142"/>
                        <a:pt x="348" y="52"/>
                        <a:pt x="270" y="15"/>
                      </a:cubicBezTo>
                      <a:cubicBezTo>
                        <a:pt x="249" y="5"/>
                        <a:pt x="228" y="0"/>
                        <a:pt x="207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81" name="Google Shape;1781;p26"/>
              <p:cNvGrpSpPr/>
              <p:nvPr/>
            </p:nvGrpSpPr>
            <p:grpSpPr>
              <a:xfrm rot="-735074">
                <a:off x="2308587" y="4028270"/>
                <a:ext cx="273800" cy="137719"/>
                <a:chOff x="1884724" y="3241319"/>
                <a:chExt cx="447958" cy="225319"/>
              </a:xfrm>
            </p:grpSpPr>
            <p:sp>
              <p:nvSpPr>
                <p:cNvPr id="1782" name="Google Shape;1782;p26"/>
                <p:cNvSpPr/>
                <p:nvPr/>
              </p:nvSpPr>
              <p:spPr>
                <a:xfrm>
                  <a:off x="1884724" y="3336704"/>
                  <a:ext cx="29944" cy="23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3" h="627" extrusionOk="0">
                      <a:moveTo>
                        <a:pt x="446" y="1"/>
                      </a:moveTo>
                      <a:cubicBezTo>
                        <a:pt x="152" y="1"/>
                        <a:pt x="0" y="425"/>
                        <a:pt x="296" y="597"/>
                      </a:cubicBezTo>
                      <a:cubicBezTo>
                        <a:pt x="339" y="617"/>
                        <a:pt x="385" y="626"/>
                        <a:pt x="430" y="626"/>
                      </a:cubicBezTo>
                      <a:cubicBezTo>
                        <a:pt x="550" y="626"/>
                        <a:pt x="664" y="558"/>
                        <a:pt x="718" y="445"/>
                      </a:cubicBezTo>
                      <a:cubicBezTo>
                        <a:pt x="792" y="285"/>
                        <a:pt x="722" y="96"/>
                        <a:pt x="562" y="22"/>
                      </a:cubicBezTo>
                      <a:cubicBezTo>
                        <a:pt x="522" y="8"/>
                        <a:pt x="483" y="1"/>
                        <a:pt x="446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26"/>
                <p:cNvSpPr/>
                <p:nvPr/>
              </p:nvSpPr>
              <p:spPr>
                <a:xfrm>
                  <a:off x="2068355" y="3331379"/>
                  <a:ext cx="54676" cy="46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" h="1244" extrusionOk="0">
                      <a:moveTo>
                        <a:pt x="740" y="1"/>
                      </a:moveTo>
                      <a:cubicBezTo>
                        <a:pt x="335" y="1"/>
                        <a:pt x="1" y="410"/>
                        <a:pt x="160" y="836"/>
                      </a:cubicBezTo>
                      <a:cubicBezTo>
                        <a:pt x="259" y="1106"/>
                        <a:pt x="501" y="1244"/>
                        <a:pt x="744" y="1244"/>
                      </a:cubicBezTo>
                      <a:cubicBezTo>
                        <a:pt x="970" y="1244"/>
                        <a:pt x="1196" y="1124"/>
                        <a:pt x="1308" y="881"/>
                      </a:cubicBezTo>
                      <a:cubicBezTo>
                        <a:pt x="1448" y="569"/>
                        <a:pt x="1313" y="204"/>
                        <a:pt x="1005" y="61"/>
                      </a:cubicBezTo>
                      <a:cubicBezTo>
                        <a:pt x="916" y="19"/>
                        <a:pt x="826" y="1"/>
                        <a:pt x="740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26"/>
                <p:cNvSpPr/>
                <p:nvPr/>
              </p:nvSpPr>
              <p:spPr>
                <a:xfrm>
                  <a:off x="2057782" y="3442057"/>
                  <a:ext cx="29037" cy="24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651" extrusionOk="0">
                      <a:moveTo>
                        <a:pt x="362" y="1"/>
                      </a:moveTo>
                      <a:cubicBezTo>
                        <a:pt x="258" y="1"/>
                        <a:pt x="153" y="51"/>
                        <a:pt x="87" y="170"/>
                      </a:cubicBezTo>
                      <a:cubicBezTo>
                        <a:pt x="1" y="334"/>
                        <a:pt x="66" y="539"/>
                        <a:pt x="234" y="621"/>
                      </a:cubicBezTo>
                      <a:cubicBezTo>
                        <a:pt x="279" y="642"/>
                        <a:pt x="325" y="651"/>
                        <a:pt x="371" y="651"/>
                      </a:cubicBezTo>
                      <a:cubicBezTo>
                        <a:pt x="502" y="651"/>
                        <a:pt x="625" y="573"/>
                        <a:pt x="673" y="445"/>
                      </a:cubicBezTo>
                      <a:cubicBezTo>
                        <a:pt x="769" y="195"/>
                        <a:pt x="567" y="1"/>
                        <a:pt x="362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26"/>
                <p:cNvSpPr/>
                <p:nvPr/>
              </p:nvSpPr>
              <p:spPr>
                <a:xfrm>
                  <a:off x="2036334" y="3241319"/>
                  <a:ext cx="21183" cy="16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435" extrusionOk="0">
                      <a:moveTo>
                        <a:pt x="312" y="1"/>
                      </a:moveTo>
                      <a:cubicBezTo>
                        <a:pt x="109" y="1"/>
                        <a:pt x="0" y="308"/>
                        <a:pt x="228" y="414"/>
                      </a:cubicBezTo>
                      <a:cubicBezTo>
                        <a:pt x="257" y="428"/>
                        <a:pt x="288" y="434"/>
                        <a:pt x="318" y="434"/>
                      </a:cubicBezTo>
                      <a:cubicBezTo>
                        <a:pt x="399" y="434"/>
                        <a:pt x="476" y="389"/>
                        <a:pt x="515" y="312"/>
                      </a:cubicBezTo>
                      <a:cubicBezTo>
                        <a:pt x="560" y="205"/>
                        <a:pt x="515" y="78"/>
                        <a:pt x="413" y="25"/>
                      </a:cubicBezTo>
                      <a:cubicBezTo>
                        <a:pt x="378" y="8"/>
                        <a:pt x="344" y="1"/>
                        <a:pt x="312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26"/>
                <p:cNvSpPr/>
                <p:nvPr/>
              </p:nvSpPr>
              <p:spPr>
                <a:xfrm>
                  <a:off x="2312367" y="3327075"/>
                  <a:ext cx="20315" cy="16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427" extrusionOk="0">
                      <a:moveTo>
                        <a:pt x="308" y="1"/>
                      </a:moveTo>
                      <a:cubicBezTo>
                        <a:pt x="105" y="1"/>
                        <a:pt x="1" y="287"/>
                        <a:pt x="205" y="404"/>
                      </a:cubicBezTo>
                      <a:cubicBezTo>
                        <a:pt x="236" y="419"/>
                        <a:pt x="268" y="427"/>
                        <a:pt x="299" y="427"/>
                      </a:cubicBezTo>
                      <a:cubicBezTo>
                        <a:pt x="378" y="427"/>
                        <a:pt x="454" y="381"/>
                        <a:pt x="493" y="302"/>
                      </a:cubicBezTo>
                      <a:cubicBezTo>
                        <a:pt x="538" y="195"/>
                        <a:pt x="493" y="68"/>
                        <a:pt x="386" y="15"/>
                      </a:cubicBezTo>
                      <a:cubicBezTo>
                        <a:pt x="359" y="5"/>
                        <a:pt x="332" y="1"/>
                        <a:pt x="308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26"/>
                <p:cNvSpPr/>
                <p:nvPr/>
              </p:nvSpPr>
              <p:spPr>
                <a:xfrm>
                  <a:off x="2171027" y="3371368"/>
                  <a:ext cx="26243" cy="22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597" extrusionOk="0">
                      <a:moveTo>
                        <a:pt x="358" y="1"/>
                      </a:moveTo>
                      <a:cubicBezTo>
                        <a:pt x="162" y="1"/>
                        <a:pt x="1" y="197"/>
                        <a:pt x="79" y="405"/>
                      </a:cubicBezTo>
                      <a:cubicBezTo>
                        <a:pt x="128" y="532"/>
                        <a:pt x="242" y="596"/>
                        <a:pt x="358" y="596"/>
                      </a:cubicBezTo>
                      <a:cubicBezTo>
                        <a:pt x="466" y="596"/>
                        <a:pt x="575" y="539"/>
                        <a:pt x="629" y="421"/>
                      </a:cubicBezTo>
                      <a:cubicBezTo>
                        <a:pt x="694" y="274"/>
                        <a:pt x="629" y="97"/>
                        <a:pt x="481" y="27"/>
                      </a:cubicBezTo>
                      <a:cubicBezTo>
                        <a:pt x="440" y="9"/>
                        <a:pt x="398" y="1"/>
                        <a:pt x="358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88" name="Google Shape;1788;p26"/>
              <p:cNvGrpSpPr/>
              <p:nvPr/>
            </p:nvGrpSpPr>
            <p:grpSpPr>
              <a:xfrm rot="-735074">
                <a:off x="2081941" y="3939272"/>
                <a:ext cx="219123" cy="192881"/>
                <a:chOff x="728144" y="2580881"/>
                <a:chExt cx="358501" cy="315568"/>
              </a:xfrm>
            </p:grpSpPr>
            <p:sp>
              <p:nvSpPr>
                <p:cNvPr id="1789" name="Google Shape;1789;p26"/>
                <p:cNvSpPr/>
                <p:nvPr/>
              </p:nvSpPr>
              <p:spPr>
                <a:xfrm>
                  <a:off x="728144" y="2876247"/>
                  <a:ext cx="23487" cy="20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" h="535" extrusionOk="0">
                      <a:moveTo>
                        <a:pt x="318" y="1"/>
                      </a:moveTo>
                      <a:cubicBezTo>
                        <a:pt x="143" y="1"/>
                        <a:pt x="0" y="178"/>
                        <a:pt x="68" y="362"/>
                      </a:cubicBezTo>
                      <a:cubicBezTo>
                        <a:pt x="113" y="476"/>
                        <a:pt x="216" y="535"/>
                        <a:pt x="319" y="535"/>
                      </a:cubicBezTo>
                      <a:cubicBezTo>
                        <a:pt x="416" y="535"/>
                        <a:pt x="513" y="483"/>
                        <a:pt x="560" y="378"/>
                      </a:cubicBezTo>
                      <a:cubicBezTo>
                        <a:pt x="622" y="243"/>
                        <a:pt x="565" y="87"/>
                        <a:pt x="429" y="25"/>
                      </a:cubicBezTo>
                      <a:cubicBezTo>
                        <a:pt x="392" y="8"/>
                        <a:pt x="354" y="1"/>
                        <a:pt x="318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26"/>
                <p:cNvSpPr/>
                <p:nvPr/>
              </p:nvSpPr>
              <p:spPr>
                <a:xfrm>
                  <a:off x="1029439" y="2580881"/>
                  <a:ext cx="57206" cy="46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234" extrusionOk="0">
                      <a:moveTo>
                        <a:pt x="762" y="1"/>
                      </a:moveTo>
                      <a:cubicBezTo>
                        <a:pt x="693" y="1"/>
                        <a:pt x="622" y="13"/>
                        <a:pt x="550" y="39"/>
                      </a:cubicBezTo>
                      <a:cubicBezTo>
                        <a:pt x="37" y="223"/>
                        <a:pt x="0" y="937"/>
                        <a:pt x="493" y="1175"/>
                      </a:cubicBezTo>
                      <a:cubicBezTo>
                        <a:pt x="577" y="1215"/>
                        <a:pt x="666" y="1233"/>
                        <a:pt x="754" y="1233"/>
                      </a:cubicBezTo>
                      <a:cubicBezTo>
                        <a:pt x="986" y="1233"/>
                        <a:pt x="1210" y="1102"/>
                        <a:pt x="1317" y="876"/>
                      </a:cubicBezTo>
                      <a:cubicBezTo>
                        <a:pt x="1515" y="449"/>
                        <a:pt x="1185" y="1"/>
                        <a:pt x="762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26"/>
                <p:cNvSpPr/>
                <p:nvPr/>
              </p:nvSpPr>
              <p:spPr>
                <a:xfrm>
                  <a:off x="915250" y="2848039"/>
                  <a:ext cx="29906" cy="24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648" extrusionOk="0">
                      <a:moveTo>
                        <a:pt x="397" y="1"/>
                      </a:moveTo>
                      <a:cubicBezTo>
                        <a:pt x="360" y="1"/>
                        <a:pt x="322" y="7"/>
                        <a:pt x="283" y="21"/>
                      </a:cubicBezTo>
                      <a:cubicBezTo>
                        <a:pt x="12" y="120"/>
                        <a:pt x="0" y="497"/>
                        <a:pt x="259" y="616"/>
                      </a:cubicBezTo>
                      <a:cubicBezTo>
                        <a:pt x="303" y="638"/>
                        <a:pt x="350" y="648"/>
                        <a:pt x="396" y="648"/>
                      </a:cubicBezTo>
                      <a:cubicBezTo>
                        <a:pt x="519" y="648"/>
                        <a:pt x="636" y="577"/>
                        <a:pt x="689" y="460"/>
                      </a:cubicBezTo>
                      <a:cubicBezTo>
                        <a:pt x="791" y="235"/>
                        <a:pt x="619" y="1"/>
                        <a:pt x="397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2" name="Google Shape;1792;p26"/>
                <p:cNvSpPr/>
                <p:nvPr/>
              </p:nvSpPr>
              <p:spPr>
                <a:xfrm>
                  <a:off x="986353" y="2692238"/>
                  <a:ext cx="13216" cy="11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" h="310" extrusionOk="0">
                      <a:moveTo>
                        <a:pt x="174" y="1"/>
                      </a:moveTo>
                      <a:cubicBezTo>
                        <a:pt x="116" y="1"/>
                        <a:pt x="61" y="35"/>
                        <a:pt x="37" y="89"/>
                      </a:cubicBezTo>
                      <a:cubicBezTo>
                        <a:pt x="0" y="167"/>
                        <a:pt x="33" y="262"/>
                        <a:pt x="111" y="294"/>
                      </a:cubicBezTo>
                      <a:cubicBezTo>
                        <a:pt x="132" y="305"/>
                        <a:pt x="154" y="310"/>
                        <a:pt x="176" y="310"/>
                      </a:cubicBezTo>
                      <a:cubicBezTo>
                        <a:pt x="233" y="310"/>
                        <a:pt x="290" y="277"/>
                        <a:pt x="316" y="221"/>
                      </a:cubicBezTo>
                      <a:cubicBezTo>
                        <a:pt x="349" y="143"/>
                        <a:pt x="316" y="48"/>
                        <a:pt x="238" y="15"/>
                      </a:cubicBezTo>
                      <a:cubicBezTo>
                        <a:pt x="218" y="6"/>
                        <a:pt x="196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93" name="Google Shape;1793;p26"/>
              <p:cNvGrpSpPr/>
              <p:nvPr/>
            </p:nvGrpSpPr>
            <p:grpSpPr>
              <a:xfrm rot="-735074">
                <a:off x="1907746" y="3900272"/>
                <a:ext cx="152006" cy="121979"/>
                <a:chOff x="1158959" y="2835314"/>
                <a:chExt cx="248693" cy="199566"/>
              </a:xfrm>
            </p:grpSpPr>
            <p:sp>
              <p:nvSpPr>
                <p:cNvPr id="1794" name="Google Shape;1794;p26"/>
                <p:cNvSpPr/>
                <p:nvPr/>
              </p:nvSpPr>
              <p:spPr>
                <a:xfrm>
                  <a:off x="1158959" y="3003539"/>
                  <a:ext cx="21561" cy="17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" h="466" extrusionOk="0">
                      <a:moveTo>
                        <a:pt x="288" y="1"/>
                      </a:moveTo>
                      <a:cubicBezTo>
                        <a:pt x="262" y="1"/>
                        <a:pt x="236" y="5"/>
                        <a:pt x="210" y="15"/>
                      </a:cubicBezTo>
                      <a:cubicBezTo>
                        <a:pt x="13" y="85"/>
                        <a:pt x="0" y="360"/>
                        <a:pt x="189" y="442"/>
                      </a:cubicBezTo>
                      <a:cubicBezTo>
                        <a:pt x="222" y="458"/>
                        <a:pt x="256" y="466"/>
                        <a:pt x="290" y="466"/>
                      </a:cubicBezTo>
                      <a:cubicBezTo>
                        <a:pt x="375" y="466"/>
                        <a:pt x="455" y="417"/>
                        <a:pt x="493" y="335"/>
                      </a:cubicBezTo>
                      <a:cubicBezTo>
                        <a:pt x="571" y="176"/>
                        <a:pt x="447" y="1"/>
                        <a:pt x="288" y="1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26"/>
                <p:cNvSpPr/>
                <p:nvPr/>
              </p:nvSpPr>
              <p:spPr>
                <a:xfrm>
                  <a:off x="1377746" y="3010600"/>
                  <a:ext cx="29906" cy="24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643" extrusionOk="0">
                      <a:moveTo>
                        <a:pt x="397" y="0"/>
                      </a:moveTo>
                      <a:cubicBezTo>
                        <a:pt x="360" y="0"/>
                        <a:pt x="322" y="7"/>
                        <a:pt x="283" y="21"/>
                      </a:cubicBezTo>
                      <a:cubicBezTo>
                        <a:pt x="13" y="119"/>
                        <a:pt x="0" y="493"/>
                        <a:pt x="259" y="616"/>
                      </a:cubicBezTo>
                      <a:cubicBezTo>
                        <a:pt x="302" y="634"/>
                        <a:pt x="347" y="643"/>
                        <a:pt x="390" y="643"/>
                      </a:cubicBezTo>
                      <a:cubicBezTo>
                        <a:pt x="514" y="643"/>
                        <a:pt x="632" y="574"/>
                        <a:pt x="690" y="456"/>
                      </a:cubicBezTo>
                      <a:cubicBezTo>
                        <a:pt x="792" y="234"/>
                        <a:pt x="619" y="0"/>
                        <a:pt x="397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26"/>
                <p:cNvSpPr/>
                <p:nvPr/>
              </p:nvSpPr>
              <p:spPr>
                <a:xfrm>
                  <a:off x="1347990" y="2835314"/>
                  <a:ext cx="28547" cy="24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649" extrusionOk="0">
                      <a:moveTo>
                        <a:pt x="385" y="0"/>
                      </a:moveTo>
                      <a:cubicBezTo>
                        <a:pt x="175" y="0"/>
                        <a:pt x="1" y="216"/>
                        <a:pt x="83" y="436"/>
                      </a:cubicBezTo>
                      <a:cubicBezTo>
                        <a:pt x="134" y="577"/>
                        <a:pt x="259" y="649"/>
                        <a:pt x="385" y="649"/>
                      </a:cubicBezTo>
                      <a:cubicBezTo>
                        <a:pt x="501" y="649"/>
                        <a:pt x="618" y="587"/>
                        <a:pt x="677" y="461"/>
                      </a:cubicBezTo>
                      <a:cubicBezTo>
                        <a:pt x="755" y="301"/>
                        <a:pt x="682" y="104"/>
                        <a:pt x="517" y="30"/>
                      </a:cubicBezTo>
                      <a:cubicBezTo>
                        <a:pt x="473" y="10"/>
                        <a:pt x="428" y="0"/>
                        <a:pt x="385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97" name="Google Shape;1797;p26"/>
              <p:cNvGrpSpPr/>
              <p:nvPr/>
            </p:nvGrpSpPr>
            <p:grpSpPr>
              <a:xfrm rot="-735074">
                <a:off x="1648973" y="3874455"/>
                <a:ext cx="175409" cy="173609"/>
                <a:chOff x="152441" y="2432140"/>
                <a:chExt cx="286983" cy="284037"/>
              </a:xfrm>
            </p:grpSpPr>
            <p:sp>
              <p:nvSpPr>
                <p:cNvPr id="1798" name="Google Shape;1798;p26"/>
                <p:cNvSpPr/>
                <p:nvPr/>
              </p:nvSpPr>
              <p:spPr>
                <a:xfrm>
                  <a:off x="152441" y="2432140"/>
                  <a:ext cx="45425" cy="39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" h="1037" extrusionOk="0">
                      <a:moveTo>
                        <a:pt x="615" y="0"/>
                      </a:moveTo>
                      <a:cubicBezTo>
                        <a:pt x="277" y="0"/>
                        <a:pt x="0" y="341"/>
                        <a:pt x="132" y="699"/>
                      </a:cubicBezTo>
                      <a:cubicBezTo>
                        <a:pt x="213" y="922"/>
                        <a:pt x="414" y="1037"/>
                        <a:pt x="616" y="1037"/>
                      </a:cubicBezTo>
                      <a:cubicBezTo>
                        <a:pt x="804" y="1037"/>
                        <a:pt x="993" y="938"/>
                        <a:pt x="1088" y="736"/>
                      </a:cubicBezTo>
                      <a:cubicBezTo>
                        <a:pt x="1203" y="478"/>
                        <a:pt x="1092" y="174"/>
                        <a:pt x="838" y="51"/>
                      </a:cubicBezTo>
                      <a:cubicBezTo>
                        <a:pt x="763" y="16"/>
                        <a:pt x="687" y="0"/>
                        <a:pt x="615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26"/>
                <p:cNvSpPr/>
                <p:nvPr/>
              </p:nvSpPr>
              <p:spPr>
                <a:xfrm>
                  <a:off x="217201" y="2698884"/>
                  <a:ext cx="19560" cy="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" h="458" extrusionOk="0">
                      <a:moveTo>
                        <a:pt x="257" y="0"/>
                      </a:moveTo>
                      <a:cubicBezTo>
                        <a:pt x="171" y="0"/>
                        <a:pt x="89" y="50"/>
                        <a:pt x="54" y="135"/>
                      </a:cubicBezTo>
                      <a:cubicBezTo>
                        <a:pt x="1" y="250"/>
                        <a:pt x="46" y="385"/>
                        <a:pt x="161" y="438"/>
                      </a:cubicBezTo>
                      <a:cubicBezTo>
                        <a:pt x="191" y="451"/>
                        <a:pt x="222" y="457"/>
                        <a:pt x="253" y="457"/>
                      </a:cubicBezTo>
                      <a:cubicBezTo>
                        <a:pt x="341" y="457"/>
                        <a:pt x="425" y="408"/>
                        <a:pt x="464" y="324"/>
                      </a:cubicBezTo>
                      <a:cubicBezTo>
                        <a:pt x="518" y="213"/>
                        <a:pt x="473" y="77"/>
                        <a:pt x="358" y="24"/>
                      </a:cubicBezTo>
                      <a:cubicBezTo>
                        <a:pt x="325" y="8"/>
                        <a:pt x="291" y="0"/>
                        <a:pt x="257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26"/>
                <p:cNvSpPr/>
                <p:nvPr/>
              </p:nvSpPr>
              <p:spPr>
                <a:xfrm>
                  <a:off x="425188" y="2496409"/>
                  <a:ext cx="14236" cy="11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295" extrusionOk="0">
                      <a:moveTo>
                        <a:pt x="207" y="0"/>
                      </a:moveTo>
                      <a:cubicBezTo>
                        <a:pt x="148" y="0"/>
                        <a:pt x="92" y="36"/>
                        <a:pt x="65" y="93"/>
                      </a:cubicBezTo>
                      <a:cubicBezTo>
                        <a:pt x="0" y="194"/>
                        <a:pt x="130" y="295"/>
                        <a:pt x="235" y="295"/>
                      </a:cubicBezTo>
                      <a:cubicBezTo>
                        <a:pt x="284" y="295"/>
                        <a:pt x="327" y="273"/>
                        <a:pt x="344" y="220"/>
                      </a:cubicBezTo>
                      <a:cubicBezTo>
                        <a:pt x="377" y="142"/>
                        <a:pt x="348" y="52"/>
                        <a:pt x="270" y="15"/>
                      </a:cubicBezTo>
                      <a:cubicBezTo>
                        <a:pt x="249" y="5"/>
                        <a:pt x="228" y="0"/>
                        <a:pt x="207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1" name="Google Shape;1801;p26"/>
              <p:cNvSpPr/>
              <p:nvPr/>
            </p:nvSpPr>
            <p:spPr>
              <a:xfrm rot="-735048">
                <a:off x="1452750" y="3978419"/>
                <a:ext cx="33167" cy="28481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234" extrusionOk="0">
                    <a:moveTo>
                      <a:pt x="732" y="0"/>
                    </a:moveTo>
                    <a:cubicBezTo>
                      <a:pt x="333" y="0"/>
                      <a:pt x="0" y="404"/>
                      <a:pt x="156" y="826"/>
                    </a:cubicBezTo>
                    <a:cubicBezTo>
                      <a:pt x="252" y="1096"/>
                      <a:pt x="492" y="1234"/>
                      <a:pt x="733" y="1234"/>
                    </a:cubicBezTo>
                    <a:cubicBezTo>
                      <a:pt x="955" y="1234"/>
                      <a:pt x="1177" y="1118"/>
                      <a:pt x="1289" y="880"/>
                    </a:cubicBezTo>
                    <a:cubicBezTo>
                      <a:pt x="1436" y="572"/>
                      <a:pt x="1301" y="203"/>
                      <a:pt x="993" y="59"/>
                    </a:cubicBezTo>
                    <a:cubicBezTo>
                      <a:pt x="906" y="19"/>
                      <a:pt x="818" y="0"/>
                      <a:pt x="732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02" name="Google Shape;1802;p26"/>
          <p:cNvGrpSpPr/>
          <p:nvPr/>
        </p:nvGrpSpPr>
        <p:grpSpPr>
          <a:xfrm>
            <a:off x="-201" y="4418858"/>
            <a:ext cx="9144401" cy="2282414"/>
            <a:chOff x="-66925" y="2844990"/>
            <a:chExt cx="9208863" cy="2298504"/>
          </a:xfrm>
        </p:grpSpPr>
        <p:sp>
          <p:nvSpPr>
            <p:cNvPr id="1803" name="Google Shape;1803;p26"/>
            <p:cNvSpPr/>
            <p:nvPr/>
          </p:nvSpPr>
          <p:spPr>
            <a:xfrm>
              <a:off x="4127853" y="2844990"/>
              <a:ext cx="819334" cy="317914"/>
            </a:xfrm>
            <a:custGeom>
              <a:avLst/>
              <a:gdLst/>
              <a:ahLst/>
              <a:cxnLst/>
              <a:rect l="l" t="t" r="r" b="b"/>
              <a:pathLst>
                <a:path w="21543" h="8359" extrusionOk="0">
                  <a:moveTo>
                    <a:pt x="20894" y="645"/>
                  </a:moveTo>
                  <a:lnTo>
                    <a:pt x="20894" y="7715"/>
                  </a:lnTo>
                  <a:lnTo>
                    <a:pt x="644" y="7715"/>
                  </a:lnTo>
                  <a:lnTo>
                    <a:pt x="644" y="645"/>
                  </a:lnTo>
                  <a:close/>
                  <a:moveTo>
                    <a:pt x="0" y="1"/>
                  </a:moveTo>
                  <a:lnTo>
                    <a:pt x="0" y="8359"/>
                  </a:lnTo>
                  <a:lnTo>
                    <a:pt x="21542" y="8359"/>
                  </a:lnTo>
                  <a:lnTo>
                    <a:pt x="215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6"/>
            <p:cNvSpPr/>
            <p:nvPr/>
          </p:nvSpPr>
          <p:spPr>
            <a:xfrm>
              <a:off x="-66925" y="3115446"/>
              <a:ext cx="9208353" cy="2028007"/>
            </a:xfrm>
            <a:custGeom>
              <a:avLst/>
              <a:gdLst/>
              <a:ahLst/>
              <a:cxnLst/>
              <a:rect l="l" t="t" r="r" b="b"/>
              <a:pathLst>
                <a:path w="242118" h="53323" extrusionOk="0">
                  <a:moveTo>
                    <a:pt x="242118" y="10936"/>
                  </a:moveTo>
                  <a:lnTo>
                    <a:pt x="242110" y="27874"/>
                  </a:lnTo>
                  <a:lnTo>
                    <a:pt x="242085" y="53323"/>
                  </a:lnTo>
                  <a:lnTo>
                    <a:pt x="29" y="53323"/>
                  </a:lnTo>
                  <a:lnTo>
                    <a:pt x="17" y="27874"/>
                  </a:lnTo>
                  <a:lnTo>
                    <a:pt x="0" y="10936"/>
                  </a:lnTo>
                  <a:lnTo>
                    <a:pt x="71176" y="1"/>
                  </a:lnTo>
                  <a:lnTo>
                    <a:pt x="1709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6"/>
            <p:cNvSpPr/>
            <p:nvPr/>
          </p:nvSpPr>
          <p:spPr>
            <a:xfrm>
              <a:off x="-66316" y="3115294"/>
              <a:ext cx="9207440" cy="2028159"/>
            </a:xfrm>
            <a:custGeom>
              <a:avLst/>
              <a:gdLst/>
              <a:ahLst/>
              <a:cxnLst/>
              <a:rect l="l" t="t" r="r" b="b"/>
              <a:pathLst>
                <a:path w="242094" h="53327" extrusionOk="0">
                  <a:moveTo>
                    <a:pt x="98122" y="0"/>
                  </a:moveTo>
                  <a:lnTo>
                    <a:pt x="1" y="27759"/>
                  </a:lnTo>
                  <a:lnTo>
                    <a:pt x="13" y="53327"/>
                  </a:lnTo>
                  <a:lnTo>
                    <a:pt x="242069" y="53327"/>
                  </a:lnTo>
                  <a:lnTo>
                    <a:pt x="242094" y="27759"/>
                  </a:lnTo>
                  <a:lnTo>
                    <a:pt x="1439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6"/>
            <p:cNvSpPr/>
            <p:nvPr/>
          </p:nvSpPr>
          <p:spPr>
            <a:xfrm>
              <a:off x="-66925" y="3115446"/>
              <a:ext cx="9208353" cy="2028007"/>
            </a:xfrm>
            <a:custGeom>
              <a:avLst/>
              <a:gdLst/>
              <a:ahLst/>
              <a:cxnLst/>
              <a:rect l="l" t="t" r="r" b="b"/>
              <a:pathLst>
                <a:path w="242118" h="53323" extrusionOk="0">
                  <a:moveTo>
                    <a:pt x="107937" y="1"/>
                  </a:moveTo>
                  <a:lnTo>
                    <a:pt x="0" y="53323"/>
                  </a:lnTo>
                  <a:lnTo>
                    <a:pt x="242118" y="53323"/>
                  </a:lnTo>
                  <a:lnTo>
                    <a:pt x="1341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6"/>
            <p:cNvSpPr/>
            <p:nvPr/>
          </p:nvSpPr>
          <p:spPr>
            <a:xfrm>
              <a:off x="2135550" y="3115446"/>
              <a:ext cx="4803353" cy="2028007"/>
            </a:xfrm>
            <a:custGeom>
              <a:avLst/>
              <a:gdLst/>
              <a:ahLst/>
              <a:cxnLst/>
              <a:rect l="l" t="t" r="r" b="b"/>
              <a:pathLst>
                <a:path w="126296" h="53323" extrusionOk="0">
                  <a:moveTo>
                    <a:pt x="56306" y="1"/>
                  </a:moveTo>
                  <a:lnTo>
                    <a:pt x="1" y="53323"/>
                  </a:lnTo>
                  <a:lnTo>
                    <a:pt x="126295" y="53323"/>
                  </a:lnTo>
                  <a:lnTo>
                    <a:pt x="699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6"/>
            <p:cNvSpPr/>
            <p:nvPr/>
          </p:nvSpPr>
          <p:spPr>
            <a:xfrm>
              <a:off x="3647491" y="3115446"/>
              <a:ext cx="1779883" cy="2028007"/>
            </a:xfrm>
            <a:custGeom>
              <a:avLst/>
              <a:gdLst/>
              <a:ahLst/>
              <a:cxnLst/>
              <a:rect l="l" t="t" r="r" b="b"/>
              <a:pathLst>
                <a:path w="46799" h="53323" extrusionOk="0">
                  <a:moveTo>
                    <a:pt x="20861" y="1"/>
                  </a:moveTo>
                  <a:lnTo>
                    <a:pt x="0" y="53323"/>
                  </a:lnTo>
                  <a:lnTo>
                    <a:pt x="46798" y="53323"/>
                  </a:lnTo>
                  <a:lnTo>
                    <a:pt x="25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6"/>
            <p:cNvSpPr/>
            <p:nvPr/>
          </p:nvSpPr>
          <p:spPr>
            <a:xfrm>
              <a:off x="5409467" y="3115446"/>
              <a:ext cx="3732472" cy="1055630"/>
            </a:xfrm>
            <a:custGeom>
              <a:avLst/>
              <a:gdLst/>
              <a:ahLst/>
              <a:cxnLst/>
              <a:rect l="l" t="t" r="r" b="b"/>
              <a:pathLst>
                <a:path w="98139" h="27756" extrusionOk="0">
                  <a:moveTo>
                    <a:pt x="1" y="1"/>
                  </a:moveTo>
                  <a:lnTo>
                    <a:pt x="98122" y="27755"/>
                  </a:lnTo>
                  <a:lnTo>
                    <a:pt x="98138" y="10936"/>
                  </a:lnTo>
                  <a:lnTo>
                    <a:pt x="26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6"/>
            <p:cNvSpPr/>
            <p:nvPr/>
          </p:nvSpPr>
          <p:spPr>
            <a:xfrm>
              <a:off x="-66925" y="3115294"/>
              <a:ext cx="3732472" cy="1060308"/>
            </a:xfrm>
            <a:custGeom>
              <a:avLst/>
              <a:gdLst/>
              <a:ahLst/>
              <a:cxnLst/>
              <a:rect l="l" t="t" r="r" b="b"/>
              <a:pathLst>
                <a:path w="98139" h="27879" extrusionOk="0">
                  <a:moveTo>
                    <a:pt x="98138" y="0"/>
                  </a:moveTo>
                  <a:lnTo>
                    <a:pt x="71176" y="5"/>
                  </a:lnTo>
                  <a:lnTo>
                    <a:pt x="0" y="10940"/>
                  </a:lnTo>
                  <a:lnTo>
                    <a:pt x="17" y="27878"/>
                  </a:lnTo>
                  <a:lnTo>
                    <a:pt x="981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6"/>
            <p:cNvSpPr/>
            <p:nvPr/>
          </p:nvSpPr>
          <p:spPr>
            <a:xfrm>
              <a:off x="-66925" y="3529021"/>
              <a:ext cx="9208353" cy="18446"/>
            </a:xfrm>
            <a:custGeom>
              <a:avLst/>
              <a:gdLst/>
              <a:ahLst/>
              <a:cxnLst/>
              <a:rect l="l" t="t" r="r" b="b"/>
              <a:pathLst>
                <a:path w="242118" h="485" extrusionOk="0">
                  <a:moveTo>
                    <a:pt x="0" y="0"/>
                  </a:moveTo>
                  <a:lnTo>
                    <a:pt x="0" y="484"/>
                  </a:lnTo>
                  <a:lnTo>
                    <a:pt x="242118" y="484"/>
                  </a:lnTo>
                  <a:lnTo>
                    <a:pt x="242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6"/>
            <p:cNvSpPr/>
            <p:nvPr/>
          </p:nvSpPr>
          <p:spPr>
            <a:xfrm>
              <a:off x="3050557" y="3329726"/>
              <a:ext cx="2850878" cy="417026"/>
            </a:xfrm>
            <a:custGeom>
              <a:avLst/>
              <a:gdLst/>
              <a:ahLst/>
              <a:cxnLst/>
              <a:rect l="l" t="t" r="r" b="b"/>
              <a:pathLst>
                <a:path w="74959" h="10965" extrusionOk="0">
                  <a:moveTo>
                    <a:pt x="37480" y="480"/>
                  </a:moveTo>
                  <a:cubicBezTo>
                    <a:pt x="59613" y="480"/>
                    <a:pt x="74475" y="3066"/>
                    <a:pt x="74475" y="5482"/>
                  </a:cubicBezTo>
                  <a:cubicBezTo>
                    <a:pt x="74475" y="7899"/>
                    <a:pt x="59604" y="10484"/>
                    <a:pt x="37480" y="10484"/>
                  </a:cubicBezTo>
                  <a:cubicBezTo>
                    <a:pt x="15351" y="10484"/>
                    <a:pt x="489" y="7899"/>
                    <a:pt x="489" y="5482"/>
                  </a:cubicBezTo>
                  <a:cubicBezTo>
                    <a:pt x="489" y="3066"/>
                    <a:pt x="15351" y="480"/>
                    <a:pt x="37480" y="480"/>
                  </a:cubicBezTo>
                  <a:close/>
                  <a:moveTo>
                    <a:pt x="37480" y="0"/>
                  </a:moveTo>
                  <a:cubicBezTo>
                    <a:pt x="19060" y="0"/>
                    <a:pt x="0" y="2052"/>
                    <a:pt x="0" y="5482"/>
                  </a:cubicBezTo>
                  <a:cubicBezTo>
                    <a:pt x="0" y="8913"/>
                    <a:pt x="19060" y="10964"/>
                    <a:pt x="37480" y="10964"/>
                  </a:cubicBezTo>
                  <a:cubicBezTo>
                    <a:pt x="55903" y="10964"/>
                    <a:pt x="74959" y="8913"/>
                    <a:pt x="74959" y="5482"/>
                  </a:cubicBezTo>
                  <a:cubicBezTo>
                    <a:pt x="74959" y="2052"/>
                    <a:pt x="55899" y="0"/>
                    <a:pt x="37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6"/>
            <p:cNvSpPr/>
            <p:nvPr/>
          </p:nvSpPr>
          <p:spPr>
            <a:xfrm>
              <a:off x="2078120" y="4892974"/>
              <a:ext cx="4918363" cy="250520"/>
            </a:xfrm>
            <a:custGeom>
              <a:avLst/>
              <a:gdLst/>
              <a:ahLst/>
              <a:cxnLst/>
              <a:rect l="l" t="t" r="r" b="b"/>
              <a:pathLst>
                <a:path w="129320" h="6587" extrusionOk="0">
                  <a:moveTo>
                    <a:pt x="64664" y="1"/>
                  </a:moveTo>
                  <a:cubicBezTo>
                    <a:pt x="41587" y="1"/>
                    <a:pt x="19434" y="2295"/>
                    <a:pt x="1" y="6587"/>
                  </a:cubicBezTo>
                  <a:lnTo>
                    <a:pt x="2389" y="6587"/>
                  </a:lnTo>
                  <a:cubicBezTo>
                    <a:pt x="20850" y="2701"/>
                    <a:pt x="42084" y="485"/>
                    <a:pt x="64664" y="485"/>
                  </a:cubicBezTo>
                  <a:cubicBezTo>
                    <a:pt x="87236" y="485"/>
                    <a:pt x="108471" y="2701"/>
                    <a:pt x="126931" y="6587"/>
                  </a:cubicBezTo>
                  <a:lnTo>
                    <a:pt x="129319" y="6587"/>
                  </a:lnTo>
                  <a:cubicBezTo>
                    <a:pt x="109886" y="2295"/>
                    <a:pt x="87737" y="1"/>
                    <a:pt x="646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4" name="Google Shape;1814;p26"/>
          <p:cNvGrpSpPr/>
          <p:nvPr/>
        </p:nvGrpSpPr>
        <p:grpSpPr>
          <a:xfrm>
            <a:off x="155022" y="1339482"/>
            <a:ext cx="8833956" cy="2110327"/>
            <a:chOff x="154633" y="1397860"/>
            <a:chExt cx="8833956" cy="2110327"/>
          </a:xfrm>
        </p:grpSpPr>
        <p:sp>
          <p:nvSpPr>
            <p:cNvPr id="1815" name="Google Shape;1815;p26"/>
            <p:cNvSpPr/>
            <p:nvPr/>
          </p:nvSpPr>
          <p:spPr>
            <a:xfrm rot="209467">
              <a:off x="165116" y="1412173"/>
              <a:ext cx="365573" cy="355435"/>
            </a:xfrm>
            <a:custGeom>
              <a:avLst/>
              <a:gdLst/>
              <a:ahLst/>
              <a:cxnLst/>
              <a:rect l="l" t="t" r="r" b="b"/>
              <a:pathLst>
                <a:path w="5517" h="5364" extrusionOk="0">
                  <a:moveTo>
                    <a:pt x="2758" y="1"/>
                  </a:moveTo>
                  <a:lnTo>
                    <a:pt x="2552" y="2269"/>
                  </a:lnTo>
                  <a:lnTo>
                    <a:pt x="1058" y="905"/>
                  </a:lnTo>
                  <a:lnTo>
                    <a:pt x="2268" y="2475"/>
                  </a:lnTo>
                  <a:lnTo>
                    <a:pt x="1" y="2682"/>
                  </a:lnTo>
                  <a:lnTo>
                    <a:pt x="2268" y="2897"/>
                  </a:lnTo>
                  <a:lnTo>
                    <a:pt x="1058" y="4467"/>
                  </a:lnTo>
                  <a:lnTo>
                    <a:pt x="2552" y="3111"/>
                  </a:lnTo>
                  <a:lnTo>
                    <a:pt x="2758" y="5364"/>
                  </a:lnTo>
                  <a:lnTo>
                    <a:pt x="2973" y="3111"/>
                  </a:lnTo>
                  <a:lnTo>
                    <a:pt x="4467" y="4467"/>
                  </a:lnTo>
                  <a:lnTo>
                    <a:pt x="4467" y="4467"/>
                  </a:lnTo>
                  <a:lnTo>
                    <a:pt x="3249" y="2897"/>
                  </a:lnTo>
                  <a:lnTo>
                    <a:pt x="5516" y="2682"/>
                  </a:lnTo>
                  <a:lnTo>
                    <a:pt x="3249" y="2475"/>
                  </a:lnTo>
                  <a:lnTo>
                    <a:pt x="4467" y="905"/>
                  </a:lnTo>
                  <a:lnTo>
                    <a:pt x="2973" y="2269"/>
                  </a:lnTo>
                  <a:lnTo>
                    <a:pt x="27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6"/>
            <p:cNvSpPr/>
            <p:nvPr/>
          </p:nvSpPr>
          <p:spPr>
            <a:xfrm rot="209467">
              <a:off x="1028297" y="2018667"/>
              <a:ext cx="365573" cy="355435"/>
            </a:xfrm>
            <a:custGeom>
              <a:avLst/>
              <a:gdLst/>
              <a:ahLst/>
              <a:cxnLst/>
              <a:rect l="l" t="t" r="r" b="b"/>
              <a:pathLst>
                <a:path w="5517" h="5364" extrusionOk="0">
                  <a:moveTo>
                    <a:pt x="1042" y="905"/>
                  </a:moveTo>
                  <a:lnTo>
                    <a:pt x="1042" y="905"/>
                  </a:lnTo>
                  <a:lnTo>
                    <a:pt x="1042" y="905"/>
                  </a:lnTo>
                  <a:close/>
                  <a:moveTo>
                    <a:pt x="1042" y="4467"/>
                  </a:moveTo>
                  <a:lnTo>
                    <a:pt x="1042" y="4467"/>
                  </a:lnTo>
                  <a:lnTo>
                    <a:pt x="1042" y="4467"/>
                  </a:lnTo>
                  <a:close/>
                  <a:moveTo>
                    <a:pt x="2758" y="1"/>
                  </a:moveTo>
                  <a:lnTo>
                    <a:pt x="2551" y="2261"/>
                  </a:lnTo>
                  <a:lnTo>
                    <a:pt x="1042" y="905"/>
                  </a:lnTo>
                  <a:lnTo>
                    <a:pt x="2268" y="2475"/>
                  </a:lnTo>
                  <a:lnTo>
                    <a:pt x="0" y="2682"/>
                  </a:lnTo>
                  <a:lnTo>
                    <a:pt x="2268" y="2897"/>
                  </a:lnTo>
                  <a:lnTo>
                    <a:pt x="1042" y="4467"/>
                  </a:lnTo>
                  <a:lnTo>
                    <a:pt x="2551" y="3103"/>
                  </a:lnTo>
                  <a:lnTo>
                    <a:pt x="2758" y="5363"/>
                  </a:lnTo>
                  <a:lnTo>
                    <a:pt x="2973" y="3103"/>
                  </a:lnTo>
                  <a:lnTo>
                    <a:pt x="4467" y="4467"/>
                  </a:lnTo>
                  <a:lnTo>
                    <a:pt x="3241" y="2897"/>
                  </a:lnTo>
                  <a:lnTo>
                    <a:pt x="5516" y="2682"/>
                  </a:lnTo>
                  <a:lnTo>
                    <a:pt x="3241" y="2475"/>
                  </a:lnTo>
                  <a:lnTo>
                    <a:pt x="4467" y="905"/>
                  </a:lnTo>
                  <a:lnTo>
                    <a:pt x="2973" y="2261"/>
                  </a:lnTo>
                  <a:lnTo>
                    <a:pt x="27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6"/>
            <p:cNvSpPr/>
            <p:nvPr/>
          </p:nvSpPr>
          <p:spPr>
            <a:xfrm rot="209467">
              <a:off x="1794366" y="2532275"/>
              <a:ext cx="365573" cy="355898"/>
            </a:xfrm>
            <a:custGeom>
              <a:avLst/>
              <a:gdLst/>
              <a:ahLst/>
              <a:cxnLst/>
              <a:rect l="l" t="t" r="r" b="b"/>
              <a:pathLst>
                <a:path w="5517" h="5371" extrusionOk="0">
                  <a:moveTo>
                    <a:pt x="2751" y="0"/>
                  </a:moveTo>
                  <a:lnTo>
                    <a:pt x="2552" y="2260"/>
                  </a:lnTo>
                  <a:lnTo>
                    <a:pt x="1050" y="912"/>
                  </a:lnTo>
                  <a:lnTo>
                    <a:pt x="2276" y="2483"/>
                  </a:lnTo>
                  <a:lnTo>
                    <a:pt x="1" y="2689"/>
                  </a:lnTo>
                  <a:lnTo>
                    <a:pt x="2276" y="2904"/>
                  </a:lnTo>
                  <a:lnTo>
                    <a:pt x="1050" y="4474"/>
                  </a:lnTo>
                  <a:lnTo>
                    <a:pt x="2552" y="3111"/>
                  </a:lnTo>
                  <a:lnTo>
                    <a:pt x="2751" y="5371"/>
                  </a:lnTo>
                  <a:lnTo>
                    <a:pt x="2966" y="3111"/>
                  </a:lnTo>
                  <a:lnTo>
                    <a:pt x="4467" y="4474"/>
                  </a:lnTo>
                  <a:lnTo>
                    <a:pt x="3241" y="2904"/>
                  </a:lnTo>
                  <a:lnTo>
                    <a:pt x="5517" y="2689"/>
                  </a:lnTo>
                  <a:lnTo>
                    <a:pt x="3241" y="2483"/>
                  </a:lnTo>
                  <a:lnTo>
                    <a:pt x="4467" y="912"/>
                  </a:lnTo>
                  <a:lnTo>
                    <a:pt x="2966" y="2260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6"/>
            <p:cNvSpPr/>
            <p:nvPr/>
          </p:nvSpPr>
          <p:spPr>
            <a:xfrm>
              <a:off x="2680268" y="3076554"/>
              <a:ext cx="365570" cy="355896"/>
            </a:xfrm>
            <a:custGeom>
              <a:avLst/>
              <a:gdLst/>
              <a:ahLst/>
              <a:cxnLst/>
              <a:rect l="l" t="t" r="r" b="b"/>
              <a:pathLst>
                <a:path w="5517" h="5371" extrusionOk="0">
                  <a:moveTo>
                    <a:pt x="4475" y="4467"/>
                  </a:moveTo>
                  <a:lnTo>
                    <a:pt x="4475" y="4467"/>
                  </a:lnTo>
                  <a:lnTo>
                    <a:pt x="4475" y="4467"/>
                  </a:lnTo>
                  <a:close/>
                  <a:moveTo>
                    <a:pt x="2759" y="0"/>
                  </a:moveTo>
                  <a:lnTo>
                    <a:pt x="2560" y="2260"/>
                  </a:lnTo>
                  <a:lnTo>
                    <a:pt x="1050" y="897"/>
                  </a:lnTo>
                  <a:lnTo>
                    <a:pt x="2276" y="2467"/>
                  </a:lnTo>
                  <a:lnTo>
                    <a:pt x="1" y="2682"/>
                  </a:lnTo>
                  <a:lnTo>
                    <a:pt x="2276" y="2896"/>
                  </a:lnTo>
                  <a:lnTo>
                    <a:pt x="1050" y="4467"/>
                  </a:lnTo>
                  <a:lnTo>
                    <a:pt x="2560" y="3111"/>
                  </a:lnTo>
                  <a:lnTo>
                    <a:pt x="2759" y="5371"/>
                  </a:lnTo>
                  <a:lnTo>
                    <a:pt x="2966" y="3111"/>
                  </a:lnTo>
                  <a:lnTo>
                    <a:pt x="4475" y="4467"/>
                  </a:lnTo>
                  <a:lnTo>
                    <a:pt x="3249" y="2896"/>
                  </a:lnTo>
                  <a:lnTo>
                    <a:pt x="5517" y="2682"/>
                  </a:lnTo>
                  <a:lnTo>
                    <a:pt x="3249" y="2467"/>
                  </a:lnTo>
                  <a:lnTo>
                    <a:pt x="4475" y="897"/>
                  </a:lnTo>
                  <a:lnTo>
                    <a:pt x="2966" y="2260"/>
                  </a:lnTo>
                  <a:lnTo>
                    <a:pt x="2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6"/>
            <p:cNvSpPr/>
            <p:nvPr/>
          </p:nvSpPr>
          <p:spPr>
            <a:xfrm>
              <a:off x="4390474" y="3152754"/>
              <a:ext cx="365570" cy="355432"/>
            </a:xfrm>
            <a:custGeom>
              <a:avLst/>
              <a:gdLst/>
              <a:ahLst/>
              <a:cxnLst/>
              <a:rect l="l" t="t" r="r" b="b"/>
              <a:pathLst>
                <a:path w="5517" h="5364" extrusionOk="0">
                  <a:moveTo>
                    <a:pt x="2758" y="1"/>
                  </a:moveTo>
                  <a:lnTo>
                    <a:pt x="2552" y="2261"/>
                  </a:lnTo>
                  <a:lnTo>
                    <a:pt x="1050" y="905"/>
                  </a:lnTo>
                  <a:lnTo>
                    <a:pt x="2276" y="2475"/>
                  </a:lnTo>
                  <a:lnTo>
                    <a:pt x="0" y="2682"/>
                  </a:lnTo>
                  <a:lnTo>
                    <a:pt x="2276" y="2897"/>
                  </a:lnTo>
                  <a:lnTo>
                    <a:pt x="1050" y="4467"/>
                  </a:lnTo>
                  <a:lnTo>
                    <a:pt x="2552" y="3119"/>
                  </a:lnTo>
                  <a:lnTo>
                    <a:pt x="2758" y="5363"/>
                  </a:lnTo>
                  <a:lnTo>
                    <a:pt x="2965" y="3119"/>
                  </a:lnTo>
                  <a:lnTo>
                    <a:pt x="4467" y="4467"/>
                  </a:lnTo>
                  <a:lnTo>
                    <a:pt x="3241" y="2897"/>
                  </a:lnTo>
                  <a:lnTo>
                    <a:pt x="5516" y="2682"/>
                  </a:lnTo>
                  <a:lnTo>
                    <a:pt x="3241" y="2475"/>
                  </a:lnTo>
                  <a:lnTo>
                    <a:pt x="4467" y="905"/>
                  </a:lnTo>
                  <a:lnTo>
                    <a:pt x="4467" y="905"/>
                  </a:lnTo>
                  <a:lnTo>
                    <a:pt x="2965" y="2261"/>
                  </a:lnTo>
                  <a:lnTo>
                    <a:pt x="27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6"/>
            <p:cNvSpPr/>
            <p:nvPr/>
          </p:nvSpPr>
          <p:spPr>
            <a:xfrm>
              <a:off x="3485874" y="3152754"/>
              <a:ext cx="365570" cy="355432"/>
            </a:xfrm>
            <a:custGeom>
              <a:avLst/>
              <a:gdLst/>
              <a:ahLst/>
              <a:cxnLst/>
              <a:rect l="l" t="t" r="r" b="b"/>
              <a:pathLst>
                <a:path w="5517" h="5364" extrusionOk="0">
                  <a:moveTo>
                    <a:pt x="1058" y="4467"/>
                  </a:moveTo>
                  <a:lnTo>
                    <a:pt x="1058" y="4467"/>
                  </a:lnTo>
                  <a:lnTo>
                    <a:pt x="1058" y="4467"/>
                  </a:lnTo>
                  <a:lnTo>
                    <a:pt x="1058" y="4467"/>
                  </a:lnTo>
                  <a:close/>
                  <a:moveTo>
                    <a:pt x="2759" y="0"/>
                  </a:moveTo>
                  <a:lnTo>
                    <a:pt x="2552" y="2260"/>
                  </a:lnTo>
                  <a:lnTo>
                    <a:pt x="1058" y="904"/>
                  </a:lnTo>
                  <a:lnTo>
                    <a:pt x="2268" y="2475"/>
                  </a:lnTo>
                  <a:lnTo>
                    <a:pt x="1" y="2682"/>
                  </a:lnTo>
                  <a:lnTo>
                    <a:pt x="2268" y="2896"/>
                  </a:lnTo>
                  <a:lnTo>
                    <a:pt x="1058" y="4467"/>
                  </a:lnTo>
                  <a:lnTo>
                    <a:pt x="2552" y="3103"/>
                  </a:lnTo>
                  <a:lnTo>
                    <a:pt x="2759" y="5363"/>
                  </a:lnTo>
                  <a:lnTo>
                    <a:pt x="2973" y="3103"/>
                  </a:lnTo>
                  <a:lnTo>
                    <a:pt x="4467" y="4467"/>
                  </a:lnTo>
                  <a:lnTo>
                    <a:pt x="3249" y="2896"/>
                  </a:lnTo>
                  <a:lnTo>
                    <a:pt x="5517" y="2682"/>
                  </a:lnTo>
                  <a:lnTo>
                    <a:pt x="3249" y="2475"/>
                  </a:lnTo>
                  <a:lnTo>
                    <a:pt x="4467" y="904"/>
                  </a:lnTo>
                  <a:lnTo>
                    <a:pt x="2973" y="2260"/>
                  </a:lnTo>
                  <a:lnTo>
                    <a:pt x="2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6"/>
            <p:cNvSpPr/>
            <p:nvPr/>
          </p:nvSpPr>
          <p:spPr>
            <a:xfrm rot="-216352">
              <a:off x="8612197" y="1409004"/>
              <a:ext cx="365577" cy="355438"/>
            </a:xfrm>
            <a:custGeom>
              <a:avLst/>
              <a:gdLst/>
              <a:ahLst/>
              <a:cxnLst/>
              <a:rect l="l" t="t" r="r" b="b"/>
              <a:pathLst>
                <a:path w="5517" h="5364" extrusionOk="0">
                  <a:moveTo>
                    <a:pt x="2758" y="1"/>
                  </a:moveTo>
                  <a:lnTo>
                    <a:pt x="2551" y="2261"/>
                  </a:lnTo>
                  <a:lnTo>
                    <a:pt x="1050" y="897"/>
                  </a:lnTo>
                  <a:lnTo>
                    <a:pt x="1050" y="897"/>
                  </a:lnTo>
                  <a:lnTo>
                    <a:pt x="2275" y="2468"/>
                  </a:lnTo>
                  <a:lnTo>
                    <a:pt x="0" y="2682"/>
                  </a:lnTo>
                  <a:lnTo>
                    <a:pt x="2275" y="2889"/>
                  </a:lnTo>
                  <a:lnTo>
                    <a:pt x="1050" y="4460"/>
                  </a:lnTo>
                  <a:lnTo>
                    <a:pt x="2551" y="3104"/>
                  </a:lnTo>
                  <a:lnTo>
                    <a:pt x="2758" y="5364"/>
                  </a:lnTo>
                  <a:lnTo>
                    <a:pt x="2965" y="3104"/>
                  </a:lnTo>
                  <a:lnTo>
                    <a:pt x="4466" y="4460"/>
                  </a:lnTo>
                  <a:lnTo>
                    <a:pt x="3241" y="2889"/>
                  </a:lnTo>
                  <a:lnTo>
                    <a:pt x="5516" y="2682"/>
                  </a:lnTo>
                  <a:lnTo>
                    <a:pt x="3241" y="2468"/>
                  </a:lnTo>
                  <a:lnTo>
                    <a:pt x="4466" y="897"/>
                  </a:lnTo>
                  <a:lnTo>
                    <a:pt x="4466" y="897"/>
                  </a:lnTo>
                  <a:lnTo>
                    <a:pt x="2965" y="2261"/>
                  </a:lnTo>
                  <a:lnTo>
                    <a:pt x="27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6"/>
            <p:cNvSpPr/>
            <p:nvPr/>
          </p:nvSpPr>
          <p:spPr>
            <a:xfrm rot="-216352">
              <a:off x="7750239" y="2017235"/>
              <a:ext cx="365577" cy="355438"/>
            </a:xfrm>
            <a:custGeom>
              <a:avLst/>
              <a:gdLst/>
              <a:ahLst/>
              <a:cxnLst/>
              <a:rect l="l" t="t" r="r" b="b"/>
              <a:pathLst>
                <a:path w="5517" h="5364" extrusionOk="0">
                  <a:moveTo>
                    <a:pt x="2758" y="1"/>
                  </a:moveTo>
                  <a:lnTo>
                    <a:pt x="2551" y="2261"/>
                  </a:lnTo>
                  <a:lnTo>
                    <a:pt x="1057" y="897"/>
                  </a:lnTo>
                  <a:lnTo>
                    <a:pt x="2276" y="2468"/>
                  </a:lnTo>
                  <a:lnTo>
                    <a:pt x="0" y="2682"/>
                  </a:lnTo>
                  <a:lnTo>
                    <a:pt x="2276" y="2889"/>
                  </a:lnTo>
                  <a:lnTo>
                    <a:pt x="1057" y="4459"/>
                  </a:lnTo>
                  <a:lnTo>
                    <a:pt x="1057" y="4459"/>
                  </a:lnTo>
                  <a:lnTo>
                    <a:pt x="2551" y="3103"/>
                  </a:lnTo>
                  <a:lnTo>
                    <a:pt x="2758" y="5363"/>
                  </a:lnTo>
                  <a:lnTo>
                    <a:pt x="2973" y="3103"/>
                  </a:lnTo>
                  <a:lnTo>
                    <a:pt x="4467" y="4459"/>
                  </a:lnTo>
                  <a:lnTo>
                    <a:pt x="3241" y="2889"/>
                  </a:lnTo>
                  <a:lnTo>
                    <a:pt x="5516" y="2682"/>
                  </a:lnTo>
                  <a:lnTo>
                    <a:pt x="3241" y="2468"/>
                  </a:lnTo>
                  <a:lnTo>
                    <a:pt x="4467" y="897"/>
                  </a:lnTo>
                  <a:lnTo>
                    <a:pt x="4467" y="897"/>
                  </a:lnTo>
                  <a:lnTo>
                    <a:pt x="2973" y="2261"/>
                  </a:lnTo>
                  <a:lnTo>
                    <a:pt x="27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6"/>
            <p:cNvSpPr/>
            <p:nvPr/>
          </p:nvSpPr>
          <p:spPr>
            <a:xfrm rot="-216352">
              <a:off x="6985107" y="2531844"/>
              <a:ext cx="366107" cy="355969"/>
            </a:xfrm>
            <a:custGeom>
              <a:avLst/>
              <a:gdLst/>
              <a:ahLst/>
              <a:cxnLst/>
              <a:rect l="l" t="t" r="r" b="b"/>
              <a:pathLst>
                <a:path w="5525" h="5372" extrusionOk="0">
                  <a:moveTo>
                    <a:pt x="2759" y="1"/>
                  </a:moveTo>
                  <a:lnTo>
                    <a:pt x="2552" y="2261"/>
                  </a:lnTo>
                  <a:lnTo>
                    <a:pt x="1050" y="913"/>
                  </a:lnTo>
                  <a:lnTo>
                    <a:pt x="2276" y="2483"/>
                  </a:lnTo>
                  <a:lnTo>
                    <a:pt x="1" y="2690"/>
                  </a:lnTo>
                  <a:lnTo>
                    <a:pt x="2276" y="2904"/>
                  </a:lnTo>
                  <a:lnTo>
                    <a:pt x="1050" y="4475"/>
                  </a:lnTo>
                  <a:lnTo>
                    <a:pt x="2552" y="3111"/>
                  </a:lnTo>
                  <a:lnTo>
                    <a:pt x="2759" y="5371"/>
                  </a:lnTo>
                  <a:lnTo>
                    <a:pt x="2966" y="3111"/>
                  </a:lnTo>
                  <a:lnTo>
                    <a:pt x="4467" y="4475"/>
                  </a:lnTo>
                  <a:lnTo>
                    <a:pt x="3242" y="2904"/>
                  </a:lnTo>
                  <a:lnTo>
                    <a:pt x="5524" y="2690"/>
                  </a:lnTo>
                  <a:lnTo>
                    <a:pt x="3242" y="2483"/>
                  </a:lnTo>
                  <a:lnTo>
                    <a:pt x="4467" y="913"/>
                  </a:lnTo>
                  <a:lnTo>
                    <a:pt x="2966" y="2261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6"/>
            <p:cNvSpPr/>
            <p:nvPr/>
          </p:nvSpPr>
          <p:spPr>
            <a:xfrm>
              <a:off x="6097632" y="3076554"/>
              <a:ext cx="365570" cy="355962"/>
            </a:xfrm>
            <a:custGeom>
              <a:avLst/>
              <a:gdLst/>
              <a:ahLst/>
              <a:cxnLst/>
              <a:rect l="l" t="t" r="r" b="b"/>
              <a:pathLst>
                <a:path w="5517" h="5372" extrusionOk="0">
                  <a:moveTo>
                    <a:pt x="2758" y="1"/>
                  </a:moveTo>
                  <a:lnTo>
                    <a:pt x="2559" y="2261"/>
                  </a:lnTo>
                  <a:lnTo>
                    <a:pt x="1057" y="897"/>
                  </a:lnTo>
                  <a:lnTo>
                    <a:pt x="2283" y="2468"/>
                  </a:lnTo>
                  <a:lnTo>
                    <a:pt x="0" y="2682"/>
                  </a:lnTo>
                  <a:lnTo>
                    <a:pt x="2283" y="2904"/>
                  </a:lnTo>
                  <a:lnTo>
                    <a:pt x="1057" y="4475"/>
                  </a:lnTo>
                  <a:lnTo>
                    <a:pt x="1057" y="4475"/>
                  </a:lnTo>
                  <a:lnTo>
                    <a:pt x="2559" y="3111"/>
                  </a:lnTo>
                  <a:lnTo>
                    <a:pt x="2758" y="5371"/>
                  </a:lnTo>
                  <a:lnTo>
                    <a:pt x="2973" y="3111"/>
                  </a:lnTo>
                  <a:lnTo>
                    <a:pt x="4474" y="4475"/>
                  </a:lnTo>
                  <a:lnTo>
                    <a:pt x="3248" y="2904"/>
                  </a:lnTo>
                  <a:lnTo>
                    <a:pt x="5516" y="2682"/>
                  </a:lnTo>
                  <a:lnTo>
                    <a:pt x="3248" y="2468"/>
                  </a:lnTo>
                  <a:lnTo>
                    <a:pt x="4474" y="897"/>
                  </a:lnTo>
                  <a:lnTo>
                    <a:pt x="2973" y="2261"/>
                  </a:lnTo>
                  <a:lnTo>
                    <a:pt x="27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6"/>
            <p:cNvSpPr/>
            <p:nvPr/>
          </p:nvSpPr>
          <p:spPr>
            <a:xfrm>
              <a:off x="5292490" y="3152754"/>
              <a:ext cx="365570" cy="355432"/>
            </a:xfrm>
            <a:custGeom>
              <a:avLst/>
              <a:gdLst/>
              <a:ahLst/>
              <a:cxnLst/>
              <a:rect l="l" t="t" r="r" b="b"/>
              <a:pathLst>
                <a:path w="5517" h="5364" extrusionOk="0">
                  <a:moveTo>
                    <a:pt x="2759" y="1"/>
                  </a:moveTo>
                  <a:lnTo>
                    <a:pt x="2552" y="2261"/>
                  </a:lnTo>
                  <a:lnTo>
                    <a:pt x="1043" y="905"/>
                  </a:lnTo>
                  <a:lnTo>
                    <a:pt x="2269" y="2475"/>
                  </a:lnTo>
                  <a:lnTo>
                    <a:pt x="1" y="2682"/>
                  </a:lnTo>
                  <a:lnTo>
                    <a:pt x="2269" y="2897"/>
                  </a:lnTo>
                  <a:lnTo>
                    <a:pt x="1043" y="4467"/>
                  </a:lnTo>
                  <a:lnTo>
                    <a:pt x="1043" y="4467"/>
                  </a:lnTo>
                  <a:lnTo>
                    <a:pt x="2552" y="3104"/>
                  </a:lnTo>
                  <a:lnTo>
                    <a:pt x="2759" y="5363"/>
                  </a:lnTo>
                  <a:lnTo>
                    <a:pt x="2958" y="3104"/>
                  </a:lnTo>
                  <a:lnTo>
                    <a:pt x="4467" y="4467"/>
                  </a:lnTo>
                  <a:lnTo>
                    <a:pt x="3242" y="2897"/>
                  </a:lnTo>
                  <a:lnTo>
                    <a:pt x="5517" y="2682"/>
                  </a:lnTo>
                  <a:lnTo>
                    <a:pt x="3242" y="2475"/>
                  </a:lnTo>
                  <a:lnTo>
                    <a:pt x="4467" y="905"/>
                  </a:lnTo>
                  <a:lnTo>
                    <a:pt x="4467" y="905"/>
                  </a:lnTo>
                  <a:lnTo>
                    <a:pt x="2958" y="2261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3">
  <p:cSld name="CUSTOM_2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4">
  <p:cSld name="CUSTOM_23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28"/>
          <p:cNvSpPr/>
          <p:nvPr/>
        </p:nvSpPr>
        <p:spPr>
          <a:xfrm>
            <a:off x="0" y="4297232"/>
            <a:ext cx="9143977" cy="1590892"/>
          </a:xfrm>
          <a:custGeom>
            <a:avLst/>
            <a:gdLst/>
            <a:ahLst/>
            <a:cxnLst/>
            <a:rect l="l" t="t" r="r" b="b"/>
            <a:pathLst>
              <a:path w="38533" h="13609" extrusionOk="0">
                <a:moveTo>
                  <a:pt x="1" y="0"/>
                </a:moveTo>
                <a:lnTo>
                  <a:pt x="1" y="13609"/>
                </a:lnTo>
                <a:lnTo>
                  <a:pt x="38533" y="13609"/>
                </a:lnTo>
                <a:lnTo>
                  <a:pt x="385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9" name="Google Shape;1829;p28"/>
          <p:cNvGrpSpPr/>
          <p:nvPr/>
        </p:nvGrpSpPr>
        <p:grpSpPr>
          <a:xfrm>
            <a:off x="237" y="4292878"/>
            <a:ext cx="9143686" cy="1595437"/>
            <a:chOff x="-6134075" y="3104468"/>
            <a:chExt cx="18783249" cy="3277397"/>
          </a:xfrm>
        </p:grpSpPr>
        <p:sp>
          <p:nvSpPr>
            <p:cNvPr id="1830" name="Google Shape;1830;p28"/>
            <p:cNvSpPr/>
            <p:nvPr/>
          </p:nvSpPr>
          <p:spPr>
            <a:xfrm>
              <a:off x="-6134075" y="3104468"/>
              <a:ext cx="7262883" cy="3277397"/>
            </a:xfrm>
            <a:custGeom>
              <a:avLst/>
              <a:gdLst/>
              <a:ahLst/>
              <a:cxnLst/>
              <a:rect l="l" t="t" r="r" b="b"/>
              <a:pathLst>
                <a:path w="30245" h="13648" extrusionOk="0">
                  <a:moveTo>
                    <a:pt x="25428" y="1"/>
                  </a:moveTo>
                  <a:lnTo>
                    <a:pt x="1" y="13648"/>
                  </a:lnTo>
                  <a:lnTo>
                    <a:pt x="11173" y="13648"/>
                  </a:lnTo>
                  <a:lnTo>
                    <a:pt x="30244" y="37"/>
                  </a:lnTo>
                  <a:lnTo>
                    <a:pt x="25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8"/>
            <p:cNvSpPr/>
            <p:nvPr/>
          </p:nvSpPr>
          <p:spPr>
            <a:xfrm>
              <a:off x="-767484" y="3113354"/>
              <a:ext cx="4209807" cy="3268512"/>
            </a:xfrm>
            <a:custGeom>
              <a:avLst/>
              <a:gdLst/>
              <a:ahLst/>
              <a:cxnLst/>
              <a:rect l="l" t="t" r="r" b="b"/>
              <a:pathLst>
                <a:path w="17531" h="13611" extrusionOk="0">
                  <a:moveTo>
                    <a:pt x="12712" y="0"/>
                  </a:moveTo>
                  <a:lnTo>
                    <a:pt x="1" y="13611"/>
                  </a:lnTo>
                  <a:lnTo>
                    <a:pt x="11172" y="13611"/>
                  </a:lnTo>
                  <a:lnTo>
                    <a:pt x="175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8"/>
            <p:cNvSpPr/>
            <p:nvPr/>
          </p:nvSpPr>
          <p:spPr>
            <a:xfrm>
              <a:off x="4598626" y="3113354"/>
              <a:ext cx="2683989" cy="3268512"/>
            </a:xfrm>
            <a:custGeom>
              <a:avLst/>
              <a:gdLst/>
              <a:ahLst/>
              <a:cxnLst/>
              <a:rect l="l" t="t" r="r" b="b"/>
              <a:pathLst>
                <a:path w="11177" h="13611" extrusionOk="0">
                  <a:moveTo>
                    <a:pt x="0" y="0"/>
                  </a:moveTo>
                  <a:lnTo>
                    <a:pt x="0" y="13611"/>
                  </a:lnTo>
                  <a:lnTo>
                    <a:pt x="11176" y="13611"/>
                  </a:lnTo>
                  <a:lnTo>
                    <a:pt x="4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8"/>
            <p:cNvSpPr/>
            <p:nvPr/>
          </p:nvSpPr>
          <p:spPr>
            <a:xfrm>
              <a:off x="6912590" y="3113354"/>
              <a:ext cx="5736585" cy="3268512"/>
            </a:xfrm>
            <a:custGeom>
              <a:avLst/>
              <a:gdLst/>
              <a:ahLst/>
              <a:cxnLst/>
              <a:rect l="l" t="t" r="r" b="b"/>
              <a:pathLst>
                <a:path w="23889" h="13611" extrusionOk="0">
                  <a:moveTo>
                    <a:pt x="1" y="0"/>
                  </a:moveTo>
                  <a:lnTo>
                    <a:pt x="12712" y="13611"/>
                  </a:lnTo>
                  <a:lnTo>
                    <a:pt x="23888" y="13611"/>
                  </a:lnTo>
                  <a:lnTo>
                    <a:pt x="48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4" name="Google Shape;1834;p28"/>
          <p:cNvGrpSpPr/>
          <p:nvPr/>
        </p:nvGrpSpPr>
        <p:grpSpPr>
          <a:xfrm>
            <a:off x="16" y="4140511"/>
            <a:ext cx="9143183" cy="156703"/>
            <a:chOff x="26" y="3997406"/>
            <a:chExt cx="13412326" cy="229871"/>
          </a:xfrm>
        </p:grpSpPr>
        <p:grpSp>
          <p:nvGrpSpPr>
            <p:cNvPr id="1835" name="Google Shape;1835;p28"/>
            <p:cNvGrpSpPr/>
            <p:nvPr/>
          </p:nvGrpSpPr>
          <p:grpSpPr>
            <a:xfrm>
              <a:off x="26" y="3997406"/>
              <a:ext cx="7221926" cy="229871"/>
              <a:chOff x="0" y="3997325"/>
              <a:chExt cx="9143993" cy="291050"/>
            </a:xfrm>
          </p:grpSpPr>
          <p:sp>
            <p:nvSpPr>
              <p:cNvPr id="1836" name="Google Shape;1836;p28"/>
              <p:cNvSpPr/>
              <p:nvPr/>
            </p:nvSpPr>
            <p:spPr>
              <a:xfrm>
                <a:off x="0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28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28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28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28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28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28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3" name="Google Shape;1843;p28"/>
            <p:cNvGrpSpPr/>
            <p:nvPr/>
          </p:nvGrpSpPr>
          <p:grpSpPr>
            <a:xfrm>
              <a:off x="7221944" y="3997406"/>
              <a:ext cx="6190407" cy="229871"/>
              <a:chOff x="1306050" y="3997325"/>
              <a:chExt cx="7837943" cy="291050"/>
            </a:xfrm>
          </p:grpSpPr>
          <p:sp>
            <p:nvSpPr>
              <p:cNvPr id="1844" name="Google Shape;1844;p28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28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8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28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28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8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2">
  <p:cSld name="CUSTOM_3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36"/>
          <p:cNvSpPr/>
          <p:nvPr/>
        </p:nvSpPr>
        <p:spPr>
          <a:xfrm>
            <a:off x="-6450490" y="-262"/>
            <a:ext cx="22044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6" name="Google Shape;2126;p36"/>
          <p:cNvGrpSpPr/>
          <p:nvPr/>
        </p:nvGrpSpPr>
        <p:grpSpPr>
          <a:xfrm>
            <a:off x="-6450834" y="453652"/>
            <a:ext cx="22045667" cy="4690103"/>
            <a:chOff x="-6987328" y="6311341"/>
            <a:chExt cx="22395030" cy="4764428"/>
          </a:xfrm>
        </p:grpSpPr>
        <p:sp>
          <p:nvSpPr>
            <p:cNvPr id="2127" name="Google Shape;2127;p36"/>
            <p:cNvSpPr/>
            <p:nvPr/>
          </p:nvSpPr>
          <p:spPr>
            <a:xfrm>
              <a:off x="-2357508" y="6311341"/>
              <a:ext cx="13135266" cy="558944"/>
            </a:xfrm>
            <a:custGeom>
              <a:avLst/>
              <a:gdLst/>
              <a:ahLst/>
              <a:cxnLst/>
              <a:rect l="l" t="t" r="r" b="b"/>
              <a:pathLst>
                <a:path w="167547" h="9279" extrusionOk="0">
                  <a:moveTo>
                    <a:pt x="7845" y="0"/>
                  </a:moveTo>
                  <a:lnTo>
                    <a:pt x="1" y="9279"/>
                  </a:lnTo>
                  <a:lnTo>
                    <a:pt x="167546" y="9279"/>
                  </a:lnTo>
                  <a:lnTo>
                    <a:pt x="1596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6"/>
            <p:cNvSpPr/>
            <p:nvPr/>
          </p:nvSpPr>
          <p:spPr>
            <a:xfrm>
              <a:off x="-4069083" y="7557925"/>
              <a:ext cx="16558414" cy="866938"/>
            </a:xfrm>
            <a:custGeom>
              <a:avLst/>
              <a:gdLst/>
              <a:ahLst/>
              <a:cxnLst/>
              <a:rect l="l" t="t" r="r" b="b"/>
              <a:pathLst>
                <a:path w="211211" h="14392" extrusionOk="0">
                  <a:moveTo>
                    <a:pt x="12178" y="0"/>
                  </a:moveTo>
                  <a:lnTo>
                    <a:pt x="1" y="14392"/>
                  </a:lnTo>
                  <a:lnTo>
                    <a:pt x="211211" y="14392"/>
                  </a:lnTo>
                  <a:lnTo>
                    <a:pt x="1990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6"/>
            <p:cNvSpPr/>
            <p:nvPr/>
          </p:nvSpPr>
          <p:spPr>
            <a:xfrm>
              <a:off x="-6987328" y="9551760"/>
              <a:ext cx="22395030" cy="1524009"/>
            </a:xfrm>
            <a:custGeom>
              <a:avLst/>
              <a:gdLst/>
              <a:ahLst/>
              <a:cxnLst/>
              <a:rect l="l" t="t" r="r" b="b"/>
              <a:pathLst>
                <a:path w="285660" h="25300" extrusionOk="0">
                  <a:moveTo>
                    <a:pt x="21398" y="1"/>
                  </a:moveTo>
                  <a:lnTo>
                    <a:pt x="0" y="25299"/>
                  </a:lnTo>
                  <a:lnTo>
                    <a:pt x="285660" y="25299"/>
                  </a:lnTo>
                  <a:lnTo>
                    <a:pt x="264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3">
  <p:cSld name="CUSTOM_32">
    <p:spTree>
      <p:nvGrpSpPr>
        <p:cNvPr id="1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37"/>
          <p:cNvSpPr/>
          <p:nvPr/>
        </p:nvSpPr>
        <p:spPr>
          <a:xfrm>
            <a:off x="8475" y="-2250"/>
            <a:ext cx="9144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2" name="Google Shape;2132;p37"/>
          <p:cNvSpPr/>
          <p:nvPr/>
        </p:nvSpPr>
        <p:spPr>
          <a:xfrm>
            <a:off x="5421975" y="-285750"/>
            <a:ext cx="4903070" cy="6161250"/>
          </a:xfrm>
          <a:custGeom>
            <a:avLst/>
            <a:gdLst/>
            <a:ahLst/>
            <a:cxnLst/>
            <a:rect l="l" t="t" r="r" b="b"/>
            <a:pathLst>
              <a:path w="160048" h="201118" extrusionOk="0">
                <a:moveTo>
                  <a:pt x="70638" y="13459"/>
                </a:moveTo>
                <a:cubicBezTo>
                  <a:pt x="72126" y="13459"/>
                  <a:pt x="73616" y="13692"/>
                  <a:pt x="75049" y="14146"/>
                </a:cubicBezTo>
                <a:cubicBezTo>
                  <a:pt x="75049" y="14146"/>
                  <a:pt x="76680" y="14604"/>
                  <a:pt x="77877" y="15378"/>
                </a:cubicBezTo>
                <a:cubicBezTo>
                  <a:pt x="78663" y="15818"/>
                  <a:pt x="79403" y="16329"/>
                  <a:pt x="80095" y="16904"/>
                </a:cubicBezTo>
                <a:cubicBezTo>
                  <a:pt x="81503" y="18089"/>
                  <a:pt x="82770" y="19397"/>
                  <a:pt x="84313" y="20412"/>
                </a:cubicBezTo>
                <a:cubicBezTo>
                  <a:pt x="85053" y="20882"/>
                  <a:pt x="85862" y="21245"/>
                  <a:pt x="86707" y="21480"/>
                </a:cubicBezTo>
                <a:cubicBezTo>
                  <a:pt x="89623" y="24320"/>
                  <a:pt x="97004" y="25552"/>
                  <a:pt x="99298" y="26244"/>
                </a:cubicBezTo>
                <a:cubicBezTo>
                  <a:pt x="101258" y="26819"/>
                  <a:pt x="102901" y="27770"/>
                  <a:pt x="103077" y="29835"/>
                </a:cubicBezTo>
                <a:cubicBezTo>
                  <a:pt x="103065" y="29929"/>
                  <a:pt x="103071" y="30023"/>
                  <a:pt x="103083" y="30117"/>
                </a:cubicBezTo>
                <a:cubicBezTo>
                  <a:pt x="103083" y="30181"/>
                  <a:pt x="103089" y="30240"/>
                  <a:pt x="103089" y="30299"/>
                </a:cubicBezTo>
                <a:cubicBezTo>
                  <a:pt x="103030" y="32857"/>
                  <a:pt x="100220" y="34992"/>
                  <a:pt x="98424" y="36436"/>
                </a:cubicBezTo>
                <a:cubicBezTo>
                  <a:pt x="93906" y="40062"/>
                  <a:pt x="88268" y="42808"/>
                  <a:pt x="82835" y="44744"/>
                </a:cubicBezTo>
                <a:cubicBezTo>
                  <a:pt x="80887" y="45442"/>
                  <a:pt x="78962" y="45976"/>
                  <a:pt x="77032" y="46293"/>
                </a:cubicBezTo>
                <a:cubicBezTo>
                  <a:pt x="76242" y="45973"/>
                  <a:pt x="75115" y="45929"/>
                  <a:pt x="74367" y="45929"/>
                </a:cubicBezTo>
                <a:cubicBezTo>
                  <a:pt x="74127" y="45929"/>
                  <a:pt x="73926" y="45934"/>
                  <a:pt x="73788" y="45935"/>
                </a:cubicBezTo>
                <a:cubicBezTo>
                  <a:pt x="73224" y="45941"/>
                  <a:pt x="70883" y="46064"/>
                  <a:pt x="70115" y="46340"/>
                </a:cubicBezTo>
                <a:cubicBezTo>
                  <a:pt x="68636" y="46088"/>
                  <a:pt x="67193" y="45659"/>
                  <a:pt x="65814" y="45067"/>
                </a:cubicBezTo>
                <a:cubicBezTo>
                  <a:pt x="61243" y="43130"/>
                  <a:pt x="57318" y="40062"/>
                  <a:pt x="52589" y="38448"/>
                </a:cubicBezTo>
                <a:cubicBezTo>
                  <a:pt x="50431" y="37715"/>
                  <a:pt x="48136" y="37255"/>
                  <a:pt x="45853" y="37255"/>
                </a:cubicBezTo>
                <a:cubicBezTo>
                  <a:pt x="45542" y="37255"/>
                  <a:pt x="45231" y="37263"/>
                  <a:pt x="44921" y="37281"/>
                </a:cubicBezTo>
                <a:cubicBezTo>
                  <a:pt x="47561" y="35339"/>
                  <a:pt x="49908" y="33039"/>
                  <a:pt x="51908" y="30445"/>
                </a:cubicBezTo>
                <a:cubicBezTo>
                  <a:pt x="55265" y="26098"/>
                  <a:pt x="57353" y="20670"/>
                  <a:pt x="61472" y="16951"/>
                </a:cubicBezTo>
                <a:cubicBezTo>
                  <a:pt x="64095" y="14586"/>
                  <a:pt x="67361" y="13459"/>
                  <a:pt x="70638" y="13459"/>
                </a:cubicBezTo>
                <a:close/>
                <a:moveTo>
                  <a:pt x="106256" y="30869"/>
                </a:moveTo>
                <a:cubicBezTo>
                  <a:pt x="109922" y="30869"/>
                  <a:pt x="113711" y="32706"/>
                  <a:pt x="117158" y="33578"/>
                </a:cubicBezTo>
                <a:cubicBezTo>
                  <a:pt x="117522" y="33672"/>
                  <a:pt x="117898" y="33754"/>
                  <a:pt x="118267" y="33831"/>
                </a:cubicBezTo>
                <a:cubicBezTo>
                  <a:pt x="117499" y="34206"/>
                  <a:pt x="116777" y="34658"/>
                  <a:pt x="116108" y="35180"/>
                </a:cubicBezTo>
                <a:cubicBezTo>
                  <a:pt x="109132" y="40631"/>
                  <a:pt x="107695" y="52178"/>
                  <a:pt x="98641" y="55217"/>
                </a:cubicBezTo>
                <a:cubicBezTo>
                  <a:pt x="97573" y="55577"/>
                  <a:pt x="96492" y="55737"/>
                  <a:pt x="95417" y="55737"/>
                </a:cubicBezTo>
                <a:cubicBezTo>
                  <a:pt x="91543" y="55737"/>
                  <a:pt x="87733" y="53657"/>
                  <a:pt x="84771" y="51315"/>
                </a:cubicBezTo>
                <a:cubicBezTo>
                  <a:pt x="83210" y="50077"/>
                  <a:pt x="81697" y="48880"/>
                  <a:pt x="80101" y="47877"/>
                </a:cubicBezTo>
                <a:cubicBezTo>
                  <a:pt x="83111" y="47050"/>
                  <a:pt x="86056" y="45794"/>
                  <a:pt x="88761" y="44550"/>
                </a:cubicBezTo>
                <a:cubicBezTo>
                  <a:pt x="92627" y="42767"/>
                  <a:pt x="104286" y="37023"/>
                  <a:pt x="105277" y="30915"/>
                </a:cubicBezTo>
                <a:cubicBezTo>
                  <a:pt x="105602" y="30883"/>
                  <a:pt x="105928" y="30869"/>
                  <a:pt x="106256" y="30869"/>
                </a:cubicBezTo>
                <a:close/>
                <a:moveTo>
                  <a:pt x="70179" y="48499"/>
                </a:moveTo>
                <a:cubicBezTo>
                  <a:pt x="71083" y="48663"/>
                  <a:pt x="71992" y="48763"/>
                  <a:pt x="72902" y="48810"/>
                </a:cubicBezTo>
                <a:cubicBezTo>
                  <a:pt x="73160" y="48820"/>
                  <a:pt x="73418" y="48825"/>
                  <a:pt x="73677" y="48825"/>
                </a:cubicBezTo>
                <a:cubicBezTo>
                  <a:pt x="74791" y="48825"/>
                  <a:pt x="75903" y="48733"/>
                  <a:pt x="77003" y="48552"/>
                </a:cubicBezTo>
                <a:cubicBezTo>
                  <a:pt x="79801" y="49866"/>
                  <a:pt x="82131" y="51925"/>
                  <a:pt x="84730" y="53885"/>
                </a:cubicBezTo>
                <a:cubicBezTo>
                  <a:pt x="87736" y="56147"/>
                  <a:pt x="91554" y="57768"/>
                  <a:pt x="95382" y="57768"/>
                </a:cubicBezTo>
                <a:cubicBezTo>
                  <a:pt x="95992" y="57768"/>
                  <a:pt x="96602" y="57727"/>
                  <a:pt x="97210" y="57640"/>
                </a:cubicBezTo>
                <a:lnTo>
                  <a:pt x="97444" y="57605"/>
                </a:lnTo>
                <a:lnTo>
                  <a:pt x="97444" y="57605"/>
                </a:lnTo>
                <a:cubicBezTo>
                  <a:pt x="91906" y="61395"/>
                  <a:pt x="92029" y="68999"/>
                  <a:pt x="92410" y="75324"/>
                </a:cubicBezTo>
                <a:cubicBezTo>
                  <a:pt x="92645" y="79208"/>
                  <a:pt x="93132" y="83227"/>
                  <a:pt x="92428" y="87094"/>
                </a:cubicBezTo>
                <a:cubicBezTo>
                  <a:pt x="91724" y="90960"/>
                  <a:pt x="89359" y="95261"/>
                  <a:pt x="85317" y="96182"/>
                </a:cubicBezTo>
                <a:cubicBezTo>
                  <a:pt x="84717" y="96319"/>
                  <a:pt x="84096" y="96380"/>
                  <a:pt x="83463" y="96380"/>
                </a:cubicBezTo>
                <a:cubicBezTo>
                  <a:pt x="80269" y="96380"/>
                  <a:pt x="76763" y="94820"/>
                  <a:pt x="74104" y="93542"/>
                </a:cubicBezTo>
                <a:cubicBezTo>
                  <a:pt x="71200" y="92140"/>
                  <a:pt x="68284" y="90479"/>
                  <a:pt x="65069" y="89934"/>
                </a:cubicBezTo>
                <a:cubicBezTo>
                  <a:pt x="64644" y="89857"/>
                  <a:pt x="64213" y="89822"/>
                  <a:pt x="63783" y="89822"/>
                </a:cubicBezTo>
                <a:cubicBezTo>
                  <a:pt x="63750" y="89822"/>
                  <a:pt x="63717" y="89822"/>
                  <a:pt x="63684" y="89822"/>
                </a:cubicBezTo>
                <a:cubicBezTo>
                  <a:pt x="63766" y="86666"/>
                  <a:pt x="62569" y="83028"/>
                  <a:pt x="61578" y="80640"/>
                </a:cubicBezTo>
                <a:cubicBezTo>
                  <a:pt x="59020" y="74421"/>
                  <a:pt x="56063" y="68195"/>
                  <a:pt x="58533" y="61419"/>
                </a:cubicBezTo>
                <a:cubicBezTo>
                  <a:pt x="59759" y="58051"/>
                  <a:pt x="62628" y="55563"/>
                  <a:pt x="64969" y="52958"/>
                </a:cubicBezTo>
                <a:cubicBezTo>
                  <a:pt x="66377" y="51397"/>
                  <a:pt x="68137" y="49408"/>
                  <a:pt x="70179" y="48499"/>
                </a:cubicBezTo>
                <a:close/>
                <a:moveTo>
                  <a:pt x="41824" y="93238"/>
                </a:moveTo>
                <a:cubicBezTo>
                  <a:pt x="44143" y="93238"/>
                  <a:pt x="46753" y="94157"/>
                  <a:pt x="48523" y="94669"/>
                </a:cubicBezTo>
                <a:cubicBezTo>
                  <a:pt x="51159" y="95429"/>
                  <a:pt x="53784" y="96273"/>
                  <a:pt x="56486" y="96273"/>
                </a:cubicBezTo>
                <a:cubicBezTo>
                  <a:pt x="57140" y="96273"/>
                  <a:pt x="57798" y="96224"/>
                  <a:pt x="58462" y="96112"/>
                </a:cubicBezTo>
                <a:lnTo>
                  <a:pt x="58462" y="96112"/>
                </a:lnTo>
                <a:cubicBezTo>
                  <a:pt x="58368" y="99585"/>
                  <a:pt x="59888" y="103288"/>
                  <a:pt x="61214" y="106227"/>
                </a:cubicBezTo>
                <a:cubicBezTo>
                  <a:pt x="63414" y="111120"/>
                  <a:pt x="66495" y="115697"/>
                  <a:pt x="67709" y="120983"/>
                </a:cubicBezTo>
                <a:cubicBezTo>
                  <a:pt x="68442" y="124146"/>
                  <a:pt x="69053" y="127502"/>
                  <a:pt x="68894" y="130758"/>
                </a:cubicBezTo>
                <a:cubicBezTo>
                  <a:pt x="68841" y="131979"/>
                  <a:pt x="68577" y="133686"/>
                  <a:pt x="67240" y="134126"/>
                </a:cubicBezTo>
                <a:cubicBezTo>
                  <a:pt x="66997" y="134206"/>
                  <a:pt x="66744" y="134241"/>
                  <a:pt x="66486" y="134241"/>
                </a:cubicBezTo>
                <a:cubicBezTo>
                  <a:pt x="65327" y="134241"/>
                  <a:pt x="64062" y="133536"/>
                  <a:pt x="63150" y="133047"/>
                </a:cubicBezTo>
                <a:cubicBezTo>
                  <a:pt x="59876" y="131327"/>
                  <a:pt x="56896" y="129098"/>
                  <a:pt x="53686" y="127256"/>
                </a:cubicBezTo>
                <a:cubicBezTo>
                  <a:pt x="50762" y="125566"/>
                  <a:pt x="47468" y="123964"/>
                  <a:pt x="44016" y="123964"/>
                </a:cubicBezTo>
                <a:cubicBezTo>
                  <a:pt x="43991" y="123964"/>
                  <a:pt x="43966" y="123964"/>
                  <a:pt x="43941" y="123964"/>
                </a:cubicBezTo>
                <a:cubicBezTo>
                  <a:pt x="42409" y="123970"/>
                  <a:pt x="40796" y="124510"/>
                  <a:pt x="39587" y="125489"/>
                </a:cubicBezTo>
                <a:cubicBezTo>
                  <a:pt x="39863" y="120297"/>
                  <a:pt x="38830" y="115445"/>
                  <a:pt x="37592" y="110428"/>
                </a:cubicBezTo>
                <a:cubicBezTo>
                  <a:pt x="36454" y="105846"/>
                  <a:pt x="34424" y="98576"/>
                  <a:pt x="38126" y="94604"/>
                </a:cubicBezTo>
                <a:cubicBezTo>
                  <a:pt x="39070" y="93589"/>
                  <a:pt x="40391" y="93238"/>
                  <a:pt x="41824" y="93238"/>
                </a:cubicBezTo>
                <a:close/>
                <a:moveTo>
                  <a:pt x="79178" y="1"/>
                </a:moveTo>
                <a:cubicBezTo>
                  <a:pt x="78945" y="1"/>
                  <a:pt x="78704" y="87"/>
                  <a:pt x="78487" y="293"/>
                </a:cubicBezTo>
                <a:cubicBezTo>
                  <a:pt x="76052" y="2605"/>
                  <a:pt x="73506" y="6742"/>
                  <a:pt x="73576" y="10326"/>
                </a:cubicBezTo>
                <a:cubicBezTo>
                  <a:pt x="72192" y="10611"/>
                  <a:pt x="70783" y="10769"/>
                  <a:pt x="69371" y="10769"/>
                </a:cubicBezTo>
                <a:cubicBezTo>
                  <a:pt x="68222" y="10769"/>
                  <a:pt x="67071" y="10664"/>
                  <a:pt x="65931" y="10438"/>
                </a:cubicBezTo>
                <a:cubicBezTo>
                  <a:pt x="63068" y="9863"/>
                  <a:pt x="61149" y="7897"/>
                  <a:pt x="58756" y="6442"/>
                </a:cubicBezTo>
                <a:cubicBezTo>
                  <a:pt x="57450" y="5643"/>
                  <a:pt x="56128" y="5303"/>
                  <a:pt x="54824" y="5303"/>
                </a:cubicBezTo>
                <a:cubicBezTo>
                  <a:pt x="51503" y="5303"/>
                  <a:pt x="48293" y="7506"/>
                  <a:pt x="45736" y="9945"/>
                </a:cubicBezTo>
                <a:cubicBezTo>
                  <a:pt x="45050" y="10602"/>
                  <a:pt x="44821" y="11258"/>
                  <a:pt x="45087" y="11258"/>
                </a:cubicBezTo>
                <a:cubicBezTo>
                  <a:pt x="45197" y="11258"/>
                  <a:pt x="45391" y="11147"/>
                  <a:pt x="45672" y="10878"/>
                </a:cubicBezTo>
                <a:cubicBezTo>
                  <a:pt x="47989" y="8672"/>
                  <a:pt x="50829" y="7410"/>
                  <a:pt x="54038" y="7381"/>
                </a:cubicBezTo>
                <a:cubicBezTo>
                  <a:pt x="54062" y="7381"/>
                  <a:pt x="54086" y="7381"/>
                  <a:pt x="54109" y="7381"/>
                </a:cubicBezTo>
                <a:cubicBezTo>
                  <a:pt x="57145" y="7381"/>
                  <a:pt x="58833" y="9246"/>
                  <a:pt x="61226" y="10714"/>
                </a:cubicBezTo>
                <a:cubicBezTo>
                  <a:pt x="62481" y="11482"/>
                  <a:pt x="63854" y="12040"/>
                  <a:pt x="65286" y="12380"/>
                </a:cubicBezTo>
                <a:cubicBezTo>
                  <a:pt x="64042" y="12826"/>
                  <a:pt x="62863" y="13418"/>
                  <a:pt x="61754" y="14134"/>
                </a:cubicBezTo>
                <a:cubicBezTo>
                  <a:pt x="57031" y="17215"/>
                  <a:pt x="54930" y="22595"/>
                  <a:pt x="51791" y="27036"/>
                </a:cubicBezTo>
                <a:cubicBezTo>
                  <a:pt x="48036" y="32335"/>
                  <a:pt x="43559" y="36547"/>
                  <a:pt x="37510" y="39105"/>
                </a:cubicBezTo>
                <a:cubicBezTo>
                  <a:pt x="36877" y="39369"/>
                  <a:pt x="36859" y="39974"/>
                  <a:pt x="37141" y="40426"/>
                </a:cubicBezTo>
                <a:lnTo>
                  <a:pt x="37011" y="40549"/>
                </a:lnTo>
                <a:cubicBezTo>
                  <a:pt x="36464" y="40646"/>
                  <a:pt x="35885" y="40689"/>
                  <a:pt x="35281" y="40689"/>
                </a:cubicBezTo>
                <a:cubicBezTo>
                  <a:pt x="30773" y="40689"/>
                  <a:pt x="24876" y="38298"/>
                  <a:pt x="20037" y="38231"/>
                </a:cubicBezTo>
                <a:cubicBezTo>
                  <a:pt x="19938" y="38349"/>
                  <a:pt x="19832" y="38478"/>
                  <a:pt x="19727" y="38595"/>
                </a:cubicBezTo>
                <a:cubicBezTo>
                  <a:pt x="19198" y="39229"/>
                  <a:pt x="18729" y="39921"/>
                  <a:pt x="18236" y="40590"/>
                </a:cubicBezTo>
                <a:cubicBezTo>
                  <a:pt x="18825" y="40473"/>
                  <a:pt x="19443" y="40425"/>
                  <a:pt x="20074" y="40425"/>
                </a:cubicBezTo>
                <a:cubicBezTo>
                  <a:pt x="22046" y="40425"/>
                  <a:pt x="24146" y="40900"/>
                  <a:pt x="25893" y="41265"/>
                </a:cubicBezTo>
                <a:cubicBezTo>
                  <a:pt x="28791" y="41862"/>
                  <a:pt x="31959" y="42808"/>
                  <a:pt x="35028" y="42808"/>
                </a:cubicBezTo>
                <a:cubicBezTo>
                  <a:pt x="35065" y="42808"/>
                  <a:pt x="35103" y="42808"/>
                  <a:pt x="35140" y="42808"/>
                </a:cubicBezTo>
                <a:lnTo>
                  <a:pt x="35140" y="42808"/>
                </a:lnTo>
                <a:cubicBezTo>
                  <a:pt x="34002" y="44462"/>
                  <a:pt x="33104" y="46293"/>
                  <a:pt x="32347" y="47989"/>
                </a:cubicBezTo>
                <a:cubicBezTo>
                  <a:pt x="30528" y="52072"/>
                  <a:pt x="29290" y="56390"/>
                  <a:pt x="28662" y="60814"/>
                </a:cubicBezTo>
                <a:cubicBezTo>
                  <a:pt x="28076" y="64980"/>
                  <a:pt x="29243" y="68465"/>
                  <a:pt x="31461" y="71968"/>
                </a:cubicBezTo>
                <a:cubicBezTo>
                  <a:pt x="33784" y="75647"/>
                  <a:pt x="36976" y="79097"/>
                  <a:pt x="37017" y="83691"/>
                </a:cubicBezTo>
                <a:cubicBezTo>
                  <a:pt x="37035" y="85392"/>
                  <a:pt x="36190" y="87282"/>
                  <a:pt x="35615" y="88854"/>
                </a:cubicBezTo>
                <a:cubicBezTo>
                  <a:pt x="34906" y="90793"/>
                  <a:pt x="34109" y="93208"/>
                  <a:pt x="31865" y="93208"/>
                </a:cubicBezTo>
                <a:cubicBezTo>
                  <a:pt x="31657" y="93208"/>
                  <a:pt x="31437" y="93187"/>
                  <a:pt x="31203" y="93143"/>
                </a:cubicBezTo>
                <a:cubicBezTo>
                  <a:pt x="28950" y="92721"/>
                  <a:pt x="26890" y="90966"/>
                  <a:pt x="25042" y="89699"/>
                </a:cubicBezTo>
                <a:cubicBezTo>
                  <a:pt x="23458" y="88614"/>
                  <a:pt x="21845" y="87563"/>
                  <a:pt x="20167" y="86625"/>
                </a:cubicBezTo>
                <a:cubicBezTo>
                  <a:pt x="18717" y="85809"/>
                  <a:pt x="17157" y="85046"/>
                  <a:pt x="15537" y="84542"/>
                </a:cubicBezTo>
                <a:cubicBezTo>
                  <a:pt x="15567" y="84102"/>
                  <a:pt x="15361" y="83656"/>
                  <a:pt x="14816" y="83497"/>
                </a:cubicBezTo>
                <a:cubicBezTo>
                  <a:pt x="10122" y="82148"/>
                  <a:pt x="3809" y="81579"/>
                  <a:pt x="2565" y="75952"/>
                </a:cubicBezTo>
                <a:cubicBezTo>
                  <a:pt x="1790" y="72479"/>
                  <a:pt x="2160" y="68518"/>
                  <a:pt x="3216" y="64851"/>
                </a:cubicBezTo>
                <a:lnTo>
                  <a:pt x="3216" y="64851"/>
                </a:lnTo>
                <a:cubicBezTo>
                  <a:pt x="2430" y="65925"/>
                  <a:pt x="1556" y="67028"/>
                  <a:pt x="476" y="67843"/>
                </a:cubicBezTo>
                <a:cubicBezTo>
                  <a:pt x="1" y="70941"/>
                  <a:pt x="30" y="74104"/>
                  <a:pt x="681" y="77049"/>
                </a:cubicBezTo>
                <a:cubicBezTo>
                  <a:pt x="1638" y="81373"/>
                  <a:pt x="5563" y="83087"/>
                  <a:pt x="9541" y="84237"/>
                </a:cubicBezTo>
                <a:cubicBezTo>
                  <a:pt x="6191" y="85310"/>
                  <a:pt x="5123" y="89365"/>
                  <a:pt x="4847" y="92533"/>
                </a:cubicBezTo>
                <a:cubicBezTo>
                  <a:pt x="4348" y="98388"/>
                  <a:pt x="6384" y="104314"/>
                  <a:pt x="7734" y="109924"/>
                </a:cubicBezTo>
                <a:cubicBezTo>
                  <a:pt x="7860" y="110440"/>
                  <a:pt x="8253" y="110663"/>
                  <a:pt x="8660" y="110663"/>
                </a:cubicBezTo>
                <a:cubicBezTo>
                  <a:pt x="9276" y="110663"/>
                  <a:pt x="9925" y="110153"/>
                  <a:pt x="9735" y="109372"/>
                </a:cubicBezTo>
                <a:cubicBezTo>
                  <a:pt x="8442" y="104011"/>
                  <a:pt x="3092" y="86035"/>
                  <a:pt x="12038" y="86035"/>
                </a:cubicBezTo>
                <a:cubicBezTo>
                  <a:pt x="12835" y="86035"/>
                  <a:pt x="13744" y="86177"/>
                  <a:pt x="14780" y="86484"/>
                </a:cubicBezTo>
                <a:cubicBezTo>
                  <a:pt x="18477" y="87569"/>
                  <a:pt x="21780" y="89957"/>
                  <a:pt x="24919" y="92116"/>
                </a:cubicBezTo>
                <a:cubicBezTo>
                  <a:pt x="26771" y="93394"/>
                  <a:pt x="29631" y="95340"/>
                  <a:pt x="32179" y="95340"/>
                </a:cubicBezTo>
                <a:cubicBezTo>
                  <a:pt x="33329" y="95340"/>
                  <a:pt x="34415" y="94944"/>
                  <a:pt x="35316" y="93912"/>
                </a:cubicBezTo>
                <a:cubicBezTo>
                  <a:pt x="36413" y="92650"/>
                  <a:pt x="37023" y="90943"/>
                  <a:pt x="37610" y="89400"/>
                </a:cubicBezTo>
                <a:cubicBezTo>
                  <a:pt x="38197" y="87863"/>
                  <a:pt x="39000" y="85932"/>
                  <a:pt x="39071" y="84219"/>
                </a:cubicBezTo>
                <a:cubicBezTo>
                  <a:pt x="39253" y="79948"/>
                  <a:pt x="37035" y="76474"/>
                  <a:pt x="34700" y="73083"/>
                </a:cubicBezTo>
                <a:cubicBezTo>
                  <a:pt x="32065" y="69257"/>
                  <a:pt x="30053" y="65690"/>
                  <a:pt x="30728" y="60902"/>
                </a:cubicBezTo>
                <a:cubicBezTo>
                  <a:pt x="31379" y="56302"/>
                  <a:pt x="32828" y="51702"/>
                  <a:pt x="34841" y="47519"/>
                </a:cubicBezTo>
                <a:cubicBezTo>
                  <a:pt x="35773" y="45571"/>
                  <a:pt x="36894" y="43793"/>
                  <a:pt x="38302" y="42374"/>
                </a:cubicBezTo>
                <a:lnTo>
                  <a:pt x="38308" y="42374"/>
                </a:lnTo>
                <a:cubicBezTo>
                  <a:pt x="38625" y="42303"/>
                  <a:pt x="38877" y="42068"/>
                  <a:pt x="38977" y="41757"/>
                </a:cubicBezTo>
                <a:cubicBezTo>
                  <a:pt x="40573" y="40390"/>
                  <a:pt x="42527" y="39481"/>
                  <a:pt x="44956" y="39323"/>
                </a:cubicBezTo>
                <a:cubicBezTo>
                  <a:pt x="45276" y="39302"/>
                  <a:pt x="45595" y="39292"/>
                  <a:pt x="45913" y="39292"/>
                </a:cubicBezTo>
                <a:cubicBezTo>
                  <a:pt x="50689" y="39292"/>
                  <a:pt x="55180" y="41573"/>
                  <a:pt x="59202" y="43922"/>
                </a:cubicBezTo>
                <a:cubicBezTo>
                  <a:pt x="61865" y="45483"/>
                  <a:pt x="64558" y="46903"/>
                  <a:pt x="67416" y="47801"/>
                </a:cubicBezTo>
                <a:cubicBezTo>
                  <a:pt x="66119" y="48757"/>
                  <a:pt x="64940" y="49936"/>
                  <a:pt x="63884" y="51081"/>
                </a:cubicBezTo>
                <a:cubicBezTo>
                  <a:pt x="60651" y="54560"/>
                  <a:pt x="57289" y="57857"/>
                  <a:pt x="55992" y="62557"/>
                </a:cubicBezTo>
                <a:cubicBezTo>
                  <a:pt x="53551" y="71387"/>
                  <a:pt x="59712" y="78704"/>
                  <a:pt x="61408" y="86918"/>
                </a:cubicBezTo>
                <a:cubicBezTo>
                  <a:pt x="61660" y="88091"/>
                  <a:pt x="61724" y="89241"/>
                  <a:pt x="61572" y="90268"/>
                </a:cubicBezTo>
                <a:cubicBezTo>
                  <a:pt x="60398" y="90790"/>
                  <a:pt x="59489" y="91770"/>
                  <a:pt x="58961" y="93255"/>
                </a:cubicBezTo>
                <a:cubicBezTo>
                  <a:pt x="58891" y="93454"/>
                  <a:pt x="58838" y="93659"/>
                  <a:pt x="58779" y="93865"/>
                </a:cubicBezTo>
                <a:cubicBezTo>
                  <a:pt x="58304" y="94035"/>
                  <a:pt x="57811" y="94146"/>
                  <a:pt x="57312" y="94199"/>
                </a:cubicBezTo>
                <a:cubicBezTo>
                  <a:pt x="56955" y="94238"/>
                  <a:pt x="56596" y="94256"/>
                  <a:pt x="56237" y="94256"/>
                </a:cubicBezTo>
                <a:cubicBezTo>
                  <a:pt x="52916" y="94256"/>
                  <a:pt x="49533" y="92717"/>
                  <a:pt x="46393" y="91923"/>
                </a:cubicBezTo>
                <a:cubicBezTo>
                  <a:pt x="44965" y="91562"/>
                  <a:pt x="43357" y="91239"/>
                  <a:pt x="41788" y="91239"/>
                </a:cubicBezTo>
                <a:cubicBezTo>
                  <a:pt x="40139" y="91239"/>
                  <a:pt x="38533" y="91596"/>
                  <a:pt x="37223" y="92639"/>
                </a:cubicBezTo>
                <a:cubicBezTo>
                  <a:pt x="33796" y="95373"/>
                  <a:pt x="33814" y="100700"/>
                  <a:pt x="34301" y="104631"/>
                </a:cubicBezTo>
                <a:cubicBezTo>
                  <a:pt x="34741" y="108157"/>
                  <a:pt x="35773" y="111590"/>
                  <a:pt x="36577" y="115046"/>
                </a:cubicBezTo>
                <a:cubicBezTo>
                  <a:pt x="37387" y="118496"/>
                  <a:pt x="37639" y="121928"/>
                  <a:pt x="37516" y="125478"/>
                </a:cubicBezTo>
                <a:cubicBezTo>
                  <a:pt x="37469" y="126657"/>
                  <a:pt x="37369" y="127913"/>
                  <a:pt x="36847" y="128992"/>
                </a:cubicBezTo>
                <a:cubicBezTo>
                  <a:pt x="36503" y="129699"/>
                  <a:pt x="35920" y="129931"/>
                  <a:pt x="35272" y="129931"/>
                </a:cubicBezTo>
                <a:cubicBezTo>
                  <a:pt x="34528" y="129931"/>
                  <a:pt x="33700" y="129624"/>
                  <a:pt x="33057" y="129379"/>
                </a:cubicBezTo>
                <a:cubicBezTo>
                  <a:pt x="29003" y="127848"/>
                  <a:pt x="25277" y="125624"/>
                  <a:pt x="21416" y="123682"/>
                </a:cubicBezTo>
                <a:cubicBezTo>
                  <a:pt x="21255" y="123591"/>
                  <a:pt x="21077" y="123547"/>
                  <a:pt x="20900" y="123547"/>
                </a:cubicBezTo>
                <a:cubicBezTo>
                  <a:pt x="20632" y="123547"/>
                  <a:pt x="20366" y="123649"/>
                  <a:pt x="20161" y="123847"/>
                </a:cubicBezTo>
                <a:lnTo>
                  <a:pt x="19979" y="124005"/>
                </a:lnTo>
                <a:cubicBezTo>
                  <a:pt x="19427" y="124492"/>
                  <a:pt x="19685" y="125261"/>
                  <a:pt x="20184" y="125636"/>
                </a:cubicBezTo>
                <a:cubicBezTo>
                  <a:pt x="20413" y="125800"/>
                  <a:pt x="20677" y="125877"/>
                  <a:pt x="20923" y="126023"/>
                </a:cubicBezTo>
                <a:cubicBezTo>
                  <a:pt x="21080" y="126118"/>
                  <a:pt x="21259" y="126169"/>
                  <a:pt x="21439" y="126169"/>
                </a:cubicBezTo>
                <a:cubicBezTo>
                  <a:pt x="21516" y="126169"/>
                  <a:pt x="21593" y="126160"/>
                  <a:pt x="21669" y="126141"/>
                </a:cubicBezTo>
                <a:cubicBezTo>
                  <a:pt x="23881" y="127291"/>
                  <a:pt x="26075" y="128488"/>
                  <a:pt x="28322" y="129585"/>
                </a:cubicBezTo>
                <a:cubicBezTo>
                  <a:pt x="30563" y="130688"/>
                  <a:pt x="32840" y="131861"/>
                  <a:pt x="35257" y="132008"/>
                </a:cubicBezTo>
                <a:cubicBezTo>
                  <a:pt x="35348" y="132014"/>
                  <a:pt x="35437" y="132016"/>
                  <a:pt x="35524" y="132016"/>
                </a:cubicBezTo>
                <a:cubicBezTo>
                  <a:pt x="36534" y="132016"/>
                  <a:pt x="37295" y="131646"/>
                  <a:pt x="37862" y="131052"/>
                </a:cubicBezTo>
                <a:cubicBezTo>
                  <a:pt x="38373" y="132917"/>
                  <a:pt x="39628" y="134689"/>
                  <a:pt x="40714" y="136080"/>
                </a:cubicBezTo>
                <a:cubicBezTo>
                  <a:pt x="43008" y="138990"/>
                  <a:pt x="45748" y="141519"/>
                  <a:pt x="48541" y="143948"/>
                </a:cubicBezTo>
                <a:cubicBezTo>
                  <a:pt x="57629" y="151828"/>
                  <a:pt x="66676" y="159790"/>
                  <a:pt x="72608" y="170427"/>
                </a:cubicBezTo>
                <a:cubicBezTo>
                  <a:pt x="75184" y="175045"/>
                  <a:pt x="76885" y="179944"/>
                  <a:pt x="77466" y="185201"/>
                </a:cubicBezTo>
                <a:cubicBezTo>
                  <a:pt x="77994" y="189947"/>
                  <a:pt x="77701" y="196085"/>
                  <a:pt x="73436" y="199136"/>
                </a:cubicBezTo>
                <a:cubicBezTo>
                  <a:pt x="72546" y="199772"/>
                  <a:pt x="73102" y="201117"/>
                  <a:pt x="73939" y="201117"/>
                </a:cubicBezTo>
                <a:cubicBezTo>
                  <a:pt x="74113" y="201117"/>
                  <a:pt x="74298" y="201059"/>
                  <a:pt x="74486" y="200925"/>
                </a:cubicBezTo>
                <a:cubicBezTo>
                  <a:pt x="80975" y="196284"/>
                  <a:pt x="80242" y="186785"/>
                  <a:pt x="78640" y="179920"/>
                </a:cubicBezTo>
                <a:cubicBezTo>
                  <a:pt x="76475" y="170673"/>
                  <a:pt x="70602" y="162506"/>
                  <a:pt x="64241" y="155659"/>
                </a:cubicBezTo>
                <a:cubicBezTo>
                  <a:pt x="58527" y="149504"/>
                  <a:pt x="51809" y="144505"/>
                  <a:pt x="45830" y="138650"/>
                </a:cubicBezTo>
                <a:cubicBezTo>
                  <a:pt x="43424" y="136297"/>
                  <a:pt x="40596" y="133463"/>
                  <a:pt x="39798" y="130084"/>
                </a:cubicBezTo>
                <a:cubicBezTo>
                  <a:pt x="39098" y="127120"/>
                  <a:pt x="42055" y="126124"/>
                  <a:pt x="44558" y="126124"/>
                </a:cubicBezTo>
                <a:cubicBezTo>
                  <a:pt x="45201" y="126124"/>
                  <a:pt x="45815" y="126190"/>
                  <a:pt x="46329" y="126305"/>
                </a:cubicBezTo>
                <a:cubicBezTo>
                  <a:pt x="50090" y="127150"/>
                  <a:pt x="53504" y="129485"/>
                  <a:pt x="56702" y="131521"/>
                </a:cubicBezTo>
                <a:cubicBezTo>
                  <a:pt x="59266" y="133158"/>
                  <a:pt x="61906" y="135194"/>
                  <a:pt x="64881" y="136027"/>
                </a:cubicBezTo>
                <a:cubicBezTo>
                  <a:pt x="65556" y="136212"/>
                  <a:pt x="66160" y="136298"/>
                  <a:pt x="66698" y="136298"/>
                </a:cubicBezTo>
                <a:cubicBezTo>
                  <a:pt x="67834" y="136298"/>
                  <a:pt x="68682" y="135915"/>
                  <a:pt x="69311" y="135270"/>
                </a:cubicBezTo>
                <a:lnTo>
                  <a:pt x="69311" y="135270"/>
                </a:lnTo>
                <a:cubicBezTo>
                  <a:pt x="68765" y="136684"/>
                  <a:pt x="68771" y="138439"/>
                  <a:pt x="68988" y="139800"/>
                </a:cubicBezTo>
                <a:cubicBezTo>
                  <a:pt x="69810" y="145162"/>
                  <a:pt x="72784" y="148771"/>
                  <a:pt x="75835" y="153048"/>
                </a:cubicBezTo>
                <a:cubicBezTo>
                  <a:pt x="79373" y="158012"/>
                  <a:pt x="81849" y="163674"/>
                  <a:pt x="84859" y="168954"/>
                </a:cubicBezTo>
                <a:cubicBezTo>
                  <a:pt x="87863" y="174235"/>
                  <a:pt x="90638" y="179468"/>
                  <a:pt x="91378" y="185482"/>
                </a:cubicBezTo>
                <a:cubicBezTo>
                  <a:pt x="91665" y="187859"/>
                  <a:pt x="91636" y="190352"/>
                  <a:pt x="91665" y="192740"/>
                </a:cubicBezTo>
                <a:cubicBezTo>
                  <a:pt x="91671" y="193695"/>
                  <a:pt x="91648" y="198996"/>
                  <a:pt x="90839" y="198996"/>
                </a:cubicBezTo>
                <a:cubicBezTo>
                  <a:pt x="90833" y="198996"/>
                  <a:pt x="90827" y="198995"/>
                  <a:pt x="90820" y="198995"/>
                </a:cubicBezTo>
                <a:cubicBezTo>
                  <a:pt x="90778" y="198991"/>
                  <a:pt x="90738" y="198988"/>
                  <a:pt x="90699" y="198988"/>
                </a:cubicBezTo>
                <a:cubicBezTo>
                  <a:pt x="89496" y="198988"/>
                  <a:pt x="89547" y="200935"/>
                  <a:pt x="90820" y="201066"/>
                </a:cubicBezTo>
                <a:cubicBezTo>
                  <a:pt x="90903" y="201075"/>
                  <a:pt x="90984" y="201079"/>
                  <a:pt x="91063" y="201079"/>
                </a:cubicBezTo>
                <a:cubicBezTo>
                  <a:pt x="95291" y="201079"/>
                  <a:pt x="93571" y="188759"/>
                  <a:pt x="93519" y="186392"/>
                </a:cubicBezTo>
                <a:cubicBezTo>
                  <a:pt x="93402" y="181170"/>
                  <a:pt x="91055" y="176106"/>
                  <a:pt x="88673" y="171583"/>
                </a:cubicBezTo>
                <a:cubicBezTo>
                  <a:pt x="85821" y="166179"/>
                  <a:pt x="82964" y="160693"/>
                  <a:pt x="79813" y="155471"/>
                </a:cubicBezTo>
                <a:cubicBezTo>
                  <a:pt x="77032" y="150865"/>
                  <a:pt x="72925" y="146882"/>
                  <a:pt x="71464" y="141607"/>
                </a:cubicBezTo>
                <a:cubicBezTo>
                  <a:pt x="70977" y="139835"/>
                  <a:pt x="70449" y="137465"/>
                  <a:pt x="71364" y="135728"/>
                </a:cubicBezTo>
                <a:cubicBezTo>
                  <a:pt x="71733" y="135031"/>
                  <a:pt x="72409" y="134808"/>
                  <a:pt x="73139" y="134808"/>
                </a:cubicBezTo>
                <a:cubicBezTo>
                  <a:pt x="73884" y="134808"/>
                  <a:pt x="74685" y="135039"/>
                  <a:pt x="75278" y="135235"/>
                </a:cubicBezTo>
                <a:cubicBezTo>
                  <a:pt x="81920" y="137406"/>
                  <a:pt x="85745" y="145438"/>
                  <a:pt x="92868" y="146535"/>
                </a:cubicBezTo>
                <a:cubicBezTo>
                  <a:pt x="93134" y="146577"/>
                  <a:pt x="93389" y="146597"/>
                  <a:pt x="93632" y="146597"/>
                </a:cubicBezTo>
                <a:cubicBezTo>
                  <a:pt x="96272" y="146597"/>
                  <a:pt x="97631" y="144254"/>
                  <a:pt x="98060" y="141724"/>
                </a:cubicBezTo>
                <a:cubicBezTo>
                  <a:pt x="99005" y="136180"/>
                  <a:pt x="97245" y="130389"/>
                  <a:pt x="95227" y="125284"/>
                </a:cubicBezTo>
                <a:cubicBezTo>
                  <a:pt x="93290" y="120385"/>
                  <a:pt x="90427" y="116102"/>
                  <a:pt x="88115" y="111408"/>
                </a:cubicBezTo>
                <a:cubicBezTo>
                  <a:pt x="86954" y="109049"/>
                  <a:pt x="86250" y="106468"/>
                  <a:pt x="86866" y="103869"/>
                </a:cubicBezTo>
                <a:cubicBezTo>
                  <a:pt x="87587" y="100835"/>
                  <a:pt x="90556" y="98013"/>
                  <a:pt x="93519" y="97274"/>
                </a:cubicBezTo>
                <a:cubicBezTo>
                  <a:pt x="94016" y="97150"/>
                  <a:pt x="94510" y="97093"/>
                  <a:pt x="94999" y="97093"/>
                </a:cubicBezTo>
                <a:cubicBezTo>
                  <a:pt x="99376" y="97093"/>
                  <a:pt x="103401" y="101672"/>
                  <a:pt x="106509" y="104021"/>
                </a:cubicBezTo>
                <a:cubicBezTo>
                  <a:pt x="108683" y="105665"/>
                  <a:pt x="111174" y="106329"/>
                  <a:pt x="113724" y="106329"/>
                </a:cubicBezTo>
                <a:cubicBezTo>
                  <a:pt x="115580" y="106329"/>
                  <a:pt x="117466" y="105977"/>
                  <a:pt x="119282" y="105394"/>
                </a:cubicBezTo>
                <a:cubicBezTo>
                  <a:pt x="123794" y="103915"/>
                  <a:pt x="127725" y="101064"/>
                  <a:pt x="130518" y="97227"/>
                </a:cubicBezTo>
                <a:cubicBezTo>
                  <a:pt x="133299" y="93407"/>
                  <a:pt x="134009" y="88643"/>
                  <a:pt x="133792" y="84025"/>
                </a:cubicBezTo>
                <a:cubicBezTo>
                  <a:pt x="133610" y="80135"/>
                  <a:pt x="132425" y="76304"/>
                  <a:pt x="132701" y="72391"/>
                </a:cubicBezTo>
                <a:cubicBezTo>
                  <a:pt x="132982" y="68319"/>
                  <a:pt x="136016" y="66476"/>
                  <a:pt x="139747" y="65878"/>
                </a:cubicBezTo>
                <a:cubicBezTo>
                  <a:pt x="140996" y="65672"/>
                  <a:pt x="140555" y="63856"/>
                  <a:pt x="139386" y="63856"/>
                </a:cubicBezTo>
                <a:cubicBezTo>
                  <a:pt x="139325" y="63856"/>
                  <a:pt x="139261" y="63861"/>
                  <a:pt x="139196" y="63871"/>
                </a:cubicBezTo>
                <a:cubicBezTo>
                  <a:pt x="135441" y="64476"/>
                  <a:pt x="132302" y="66236"/>
                  <a:pt x="131064" y="69985"/>
                </a:cubicBezTo>
                <a:cubicBezTo>
                  <a:pt x="129709" y="74069"/>
                  <a:pt x="131246" y="78715"/>
                  <a:pt x="131627" y="82834"/>
                </a:cubicBezTo>
                <a:cubicBezTo>
                  <a:pt x="132132" y="88179"/>
                  <a:pt x="131222" y="93284"/>
                  <a:pt x="127714" y="97485"/>
                </a:cubicBezTo>
                <a:cubicBezTo>
                  <a:pt x="124416" y="101416"/>
                  <a:pt x="118983" y="104121"/>
                  <a:pt x="113855" y="104297"/>
                </a:cubicBezTo>
                <a:cubicBezTo>
                  <a:pt x="113752" y="104300"/>
                  <a:pt x="113649" y="104302"/>
                  <a:pt x="113547" y="104302"/>
                </a:cubicBezTo>
                <a:cubicBezTo>
                  <a:pt x="108346" y="104302"/>
                  <a:pt x="105050" y="99670"/>
                  <a:pt x="100930" y="97104"/>
                </a:cubicBezTo>
                <a:cubicBezTo>
                  <a:pt x="98995" y="95901"/>
                  <a:pt x="96818" y="95153"/>
                  <a:pt x="94674" y="95153"/>
                </a:cubicBezTo>
                <a:cubicBezTo>
                  <a:pt x="92833" y="95153"/>
                  <a:pt x="91015" y="95705"/>
                  <a:pt x="89394" y="96992"/>
                </a:cubicBezTo>
                <a:cubicBezTo>
                  <a:pt x="85416" y="100155"/>
                  <a:pt x="83697" y="104514"/>
                  <a:pt x="85111" y="109442"/>
                </a:cubicBezTo>
                <a:cubicBezTo>
                  <a:pt x="86478" y="114207"/>
                  <a:pt x="89829" y="118302"/>
                  <a:pt x="91900" y="122767"/>
                </a:cubicBezTo>
                <a:cubicBezTo>
                  <a:pt x="94522" y="128429"/>
                  <a:pt x="96652" y="134595"/>
                  <a:pt x="96095" y="140909"/>
                </a:cubicBezTo>
                <a:cubicBezTo>
                  <a:pt x="95960" y="142358"/>
                  <a:pt x="95485" y="144423"/>
                  <a:pt x="93730" y="144535"/>
                </a:cubicBezTo>
                <a:cubicBezTo>
                  <a:pt x="93667" y="144538"/>
                  <a:pt x="93604" y="144540"/>
                  <a:pt x="93540" y="144540"/>
                </a:cubicBezTo>
                <a:cubicBezTo>
                  <a:pt x="92033" y="144540"/>
                  <a:pt x="90482" y="143499"/>
                  <a:pt x="89271" y="142728"/>
                </a:cubicBezTo>
                <a:cubicBezTo>
                  <a:pt x="86361" y="140873"/>
                  <a:pt x="83950" y="138386"/>
                  <a:pt x="81210" y="136303"/>
                </a:cubicBezTo>
                <a:cubicBezTo>
                  <a:pt x="79017" y="134638"/>
                  <a:pt x="76184" y="132754"/>
                  <a:pt x="73283" y="132754"/>
                </a:cubicBezTo>
                <a:cubicBezTo>
                  <a:pt x="72830" y="132754"/>
                  <a:pt x="72376" y="132800"/>
                  <a:pt x="71922" y="132900"/>
                </a:cubicBezTo>
                <a:cubicBezTo>
                  <a:pt x="71282" y="133035"/>
                  <a:pt x="70695" y="133352"/>
                  <a:pt x="70232" y="133809"/>
                </a:cubicBezTo>
                <a:cubicBezTo>
                  <a:pt x="71470" y="130758"/>
                  <a:pt x="70695" y="125677"/>
                  <a:pt x="70220" y="123084"/>
                </a:cubicBezTo>
                <a:cubicBezTo>
                  <a:pt x="69434" y="118771"/>
                  <a:pt x="67891" y="114964"/>
                  <a:pt x="65920" y="111056"/>
                </a:cubicBezTo>
                <a:cubicBezTo>
                  <a:pt x="63508" y="106292"/>
                  <a:pt x="60528" y="101322"/>
                  <a:pt x="60639" y="95819"/>
                </a:cubicBezTo>
                <a:cubicBezTo>
                  <a:pt x="60639" y="95690"/>
                  <a:pt x="60645" y="95555"/>
                  <a:pt x="60657" y="95425"/>
                </a:cubicBezTo>
                <a:cubicBezTo>
                  <a:pt x="62182" y="94645"/>
                  <a:pt x="63021" y="93372"/>
                  <a:pt x="63414" y="91852"/>
                </a:cubicBezTo>
                <a:cubicBezTo>
                  <a:pt x="63534" y="91842"/>
                  <a:pt x="63655" y="91837"/>
                  <a:pt x="63777" y="91837"/>
                </a:cubicBezTo>
                <a:cubicBezTo>
                  <a:pt x="65029" y="91837"/>
                  <a:pt x="66378" y="92354"/>
                  <a:pt x="67474" y="92750"/>
                </a:cubicBezTo>
                <a:cubicBezTo>
                  <a:pt x="70760" y="93953"/>
                  <a:pt x="73770" y="95789"/>
                  <a:pt x="77061" y="96992"/>
                </a:cubicBezTo>
                <a:cubicBezTo>
                  <a:pt x="79154" y="97761"/>
                  <a:pt x="81432" y="98366"/>
                  <a:pt x="83658" y="98366"/>
                </a:cubicBezTo>
                <a:cubicBezTo>
                  <a:pt x="85490" y="98366"/>
                  <a:pt x="87288" y="97957"/>
                  <a:pt x="88919" y="96892"/>
                </a:cubicBezTo>
                <a:cubicBezTo>
                  <a:pt x="92751" y="94381"/>
                  <a:pt x="94458" y="89183"/>
                  <a:pt x="94781" y="84841"/>
                </a:cubicBezTo>
                <a:cubicBezTo>
                  <a:pt x="95367" y="76897"/>
                  <a:pt x="90879" y="63373"/>
                  <a:pt x="99621" y="58708"/>
                </a:cubicBezTo>
                <a:cubicBezTo>
                  <a:pt x="99692" y="58724"/>
                  <a:pt x="99765" y="58732"/>
                  <a:pt x="99837" y="58732"/>
                </a:cubicBezTo>
                <a:cubicBezTo>
                  <a:pt x="99873" y="58732"/>
                  <a:pt x="99909" y="58730"/>
                  <a:pt x="99944" y="58726"/>
                </a:cubicBezTo>
                <a:cubicBezTo>
                  <a:pt x="101004" y="58586"/>
                  <a:pt x="102024" y="58517"/>
                  <a:pt x="103012" y="58517"/>
                </a:cubicBezTo>
                <a:cubicBezTo>
                  <a:pt x="107121" y="58517"/>
                  <a:pt x="110702" y="59703"/>
                  <a:pt x="114518" y="61888"/>
                </a:cubicBezTo>
                <a:cubicBezTo>
                  <a:pt x="118578" y="64212"/>
                  <a:pt x="122380" y="66793"/>
                  <a:pt x="127221" y="66852"/>
                </a:cubicBezTo>
                <a:cubicBezTo>
                  <a:pt x="127277" y="66852"/>
                  <a:pt x="127334" y="66853"/>
                  <a:pt x="127390" y="66853"/>
                </a:cubicBezTo>
                <a:cubicBezTo>
                  <a:pt x="135877" y="66853"/>
                  <a:pt x="142631" y="59415"/>
                  <a:pt x="142165" y="51051"/>
                </a:cubicBezTo>
                <a:cubicBezTo>
                  <a:pt x="142127" y="50387"/>
                  <a:pt x="141589" y="50055"/>
                  <a:pt x="141070" y="50055"/>
                </a:cubicBezTo>
                <a:cubicBezTo>
                  <a:pt x="140553" y="50055"/>
                  <a:pt x="140055" y="50386"/>
                  <a:pt x="140094" y="51051"/>
                </a:cubicBezTo>
                <a:cubicBezTo>
                  <a:pt x="140517" y="58687"/>
                  <a:pt x="134370" y="64753"/>
                  <a:pt x="127116" y="64753"/>
                </a:cubicBezTo>
                <a:cubicBezTo>
                  <a:pt x="126121" y="64753"/>
                  <a:pt x="125105" y="64639"/>
                  <a:pt x="124082" y="64399"/>
                </a:cubicBezTo>
                <a:cubicBezTo>
                  <a:pt x="119851" y="63414"/>
                  <a:pt x="116173" y="60216"/>
                  <a:pt x="112294" y="58350"/>
                </a:cubicBezTo>
                <a:cubicBezTo>
                  <a:pt x="109454" y="56985"/>
                  <a:pt x="106507" y="56416"/>
                  <a:pt x="103473" y="56416"/>
                </a:cubicBezTo>
                <a:cubicBezTo>
                  <a:pt x="102609" y="56416"/>
                  <a:pt x="101737" y="56462"/>
                  <a:pt x="100859" y="56549"/>
                </a:cubicBezTo>
                <a:cubicBezTo>
                  <a:pt x="107601" y="53392"/>
                  <a:pt x="110646" y="44850"/>
                  <a:pt x="115052" y="39252"/>
                </a:cubicBezTo>
                <a:cubicBezTo>
                  <a:pt x="117204" y="36516"/>
                  <a:pt x="119872" y="34890"/>
                  <a:pt x="122873" y="34890"/>
                </a:cubicBezTo>
                <a:cubicBezTo>
                  <a:pt x="124241" y="34890"/>
                  <a:pt x="125679" y="35229"/>
                  <a:pt x="127168" y="35955"/>
                </a:cubicBezTo>
                <a:cubicBezTo>
                  <a:pt x="130694" y="37674"/>
                  <a:pt x="133863" y="40167"/>
                  <a:pt x="137142" y="42297"/>
                </a:cubicBezTo>
                <a:cubicBezTo>
                  <a:pt x="141130" y="44877"/>
                  <a:pt x="146146" y="47779"/>
                  <a:pt x="150950" y="47779"/>
                </a:cubicBezTo>
                <a:cubicBezTo>
                  <a:pt x="153313" y="47779"/>
                  <a:pt x="155624" y="47077"/>
                  <a:pt x="157736" y="45290"/>
                </a:cubicBezTo>
                <a:cubicBezTo>
                  <a:pt x="158787" y="44404"/>
                  <a:pt x="159438" y="43236"/>
                  <a:pt x="159819" y="41928"/>
                </a:cubicBezTo>
                <a:cubicBezTo>
                  <a:pt x="160048" y="41147"/>
                  <a:pt x="159416" y="40646"/>
                  <a:pt x="158794" y="40646"/>
                </a:cubicBezTo>
                <a:cubicBezTo>
                  <a:pt x="158378" y="40646"/>
                  <a:pt x="157967" y="40870"/>
                  <a:pt x="157819" y="41382"/>
                </a:cubicBezTo>
                <a:cubicBezTo>
                  <a:pt x="156891" y="44549"/>
                  <a:pt x="153864" y="45698"/>
                  <a:pt x="150871" y="45698"/>
                </a:cubicBezTo>
                <a:cubicBezTo>
                  <a:pt x="149832" y="45698"/>
                  <a:pt x="148798" y="45559"/>
                  <a:pt x="147856" y="45319"/>
                </a:cubicBezTo>
                <a:cubicBezTo>
                  <a:pt x="143714" y="44257"/>
                  <a:pt x="139959" y="41693"/>
                  <a:pt x="136438" y="39364"/>
                </a:cubicBezTo>
                <a:cubicBezTo>
                  <a:pt x="134150" y="37838"/>
                  <a:pt x="131733" y="36107"/>
                  <a:pt x="129227" y="34811"/>
                </a:cubicBezTo>
                <a:cubicBezTo>
                  <a:pt x="129609" y="34576"/>
                  <a:pt x="140258" y="23751"/>
                  <a:pt x="140170" y="23328"/>
                </a:cubicBezTo>
                <a:cubicBezTo>
                  <a:pt x="140144" y="23210"/>
                  <a:pt x="140488" y="21997"/>
                  <a:pt x="139891" y="21997"/>
                </a:cubicBezTo>
                <a:cubicBezTo>
                  <a:pt x="139659" y="21997"/>
                  <a:pt x="139287" y="22179"/>
                  <a:pt x="138697" y="22677"/>
                </a:cubicBezTo>
                <a:cubicBezTo>
                  <a:pt x="135517" y="25370"/>
                  <a:pt x="128858" y="32593"/>
                  <a:pt x="126552" y="32880"/>
                </a:cubicBezTo>
                <a:cubicBezTo>
                  <a:pt x="125805" y="32972"/>
                  <a:pt x="125123" y="33013"/>
                  <a:pt x="124486" y="33013"/>
                </a:cubicBezTo>
                <a:cubicBezTo>
                  <a:pt x="121398" y="33013"/>
                  <a:pt x="119337" y="32043"/>
                  <a:pt x="115821" y="31085"/>
                </a:cubicBezTo>
                <a:cubicBezTo>
                  <a:pt x="112586" y="30198"/>
                  <a:pt x="109391" y="28837"/>
                  <a:pt x="106042" y="28837"/>
                </a:cubicBezTo>
                <a:cubicBezTo>
                  <a:pt x="105759" y="28837"/>
                  <a:pt x="105475" y="28846"/>
                  <a:pt x="105189" y="28867"/>
                </a:cubicBezTo>
                <a:cubicBezTo>
                  <a:pt x="104966" y="28034"/>
                  <a:pt x="104514" y="27195"/>
                  <a:pt x="103781" y="26368"/>
                </a:cubicBezTo>
                <a:cubicBezTo>
                  <a:pt x="101352" y="23645"/>
                  <a:pt x="96576" y="23581"/>
                  <a:pt x="93308" y="22695"/>
                </a:cubicBezTo>
                <a:cubicBezTo>
                  <a:pt x="92563" y="22483"/>
                  <a:pt x="91829" y="22225"/>
                  <a:pt x="91119" y="21914"/>
                </a:cubicBezTo>
                <a:cubicBezTo>
                  <a:pt x="88767" y="20735"/>
                  <a:pt x="88151" y="19650"/>
                  <a:pt x="88151" y="19650"/>
                </a:cubicBezTo>
                <a:cubicBezTo>
                  <a:pt x="87728" y="18857"/>
                  <a:pt x="87775" y="17925"/>
                  <a:pt x="88714" y="16886"/>
                </a:cubicBezTo>
                <a:cubicBezTo>
                  <a:pt x="90674" y="14698"/>
                  <a:pt x="93578" y="13278"/>
                  <a:pt x="96089" y="11846"/>
                </a:cubicBezTo>
                <a:cubicBezTo>
                  <a:pt x="98594" y="10414"/>
                  <a:pt x="104773" y="6941"/>
                  <a:pt x="107078" y="4993"/>
                </a:cubicBezTo>
                <a:cubicBezTo>
                  <a:pt x="107882" y="4314"/>
                  <a:pt x="107141" y="3268"/>
                  <a:pt x="106294" y="3268"/>
                </a:cubicBezTo>
                <a:cubicBezTo>
                  <a:pt x="106065" y="3268"/>
                  <a:pt x="105828" y="3345"/>
                  <a:pt x="105612" y="3526"/>
                </a:cubicBezTo>
                <a:cubicBezTo>
                  <a:pt x="100800" y="7569"/>
                  <a:pt x="90005" y="11201"/>
                  <a:pt x="86361" y="16546"/>
                </a:cubicBezTo>
                <a:cubicBezTo>
                  <a:pt x="85839" y="17308"/>
                  <a:pt x="85575" y="18007"/>
                  <a:pt x="85510" y="18658"/>
                </a:cubicBezTo>
                <a:cubicBezTo>
                  <a:pt x="84929" y="18318"/>
                  <a:pt x="84378" y="17930"/>
                  <a:pt x="83862" y="17502"/>
                </a:cubicBezTo>
                <a:cubicBezTo>
                  <a:pt x="82254" y="16135"/>
                  <a:pt x="80805" y="14674"/>
                  <a:pt x="78992" y="13577"/>
                </a:cubicBezTo>
                <a:cubicBezTo>
                  <a:pt x="78118" y="13055"/>
                  <a:pt x="77196" y="12621"/>
                  <a:pt x="76240" y="12280"/>
                </a:cubicBezTo>
                <a:cubicBezTo>
                  <a:pt x="76146" y="12122"/>
                  <a:pt x="76052" y="11969"/>
                  <a:pt x="75970" y="11811"/>
                </a:cubicBezTo>
                <a:cubicBezTo>
                  <a:pt x="76639" y="11318"/>
                  <a:pt x="76375" y="10174"/>
                  <a:pt x="75601" y="9974"/>
                </a:cubicBezTo>
                <a:cubicBezTo>
                  <a:pt x="75630" y="7029"/>
                  <a:pt x="78106" y="3515"/>
                  <a:pt x="79942" y="1760"/>
                </a:cubicBezTo>
                <a:cubicBezTo>
                  <a:pt x="80703" y="1045"/>
                  <a:pt x="79989" y="1"/>
                  <a:pt x="7917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3" name="Google Shape;2133;p37"/>
          <p:cNvGrpSpPr/>
          <p:nvPr/>
        </p:nvGrpSpPr>
        <p:grpSpPr>
          <a:xfrm>
            <a:off x="5332279" y="1034222"/>
            <a:ext cx="2335851" cy="2285261"/>
            <a:chOff x="6816275" y="3178227"/>
            <a:chExt cx="1614495" cy="1579528"/>
          </a:xfrm>
        </p:grpSpPr>
        <p:sp>
          <p:nvSpPr>
            <p:cNvPr id="2134" name="Google Shape;2134;p37"/>
            <p:cNvSpPr/>
            <p:nvPr/>
          </p:nvSpPr>
          <p:spPr>
            <a:xfrm>
              <a:off x="6833698" y="3178227"/>
              <a:ext cx="1579520" cy="1579528"/>
            </a:xfrm>
            <a:custGeom>
              <a:avLst/>
              <a:gdLst/>
              <a:ahLst/>
              <a:cxnLst/>
              <a:rect l="l" t="t" r="r" b="b"/>
              <a:pathLst>
                <a:path w="209416" h="209417" extrusionOk="0">
                  <a:moveTo>
                    <a:pt x="104711" y="1"/>
                  </a:moveTo>
                  <a:cubicBezTo>
                    <a:pt x="76937" y="1"/>
                    <a:pt x="50306" y="11036"/>
                    <a:pt x="30668" y="30669"/>
                  </a:cubicBezTo>
                  <a:cubicBezTo>
                    <a:pt x="11036" y="50306"/>
                    <a:pt x="1" y="76937"/>
                    <a:pt x="1" y="104711"/>
                  </a:cubicBezTo>
                  <a:cubicBezTo>
                    <a:pt x="1" y="132480"/>
                    <a:pt x="11036" y="159110"/>
                    <a:pt x="30668" y="178748"/>
                  </a:cubicBezTo>
                  <a:cubicBezTo>
                    <a:pt x="50306" y="198386"/>
                    <a:pt x="76937" y="209416"/>
                    <a:pt x="104711" y="209416"/>
                  </a:cubicBezTo>
                  <a:cubicBezTo>
                    <a:pt x="132480" y="209416"/>
                    <a:pt x="159110" y="198386"/>
                    <a:pt x="178748" y="178748"/>
                  </a:cubicBezTo>
                  <a:cubicBezTo>
                    <a:pt x="198385" y="159110"/>
                    <a:pt x="209415" y="132480"/>
                    <a:pt x="209415" y="104711"/>
                  </a:cubicBezTo>
                  <a:cubicBezTo>
                    <a:pt x="209415" y="76937"/>
                    <a:pt x="198385" y="50306"/>
                    <a:pt x="178748" y="30669"/>
                  </a:cubicBezTo>
                  <a:cubicBezTo>
                    <a:pt x="159110" y="11036"/>
                    <a:pt x="132480" y="1"/>
                    <a:pt x="1047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7"/>
            <p:cNvSpPr/>
            <p:nvPr/>
          </p:nvSpPr>
          <p:spPr>
            <a:xfrm>
              <a:off x="6816275" y="3183431"/>
              <a:ext cx="1614495" cy="1569202"/>
            </a:xfrm>
            <a:custGeom>
              <a:avLst/>
              <a:gdLst/>
              <a:ahLst/>
              <a:cxnLst/>
              <a:rect l="l" t="t" r="r" b="b"/>
              <a:pathLst>
                <a:path w="214053" h="208048" extrusionOk="0">
                  <a:moveTo>
                    <a:pt x="94993" y="0"/>
                  </a:moveTo>
                  <a:lnTo>
                    <a:pt x="94993" y="0"/>
                  </a:lnTo>
                  <a:cubicBezTo>
                    <a:pt x="72484" y="2580"/>
                    <a:pt x="51910" y="12376"/>
                    <a:pt x="35889" y="27203"/>
                  </a:cubicBezTo>
                  <a:lnTo>
                    <a:pt x="70611" y="30427"/>
                  </a:lnTo>
                  <a:lnTo>
                    <a:pt x="86946" y="65940"/>
                  </a:lnTo>
                  <a:lnTo>
                    <a:pt x="64370" y="97836"/>
                  </a:lnTo>
                  <a:lnTo>
                    <a:pt x="25431" y="94230"/>
                  </a:lnTo>
                  <a:lnTo>
                    <a:pt x="10862" y="62559"/>
                  </a:lnTo>
                  <a:cubicBezTo>
                    <a:pt x="2086" y="82937"/>
                    <a:pt x="0" y="105574"/>
                    <a:pt x="4913" y="127214"/>
                  </a:cubicBezTo>
                  <a:lnTo>
                    <a:pt x="25094" y="98705"/>
                  </a:lnTo>
                  <a:lnTo>
                    <a:pt x="64028" y="102316"/>
                  </a:lnTo>
                  <a:lnTo>
                    <a:pt x="80346" y="137801"/>
                  </a:lnTo>
                  <a:lnTo>
                    <a:pt x="57753" y="169725"/>
                  </a:lnTo>
                  <a:lnTo>
                    <a:pt x="23003" y="166501"/>
                  </a:lnTo>
                  <a:lnTo>
                    <a:pt x="23003" y="166501"/>
                  </a:lnTo>
                  <a:cubicBezTo>
                    <a:pt x="36029" y="183997"/>
                    <a:pt x="54433" y="197393"/>
                    <a:pt x="76050" y="204061"/>
                  </a:cubicBezTo>
                  <a:lnTo>
                    <a:pt x="61442" y="172294"/>
                  </a:lnTo>
                  <a:lnTo>
                    <a:pt x="84013" y="140414"/>
                  </a:lnTo>
                  <a:lnTo>
                    <a:pt x="122969" y="144026"/>
                  </a:lnTo>
                  <a:lnTo>
                    <a:pt x="139287" y="179499"/>
                  </a:lnTo>
                  <a:lnTo>
                    <a:pt x="119071" y="208048"/>
                  </a:lnTo>
                  <a:cubicBezTo>
                    <a:pt x="141541" y="205468"/>
                    <a:pt x="162098" y="195688"/>
                    <a:pt x="178108" y="180884"/>
                  </a:cubicBezTo>
                  <a:lnTo>
                    <a:pt x="143392" y="177671"/>
                  </a:lnTo>
                  <a:lnTo>
                    <a:pt x="127051" y="142153"/>
                  </a:lnTo>
                  <a:lnTo>
                    <a:pt x="149638" y="110257"/>
                  </a:lnTo>
                  <a:lnTo>
                    <a:pt x="188566" y="113868"/>
                  </a:lnTo>
                  <a:lnTo>
                    <a:pt x="203146" y="145557"/>
                  </a:lnTo>
                  <a:cubicBezTo>
                    <a:pt x="211955" y="125162"/>
                    <a:pt x="214053" y="102490"/>
                    <a:pt x="209135" y="80828"/>
                  </a:cubicBezTo>
                  <a:lnTo>
                    <a:pt x="209135" y="80828"/>
                  </a:lnTo>
                  <a:lnTo>
                    <a:pt x="188903" y="109388"/>
                  </a:lnTo>
                  <a:lnTo>
                    <a:pt x="150020" y="105788"/>
                  </a:lnTo>
                  <a:lnTo>
                    <a:pt x="133685" y="70269"/>
                  </a:lnTo>
                  <a:lnTo>
                    <a:pt x="156278" y="38367"/>
                  </a:lnTo>
                  <a:lnTo>
                    <a:pt x="191078" y="41597"/>
                  </a:lnTo>
                  <a:cubicBezTo>
                    <a:pt x="178052" y="24074"/>
                    <a:pt x="159631" y="10660"/>
                    <a:pt x="137986" y="3987"/>
                  </a:cubicBezTo>
                  <a:lnTo>
                    <a:pt x="137986" y="3987"/>
                  </a:lnTo>
                  <a:lnTo>
                    <a:pt x="152594" y="35738"/>
                  </a:lnTo>
                  <a:lnTo>
                    <a:pt x="129989" y="67678"/>
                  </a:lnTo>
                  <a:lnTo>
                    <a:pt x="91095" y="64067"/>
                  </a:lnTo>
                  <a:lnTo>
                    <a:pt x="74772" y="28565"/>
                  </a:lnTo>
                  <a:lnTo>
                    <a:pt x="949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6" name="Google Shape;2136;p37"/>
          <p:cNvSpPr/>
          <p:nvPr/>
        </p:nvSpPr>
        <p:spPr>
          <a:xfrm>
            <a:off x="5332275" y="-259741"/>
            <a:ext cx="4752653" cy="6387214"/>
          </a:xfrm>
          <a:custGeom>
            <a:avLst/>
            <a:gdLst/>
            <a:ahLst/>
            <a:cxnLst/>
            <a:rect l="l" t="t" r="r" b="b"/>
            <a:pathLst>
              <a:path w="155138" h="208494" extrusionOk="0">
                <a:moveTo>
                  <a:pt x="78311" y="10897"/>
                </a:moveTo>
                <a:cubicBezTo>
                  <a:pt x="80107" y="12206"/>
                  <a:pt x="82900" y="12405"/>
                  <a:pt x="84947" y="12599"/>
                </a:cubicBezTo>
                <a:cubicBezTo>
                  <a:pt x="86736" y="12777"/>
                  <a:pt x="88530" y="12833"/>
                  <a:pt x="90325" y="12833"/>
                </a:cubicBezTo>
                <a:cubicBezTo>
                  <a:pt x="93361" y="12833"/>
                  <a:pt x="96402" y="12673"/>
                  <a:pt x="99434" y="12673"/>
                </a:cubicBezTo>
                <a:cubicBezTo>
                  <a:pt x="99925" y="12673"/>
                  <a:pt x="100416" y="12677"/>
                  <a:pt x="100906" y="12687"/>
                </a:cubicBezTo>
                <a:cubicBezTo>
                  <a:pt x="104415" y="12763"/>
                  <a:pt x="108094" y="12963"/>
                  <a:pt x="111403" y="14224"/>
                </a:cubicBezTo>
                <a:cubicBezTo>
                  <a:pt x="112430" y="14611"/>
                  <a:pt x="113527" y="15292"/>
                  <a:pt x="113808" y="16413"/>
                </a:cubicBezTo>
                <a:cubicBezTo>
                  <a:pt x="114084" y="17539"/>
                  <a:pt x="112582" y="19141"/>
                  <a:pt x="111960" y="19886"/>
                </a:cubicBezTo>
                <a:cubicBezTo>
                  <a:pt x="109473" y="22825"/>
                  <a:pt x="106357" y="25255"/>
                  <a:pt x="103447" y="27748"/>
                </a:cubicBezTo>
                <a:cubicBezTo>
                  <a:pt x="101024" y="29819"/>
                  <a:pt x="98442" y="31855"/>
                  <a:pt x="97110" y="34818"/>
                </a:cubicBezTo>
                <a:cubicBezTo>
                  <a:pt x="96224" y="36778"/>
                  <a:pt x="96119" y="38444"/>
                  <a:pt x="96518" y="39876"/>
                </a:cubicBezTo>
                <a:cubicBezTo>
                  <a:pt x="95849" y="38057"/>
                  <a:pt x="94006" y="36555"/>
                  <a:pt x="92387" y="35739"/>
                </a:cubicBezTo>
                <a:cubicBezTo>
                  <a:pt x="90263" y="34677"/>
                  <a:pt x="87799" y="34378"/>
                  <a:pt x="85493" y="34009"/>
                </a:cubicBezTo>
                <a:cubicBezTo>
                  <a:pt x="82600" y="33545"/>
                  <a:pt x="79819" y="32677"/>
                  <a:pt x="77056" y="31744"/>
                </a:cubicBezTo>
                <a:cubicBezTo>
                  <a:pt x="74539" y="30911"/>
                  <a:pt x="72045" y="30013"/>
                  <a:pt x="69481" y="29373"/>
                </a:cubicBezTo>
                <a:cubicBezTo>
                  <a:pt x="67439" y="28869"/>
                  <a:pt x="65280" y="28681"/>
                  <a:pt x="63420" y="27643"/>
                </a:cubicBezTo>
                <a:cubicBezTo>
                  <a:pt x="60305" y="25900"/>
                  <a:pt x="66342" y="21951"/>
                  <a:pt x="67645" y="21030"/>
                </a:cubicBezTo>
                <a:cubicBezTo>
                  <a:pt x="69986" y="19364"/>
                  <a:pt x="72309" y="17744"/>
                  <a:pt x="74580" y="15967"/>
                </a:cubicBezTo>
                <a:cubicBezTo>
                  <a:pt x="76352" y="14576"/>
                  <a:pt x="77959" y="12992"/>
                  <a:pt x="78311" y="10897"/>
                </a:cubicBezTo>
                <a:close/>
                <a:moveTo>
                  <a:pt x="46505" y="13056"/>
                </a:moveTo>
                <a:cubicBezTo>
                  <a:pt x="47004" y="14506"/>
                  <a:pt x="48195" y="15808"/>
                  <a:pt x="49626" y="16882"/>
                </a:cubicBezTo>
                <a:cubicBezTo>
                  <a:pt x="52431" y="18988"/>
                  <a:pt x="58756" y="20396"/>
                  <a:pt x="58985" y="24504"/>
                </a:cubicBezTo>
                <a:cubicBezTo>
                  <a:pt x="59096" y="26481"/>
                  <a:pt x="57459" y="28376"/>
                  <a:pt x="56245" y="29737"/>
                </a:cubicBezTo>
                <a:cubicBezTo>
                  <a:pt x="54608" y="31568"/>
                  <a:pt x="52671" y="33258"/>
                  <a:pt x="50688" y="34707"/>
                </a:cubicBezTo>
                <a:cubicBezTo>
                  <a:pt x="47890" y="36760"/>
                  <a:pt x="43542" y="39131"/>
                  <a:pt x="42445" y="42774"/>
                </a:cubicBezTo>
                <a:cubicBezTo>
                  <a:pt x="42228" y="42481"/>
                  <a:pt x="41981" y="42205"/>
                  <a:pt x="41711" y="41959"/>
                </a:cubicBezTo>
                <a:cubicBezTo>
                  <a:pt x="38924" y="39453"/>
                  <a:pt x="34835" y="40474"/>
                  <a:pt x="31784" y="38808"/>
                </a:cubicBezTo>
                <a:cubicBezTo>
                  <a:pt x="30904" y="38327"/>
                  <a:pt x="31344" y="36555"/>
                  <a:pt x="31461" y="35827"/>
                </a:cubicBezTo>
                <a:cubicBezTo>
                  <a:pt x="31807" y="33703"/>
                  <a:pt x="32729" y="31667"/>
                  <a:pt x="33703" y="29772"/>
                </a:cubicBezTo>
                <a:cubicBezTo>
                  <a:pt x="34682" y="27871"/>
                  <a:pt x="35744" y="26240"/>
                  <a:pt x="36883" y="24550"/>
                </a:cubicBezTo>
                <a:cubicBezTo>
                  <a:pt x="37164" y="24187"/>
                  <a:pt x="37458" y="23835"/>
                  <a:pt x="37751" y="23483"/>
                </a:cubicBezTo>
                <a:cubicBezTo>
                  <a:pt x="40620" y="19962"/>
                  <a:pt x="43560" y="16512"/>
                  <a:pt x="46505" y="13056"/>
                </a:cubicBezTo>
                <a:close/>
                <a:moveTo>
                  <a:pt x="115645" y="17970"/>
                </a:moveTo>
                <a:cubicBezTo>
                  <a:pt x="115851" y="20303"/>
                  <a:pt x="119672" y="22545"/>
                  <a:pt x="121817" y="23905"/>
                </a:cubicBezTo>
                <a:cubicBezTo>
                  <a:pt x="124927" y="25876"/>
                  <a:pt x="128412" y="27349"/>
                  <a:pt x="131921" y="28394"/>
                </a:cubicBezTo>
                <a:cubicBezTo>
                  <a:pt x="134983" y="29303"/>
                  <a:pt x="139536" y="30095"/>
                  <a:pt x="140663" y="33574"/>
                </a:cubicBezTo>
                <a:cubicBezTo>
                  <a:pt x="142012" y="37734"/>
                  <a:pt x="138369" y="41929"/>
                  <a:pt x="135822" y="44710"/>
                </a:cubicBezTo>
                <a:cubicBezTo>
                  <a:pt x="133282" y="47492"/>
                  <a:pt x="130677" y="50484"/>
                  <a:pt x="130155" y="54386"/>
                </a:cubicBezTo>
                <a:cubicBezTo>
                  <a:pt x="130031" y="55289"/>
                  <a:pt x="130002" y="56204"/>
                  <a:pt x="130061" y="57114"/>
                </a:cubicBezTo>
                <a:cubicBezTo>
                  <a:pt x="129187" y="55776"/>
                  <a:pt x="127984" y="54626"/>
                  <a:pt x="126775" y="53711"/>
                </a:cubicBezTo>
                <a:cubicBezTo>
                  <a:pt x="121113" y="49410"/>
                  <a:pt x="113891" y="47298"/>
                  <a:pt x="107190" y="45192"/>
                </a:cubicBezTo>
                <a:cubicBezTo>
                  <a:pt x="104192" y="44247"/>
                  <a:pt x="100220" y="43103"/>
                  <a:pt x="98671" y="40081"/>
                </a:cubicBezTo>
                <a:cubicBezTo>
                  <a:pt x="97063" y="36942"/>
                  <a:pt x="100167" y="33498"/>
                  <a:pt x="102273" y="31538"/>
                </a:cubicBezTo>
                <a:cubicBezTo>
                  <a:pt x="105125" y="28892"/>
                  <a:pt x="108199" y="26498"/>
                  <a:pt x="111027" y="23829"/>
                </a:cubicBezTo>
                <a:cubicBezTo>
                  <a:pt x="112619" y="22323"/>
                  <a:pt x="114916" y="20267"/>
                  <a:pt x="115645" y="17970"/>
                </a:cubicBezTo>
                <a:close/>
                <a:moveTo>
                  <a:pt x="30264" y="32448"/>
                </a:moveTo>
                <a:cubicBezTo>
                  <a:pt x="30153" y="32747"/>
                  <a:pt x="30047" y="33046"/>
                  <a:pt x="29942" y="33357"/>
                </a:cubicBezTo>
                <a:cubicBezTo>
                  <a:pt x="29020" y="36168"/>
                  <a:pt x="28416" y="39870"/>
                  <a:pt x="31790" y="41055"/>
                </a:cubicBezTo>
                <a:cubicBezTo>
                  <a:pt x="35011" y="42188"/>
                  <a:pt x="41330" y="41437"/>
                  <a:pt x="41430" y="46236"/>
                </a:cubicBezTo>
                <a:cubicBezTo>
                  <a:pt x="41477" y="49029"/>
                  <a:pt x="39212" y="51493"/>
                  <a:pt x="37399" y="53365"/>
                </a:cubicBezTo>
                <a:cubicBezTo>
                  <a:pt x="32688" y="58211"/>
                  <a:pt x="26920" y="61902"/>
                  <a:pt x="22115" y="66660"/>
                </a:cubicBezTo>
                <a:cubicBezTo>
                  <a:pt x="18665" y="70081"/>
                  <a:pt x="15268" y="74727"/>
                  <a:pt x="16564" y="79703"/>
                </a:cubicBezTo>
                <a:cubicBezTo>
                  <a:pt x="16136" y="79292"/>
                  <a:pt x="15684" y="78882"/>
                  <a:pt x="15209" y="78494"/>
                </a:cubicBezTo>
                <a:cubicBezTo>
                  <a:pt x="12222" y="76041"/>
                  <a:pt x="8454" y="73893"/>
                  <a:pt x="4519" y="73893"/>
                </a:cubicBezTo>
                <a:cubicBezTo>
                  <a:pt x="4125" y="73893"/>
                  <a:pt x="3730" y="73914"/>
                  <a:pt x="3334" y="73959"/>
                </a:cubicBezTo>
                <a:cubicBezTo>
                  <a:pt x="4067" y="67646"/>
                  <a:pt x="6197" y="61526"/>
                  <a:pt x="9371" y="56034"/>
                </a:cubicBezTo>
                <a:cubicBezTo>
                  <a:pt x="12903" y="49921"/>
                  <a:pt x="18055" y="45068"/>
                  <a:pt x="23048" y="40169"/>
                </a:cubicBezTo>
                <a:cubicBezTo>
                  <a:pt x="25588" y="37670"/>
                  <a:pt x="27964" y="35088"/>
                  <a:pt x="30264" y="32448"/>
                </a:cubicBezTo>
                <a:close/>
                <a:moveTo>
                  <a:pt x="43401" y="47298"/>
                </a:moveTo>
                <a:cubicBezTo>
                  <a:pt x="44956" y="48788"/>
                  <a:pt x="47690" y="49351"/>
                  <a:pt x="49703" y="49956"/>
                </a:cubicBezTo>
                <a:cubicBezTo>
                  <a:pt x="53992" y="51241"/>
                  <a:pt x="58427" y="52068"/>
                  <a:pt x="62440" y="54145"/>
                </a:cubicBezTo>
                <a:cubicBezTo>
                  <a:pt x="73189" y="59725"/>
                  <a:pt x="66964" y="73126"/>
                  <a:pt x="63743" y="81563"/>
                </a:cubicBezTo>
                <a:cubicBezTo>
                  <a:pt x="61889" y="86444"/>
                  <a:pt x="59665" y="91144"/>
                  <a:pt x="57694" y="95979"/>
                </a:cubicBezTo>
                <a:cubicBezTo>
                  <a:pt x="56403" y="99130"/>
                  <a:pt x="54942" y="102832"/>
                  <a:pt x="54866" y="106411"/>
                </a:cubicBezTo>
                <a:cubicBezTo>
                  <a:pt x="51228" y="100385"/>
                  <a:pt x="43988" y="96689"/>
                  <a:pt x="37769" y="93667"/>
                </a:cubicBezTo>
                <a:cubicBezTo>
                  <a:pt x="32781" y="91238"/>
                  <a:pt x="27671" y="88920"/>
                  <a:pt x="23323" y="85418"/>
                </a:cubicBezTo>
                <a:cubicBezTo>
                  <a:pt x="20818" y="83393"/>
                  <a:pt x="18360" y="80783"/>
                  <a:pt x="18319" y="77379"/>
                </a:cubicBezTo>
                <a:cubicBezTo>
                  <a:pt x="18242" y="71489"/>
                  <a:pt x="25066" y="66560"/>
                  <a:pt x="29085" y="63239"/>
                </a:cubicBezTo>
                <a:cubicBezTo>
                  <a:pt x="33714" y="59402"/>
                  <a:pt x="39464" y="55671"/>
                  <a:pt x="42404" y="50255"/>
                </a:cubicBezTo>
                <a:cubicBezTo>
                  <a:pt x="42902" y="49334"/>
                  <a:pt x="43237" y="48336"/>
                  <a:pt x="43401" y="47298"/>
                </a:cubicBezTo>
                <a:close/>
                <a:moveTo>
                  <a:pt x="4637" y="75934"/>
                </a:moveTo>
                <a:cubicBezTo>
                  <a:pt x="9435" y="75934"/>
                  <a:pt x="14564" y="79885"/>
                  <a:pt x="17239" y="83446"/>
                </a:cubicBezTo>
                <a:cubicBezTo>
                  <a:pt x="20355" y="87600"/>
                  <a:pt x="20906" y="93227"/>
                  <a:pt x="21188" y="98232"/>
                </a:cubicBezTo>
                <a:cubicBezTo>
                  <a:pt x="21469" y="103424"/>
                  <a:pt x="21516" y="108552"/>
                  <a:pt x="22379" y="113704"/>
                </a:cubicBezTo>
                <a:cubicBezTo>
                  <a:pt x="23124" y="118134"/>
                  <a:pt x="24374" y="122458"/>
                  <a:pt x="26040" y="126624"/>
                </a:cubicBezTo>
                <a:cubicBezTo>
                  <a:pt x="24837" y="125057"/>
                  <a:pt x="23628" y="123490"/>
                  <a:pt x="22420" y="121924"/>
                </a:cubicBezTo>
                <a:cubicBezTo>
                  <a:pt x="18612" y="117025"/>
                  <a:pt x="14505" y="112354"/>
                  <a:pt x="11037" y="107191"/>
                </a:cubicBezTo>
                <a:cubicBezTo>
                  <a:pt x="4771" y="97874"/>
                  <a:pt x="2295" y="87160"/>
                  <a:pt x="3134" y="76071"/>
                </a:cubicBezTo>
                <a:cubicBezTo>
                  <a:pt x="3629" y="75978"/>
                  <a:pt x="4131" y="75934"/>
                  <a:pt x="4637" y="75934"/>
                </a:cubicBezTo>
                <a:close/>
                <a:moveTo>
                  <a:pt x="60504" y="26944"/>
                </a:moveTo>
                <a:cubicBezTo>
                  <a:pt x="60622" y="27672"/>
                  <a:pt x="61026" y="28388"/>
                  <a:pt x="61824" y="29039"/>
                </a:cubicBezTo>
                <a:cubicBezTo>
                  <a:pt x="63156" y="30130"/>
                  <a:pt x="65004" y="30517"/>
                  <a:pt x="66641" y="30887"/>
                </a:cubicBezTo>
                <a:cubicBezTo>
                  <a:pt x="69059" y="31409"/>
                  <a:pt x="71441" y="32061"/>
                  <a:pt x="73794" y="32829"/>
                </a:cubicBezTo>
                <a:cubicBezTo>
                  <a:pt x="76563" y="33745"/>
                  <a:pt x="79315" y="34713"/>
                  <a:pt x="82149" y="35446"/>
                </a:cubicBezTo>
                <a:cubicBezTo>
                  <a:pt x="84683" y="36109"/>
                  <a:pt x="87318" y="36285"/>
                  <a:pt x="89852" y="36989"/>
                </a:cubicBezTo>
                <a:cubicBezTo>
                  <a:pt x="91742" y="37517"/>
                  <a:pt x="93977" y="38738"/>
                  <a:pt x="94605" y="40744"/>
                </a:cubicBezTo>
                <a:cubicBezTo>
                  <a:pt x="95051" y="42141"/>
                  <a:pt x="93807" y="43461"/>
                  <a:pt x="92886" y="44329"/>
                </a:cubicBezTo>
                <a:cubicBezTo>
                  <a:pt x="87547" y="49346"/>
                  <a:pt x="79761" y="49721"/>
                  <a:pt x="73571" y="53036"/>
                </a:cubicBezTo>
                <a:cubicBezTo>
                  <a:pt x="64517" y="57900"/>
                  <a:pt x="75648" y="68185"/>
                  <a:pt x="80019" y="71993"/>
                </a:cubicBezTo>
                <a:cubicBezTo>
                  <a:pt x="84155" y="75596"/>
                  <a:pt x="88702" y="78682"/>
                  <a:pt x="92809" y="82314"/>
                </a:cubicBezTo>
                <a:cubicBezTo>
                  <a:pt x="96500" y="85576"/>
                  <a:pt x="99563" y="89085"/>
                  <a:pt x="99662" y="94230"/>
                </a:cubicBezTo>
                <a:cubicBezTo>
                  <a:pt x="99739" y="98678"/>
                  <a:pt x="97732" y="103031"/>
                  <a:pt x="95761" y="106904"/>
                </a:cubicBezTo>
                <a:cubicBezTo>
                  <a:pt x="93713" y="110899"/>
                  <a:pt x="91302" y="114701"/>
                  <a:pt x="89236" y="118685"/>
                </a:cubicBezTo>
                <a:cubicBezTo>
                  <a:pt x="84906" y="127034"/>
                  <a:pt x="84173" y="137079"/>
                  <a:pt x="85792" y="146244"/>
                </a:cubicBezTo>
                <a:cubicBezTo>
                  <a:pt x="86168" y="148395"/>
                  <a:pt x="86764" y="150512"/>
                  <a:pt x="87589" y="152535"/>
                </a:cubicBezTo>
                <a:lnTo>
                  <a:pt x="87589" y="152535"/>
                </a:lnTo>
                <a:cubicBezTo>
                  <a:pt x="85403" y="148587"/>
                  <a:pt x="82433" y="144859"/>
                  <a:pt x="80183" y="141086"/>
                </a:cubicBezTo>
                <a:cubicBezTo>
                  <a:pt x="77003" y="135759"/>
                  <a:pt x="73800" y="130291"/>
                  <a:pt x="70062" y="125333"/>
                </a:cubicBezTo>
                <a:cubicBezTo>
                  <a:pt x="67310" y="121707"/>
                  <a:pt x="63802" y="118691"/>
                  <a:pt x="60880" y="115200"/>
                </a:cubicBezTo>
                <a:cubicBezTo>
                  <a:pt x="59395" y="113434"/>
                  <a:pt x="58034" y="111474"/>
                  <a:pt x="57283" y="109280"/>
                </a:cubicBezTo>
                <a:cubicBezTo>
                  <a:pt x="56479" y="106933"/>
                  <a:pt x="57154" y="104322"/>
                  <a:pt x="57776" y="102004"/>
                </a:cubicBezTo>
                <a:cubicBezTo>
                  <a:pt x="59190" y="96759"/>
                  <a:pt x="61777" y="91889"/>
                  <a:pt x="63878" y="86914"/>
                </a:cubicBezTo>
                <a:cubicBezTo>
                  <a:pt x="65820" y="82314"/>
                  <a:pt x="67656" y="77567"/>
                  <a:pt x="69106" y="72791"/>
                </a:cubicBezTo>
                <a:cubicBezTo>
                  <a:pt x="70508" y="68209"/>
                  <a:pt x="71341" y="63104"/>
                  <a:pt x="69599" y="58499"/>
                </a:cubicBezTo>
                <a:cubicBezTo>
                  <a:pt x="68185" y="54767"/>
                  <a:pt x="64300" y="52573"/>
                  <a:pt x="60833" y="51135"/>
                </a:cubicBezTo>
                <a:cubicBezTo>
                  <a:pt x="56802" y="49463"/>
                  <a:pt x="52419" y="48583"/>
                  <a:pt x="48236" y="47374"/>
                </a:cubicBezTo>
                <a:cubicBezTo>
                  <a:pt x="46071" y="46752"/>
                  <a:pt x="43695" y="46031"/>
                  <a:pt x="44492" y="43326"/>
                </a:cubicBezTo>
                <a:cubicBezTo>
                  <a:pt x="45261" y="40738"/>
                  <a:pt x="48330" y="38902"/>
                  <a:pt x="50389" y="37447"/>
                </a:cubicBezTo>
                <a:cubicBezTo>
                  <a:pt x="53546" y="35229"/>
                  <a:pt x="58873" y="31180"/>
                  <a:pt x="60504" y="26944"/>
                </a:cubicBezTo>
                <a:close/>
                <a:moveTo>
                  <a:pt x="21053" y="86227"/>
                </a:moveTo>
                <a:lnTo>
                  <a:pt x="21053" y="86227"/>
                </a:lnTo>
                <a:cubicBezTo>
                  <a:pt x="22203" y="87225"/>
                  <a:pt x="23435" y="88128"/>
                  <a:pt x="24649" y="88967"/>
                </a:cubicBezTo>
                <a:cubicBezTo>
                  <a:pt x="29126" y="92077"/>
                  <a:pt x="34225" y="94195"/>
                  <a:pt x="39083" y="96612"/>
                </a:cubicBezTo>
                <a:cubicBezTo>
                  <a:pt x="43935" y="99036"/>
                  <a:pt x="49151" y="101922"/>
                  <a:pt x="52449" y="106405"/>
                </a:cubicBezTo>
                <a:cubicBezTo>
                  <a:pt x="55165" y="110095"/>
                  <a:pt x="55382" y="114584"/>
                  <a:pt x="55024" y="118984"/>
                </a:cubicBezTo>
                <a:cubicBezTo>
                  <a:pt x="54614" y="123983"/>
                  <a:pt x="53634" y="128853"/>
                  <a:pt x="53945" y="133899"/>
                </a:cubicBezTo>
                <a:cubicBezTo>
                  <a:pt x="54232" y="138352"/>
                  <a:pt x="55453" y="142641"/>
                  <a:pt x="57230" y="146713"/>
                </a:cubicBezTo>
                <a:cubicBezTo>
                  <a:pt x="60856" y="155015"/>
                  <a:pt x="66958" y="161962"/>
                  <a:pt x="71511" y="169736"/>
                </a:cubicBezTo>
                <a:cubicBezTo>
                  <a:pt x="71717" y="170083"/>
                  <a:pt x="71910" y="170435"/>
                  <a:pt x="72098" y="170787"/>
                </a:cubicBezTo>
                <a:cubicBezTo>
                  <a:pt x="71975" y="170628"/>
                  <a:pt x="71852" y="170482"/>
                  <a:pt x="71717" y="170335"/>
                </a:cubicBezTo>
                <a:cubicBezTo>
                  <a:pt x="64353" y="161956"/>
                  <a:pt x="56074" y="154757"/>
                  <a:pt x="46740" y="148685"/>
                </a:cubicBezTo>
                <a:cubicBezTo>
                  <a:pt x="43847" y="146807"/>
                  <a:pt x="41236" y="144900"/>
                  <a:pt x="38860" y="142682"/>
                </a:cubicBezTo>
                <a:cubicBezTo>
                  <a:pt x="37305" y="140863"/>
                  <a:pt x="35774" y="139033"/>
                  <a:pt x="34283" y="137202"/>
                </a:cubicBezTo>
                <a:cubicBezTo>
                  <a:pt x="33773" y="136563"/>
                  <a:pt x="33263" y="135917"/>
                  <a:pt x="32758" y="135272"/>
                </a:cubicBezTo>
                <a:cubicBezTo>
                  <a:pt x="30065" y="131083"/>
                  <a:pt x="28005" y="126500"/>
                  <a:pt x="26474" y="121771"/>
                </a:cubicBezTo>
                <a:cubicBezTo>
                  <a:pt x="24685" y="116238"/>
                  <a:pt x="23752" y="110453"/>
                  <a:pt x="23482" y="104651"/>
                </a:cubicBezTo>
                <a:cubicBezTo>
                  <a:pt x="23253" y="99781"/>
                  <a:pt x="23282" y="94929"/>
                  <a:pt x="22273" y="90129"/>
                </a:cubicBezTo>
                <a:cubicBezTo>
                  <a:pt x="21992" y="88791"/>
                  <a:pt x="21581" y="87489"/>
                  <a:pt x="21053" y="86227"/>
                </a:cubicBezTo>
                <a:close/>
                <a:moveTo>
                  <a:pt x="96653" y="40292"/>
                </a:moveTo>
                <a:cubicBezTo>
                  <a:pt x="98008" y="44006"/>
                  <a:pt x="102977" y="46036"/>
                  <a:pt x="107067" y="47327"/>
                </a:cubicBezTo>
                <a:cubicBezTo>
                  <a:pt x="113773" y="49439"/>
                  <a:pt x="121571" y="51552"/>
                  <a:pt x="126834" y="56468"/>
                </a:cubicBezTo>
                <a:cubicBezTo>
                  <a:pt x="130307" y="59719"/>
                  <a:pt x="129439" y="63286"/>
                  <a:pt x="126892" y="66824"/>
                </a:cubicBezTo>
                <a:cubicBezTo>
                  <a:pt x="123642" y="71319"/>
                  <a:pt x="119130" y="74892"/>
                  <a:pt x="115070" y="78612"/>
                </a:cubicBezTo>
                <a:cubicBezTo>
                  <a:pt x="111374" y="81997"/>
                  <a:pt x="105119" y="85664"/>
                  <a:pt x="103019" y="90293"/>
                </a:cubicBezTo>
                <a:cubicBezTo>
                  <a:pt x="101047" y="94641"/>
                  <a:pt x="101481" y="99646"/>
                  <a:pt x="103787" y="103782"/>
                </a:cubicBezTo>
                <a:cubicBezTo>
                  <a:pt x="107319" y="110107"/>
                  <a:pt x="113867" y="110882"/>
                  <a:pt x="117628" y="122065"/>
                </a:cubicBezTo>
                <a:cubicBezTo>
                  <a:pt x="120521" y="130643"/>
                  <a:pt x="118232" y="140306"/>
                  <a:pt x="116208" y="148960"/>
                </a:cubicBezTo>
                <a:cubicBezTo>
                  <a:pt x="114178" y="157615"/>
                  <a:pt x="111690" y="165958"/>
                  <a:pt x="110077" y="174606"/>
                </a:cubicBezTo>
                <a:cubicBezTo>
                  <a:pt x="109772" y="176196"/>
                  <a:pt x="109555" y="177798"/>
                  <a:pt x="109414" y="179382"/>
                </a:cubicBezTo>
                <a:cubicBezTo>
                  <a:pt x="109408" y="179353"/>
                  <a:pt x="109408" y="179312"/>
                  <a:pt x="109402" y="179282"/>
                </a:cubicBezTo>
                <a:cubicBezTo>
                  <a:pt x="108440" y="174999"/>
                  <a:pt x="107712" y="170446"/>
                  <a:pt x="104925" y="166902"/>
                </a:cubicBezTo>
                <a:cubicBezTo>
                  <a:pt x="101775" y="162895"/>
                  <a:pt x="96952" y="161082"/>
                  <a:pt x="93285" y="157679"/>
                </a:cubicBezTo>
                <a:cubicBezTo>
                  <a:pt x="89330" y="154024"/>
                  <a:pt x="87951" y="147957"/>
                  <a:pt x="87365" y="142817"/>
                </a:cubicBezTo>
                <a:cubicBezTo>
                  <a:pt x="86760" y="137484"/>
                  <a:pt x="87142" y="131992"/>
                  <a:pt x="88350" y="126770"/>
                </a:cubicBezTo>
                <a:cubicBezTo>
                  <a:pt x="90310" y="118280"/>
                  <a:pt x="96412" y="111251"/>
                  <a:pt x="99709" y="103272"/>
                </a:cubicBezTo>
                <a:cubicBezTo>
                  <a:pt x="101247" y="99564"/>
                  <a:pt x="102109" y="95603"/>
                  <a:pt x="101493" y="91596"/>
                </a:cubicBezTo>
                <a:cubicBezTo>
                  <a:pt x="100807" y="87084"/>
                  <a:pt x="97509" y="83769"/>
                  <a:pt x="94276" y="80847"/>
                </a:cubicBezTo>
                <a:cubicBezTo>
                  <a:pt x="90204" y="77180"/>
                  <a:pt x="85651" y="74082"/>
                  <a:pt x="81486" y="70526"/>
                </a:cubicBezTo>
                <a:cubicBezTo>
                  <a:pt x="79456" y="68796"/>
                  <a:pt x="77572" y="66912"/>
                  <a:pt x="75835" y="64888"/>
                </a:cubicBezTo>
                <a:cubicBezTo>
                  <a:pt x="74269" y="63040"/>
                  <a:pt x="72221" y="60646"/>
                  <a:pt x="72110" y="58088"/>
                </a:cubicBezTo>
                <a:cubicBezTo>
                  <a:pt x="71963" y="54315"/>
                  <a:pt x="78728" y="53271"/>
                  <a:pt x="81245" y="52426"/>
                </a:cubicBezTo>
                <a:cubicBezTo>
                  <a:pt x="84273" y="51399"/>
                  <a:pt x="87265" y="50202"/>
                  <a:pt x="90087" y="48700"/>
                </a:cubicBezTo>
                <a:cubicBezTo>
                  <a:pt x="92645" y="47333"/>
                  <a:pt x="95432" y="45526"/>
                  <a:pt x="96529" y="42716"/>
                </a:cubicBezTo>
                <a:cubicBezTo>
                  <a:pt x="96829" y="41941"/>
                  <a:pt x="96875" y="41096"/>
                  <a:pt x="96653" y="40292"/>
                </a:cubicBezTo>
                <a:close/>
                <a:moveTo>
                  <a:pt x="45637" y="150474"/>
                </a:moveTo>
                <a:cubicBezTo>
                  <a:pt x="46757" y="151190"/>
                  <a:pt x="47872" y="151900"/>
                  <a:pt x="48952" y="152633"/>
                </a:cubicBezTo>
                <a:cubicBezTo>
                  <a:pt x="53904" y="155989"/>
                  <a:pt x="58486" y="159715"/>
                  <a:pt x="62710" y="163951"/>
                </a:cubicBezTo>
                <a:cubicBezTo>
                  <a:pt x="64611" y="165846"/>
                  <a:pt x="66430" y="167830"/>
                  <a:pt x="68308" y="169742"/>
                </a:cubicBezTo>
                <a:cubicBezTo>
                  <a:pt x="70033" y="171502"/>
                  <a:pt x="71693" y="173280"/>
                  <a:pt x="72849" y="175469"/>
                </a:cubicBezTo>
                <a:cubicBezTo>
                  <a:pt x="75067" y="179705"/>
                  <a:pt x="73453" y="184446"/>
                  <a:pt x="72362" y="188741"/>
                </a:cubicBezTo>
                <a:cubicBezTo>
                  <a:pt x="72157" y="189533"/>
                  <a:pt x="71987" y="190325"/>
                  <a:pt x="71863" y="191105"/>
                </a:cubicBezTo>
                <a:cubicBezTo>
                  <a:pt x="67099" y="175498"/>
                  <a:pt x="56374" y="162784"/>
                  <a:pt x="45637" y="150474"/>
                </a:cubicBezTo>
                <a:close/>
                <a:moveTo>
                  <a:pt x="138556" y="0"/>
                </a:moveTo>
                <a:cubicBezTo>
                  <a:pt x="137931" y="0"/>
                  <a:pt x="137294" y="505"/>
                  <a:pt x="137524" y="1275"/>
                </a:cubicBezTo>
                <a:cubicBezTo>
                  <a:pt x="138832" y="5634"/>
                  <a:pt x="133810" y="8181"/>
                  <a:pt x="130618" y="9771"/>
                </a:cubicBezTo>
                <a:cubicBezTo>
                  <a:pt x="126828" y="11660"/>
                  <a:pt x="119922" y="12904"/>
                  <a:pt x="116695" y="15761"/>
                </a:cubicBezTo>
                <a:cubicBezTo>
                  <a:pt x="116309" y="16104"/>
                  <a:pt x="116040" y="16451"/>
                  <a:pt x="115869" y="16798"/>
                </a:cubicBezTo>
                <a:lnTo>
                  <a:pt x="115869" y="16798"/>
                </a:lnTo>
                <a:cubicBezTo>
                  <a:pt x="116086" y="13146"/>
                  <a:pt x="111433" y="11859"/>
                  <a:pt x="108669" y="11326"/>
                </a:cubicBezTo>
                <a:cubicBezTo>
                  <a:pt x="105603" y="10734"/>
                  <a:pt x="102456" y="10580"/>
                  <a:pt x="99317" y="10580"/>
                </a:cubicBezTo>
                <a:cubicBezTo>
                  <a:pt x="97788" y="10580"/>
                  <a:pt x="96260" y="10616"/>
                  <a:pt x="94746" y="10657"/>
                </a:cubicBezTo>
                <a:cubicBezTo>
                  <a:pt x="93217" y="10698"/>
                  <a:pt x="91690" y="10737"/>
                  <a:pt x="90163" y="10737"/>
                </a:cubicBezTo>
                <a:cubicBezTo>
                  <a:pt x="88666" y="10737"/>
                  <a:pt x="87168" y="10700"/>
                  <a:pt x="85669" y="10592"/>
                </a:cubicBezTo>
                <a:cubicBezTo>
                  <a:pt x="83774" y="10451"/>
                  <a:pt x="81720" y="10246"/>
                  <a:pt x="79984" y="9442"/>
                </a:cubicBezTo>
                <a:cubicBezTo>
                  <a:pt x="77995" y="8515"/>
                  <a:pt x="79221" y="7048"/>
                  <a:pt x="80388" y="5881"/>
                </a:cubicBezTo>
                <a:cubicBezTo>
                  <a:pt x="81123" y="5150"/>
                  <a:pt x="80413" y="4112"/>
                  <a:pt x="79617" y="4112"/>
                </a:cubicBezTo>
                <a:cubicBezTo>
                  <a:pt x="79383" y="4112"/>
                  <a:pt x="79142" y="4201"/>
                  <a:pt x="78928" y="4414"/>
                </a:cubicBezTo>
                <a:cubicBezTo>
                  <a:pt x="78235" y="5100"/>
                  <a:pt x="77578" y="5910"/>
                  <a:pt x="77179" y="6773"/>
                </a:cubicBezTo>
                <a:cubicBezTo>
                  <a:pt x="75695" y="5030"/>
                  <a:pt x="67627" y="2091"/>
                  <a:pt x="65638" y="1727"/>
                </a:cubicBezTo>
                <a:cubicBezTo>
                  <a:pt x="65566" y="1714"/>
                  <a:pt x="65496" y="1708"/>
                  <a:pt x="65428" y="1708"/>
                </a:cubicBezTo>
                <a:cubicBezTo>
                  <a:pt x="64273" y="1708"/>
                  <a:pt x="63840" y="3500"/>
                  <a:pt x="65087" y="3727"/>
                </a:cubicBezTo>
                <a:cubicBezTo>
                  <a:pt x="67275" y="4132"/>
                  <a:pt x="75536" y="7172"/>
                  <a:pt x="76270" y="9454"/>
                </a:cubicBezTo>
                <a:cubicBezTo>
                  <a:pt x="77003" y="11736"/>
                  <a:pt x="74069" y="13784"/>
                  <a:pt x="72515" y="14946"/>
                </a:cubicBezTo>
                <a:cubicBezTo>
                  <a:pt x="69552" y="17164"/>
                  <a:pt x="66407" y="19182"/>
                  <a:pt x="63579" y="21558"/>
                </a:cubicBezTo>
                <a:cubicBezTo>
                  <a:pt x="62599" y="22380"/>
                  <a:pt x="61584" y="23436"/>
                  <a:pt x="60985" y="24568"/>
                </a:cubicBezTo>
                <a:cubicBezTo>
                  <a:pt x="61003" y="22867"/>
                  <a:pt x="60240" y="21183"/>
                  <a:pt x="58333" y="19622"/>
                </a:cubicBezTo>
                <a:cubicBezTo>
                  <a:pt x="55810" y="17574"/>
                  <a:pt x="46722" y="14928"/>
                  <a:pt x="48629" y="10563"/>
                </a:cubicBezTo>
                <a:cubicBezTo>
                  <a:pt x="50102" y="8826"/>
                  <a:pt x="51563" y="7084"/>
                  <a:pt x="53024" y="5335"/>
                </a:cubicBezTo>
                <a:cubicBezTo>
                  <a:pt x="53670" y="4559"/>
                  <a:pt x="52981" y="3515"/>
                  <a:pt x="52240" y="3515"/>
                </a:cubicBezTo>
                <a:cubicBezTo>
                  <a:pt x="52006" y="3515"/>
                  <a:pt x="51767" y="3619"/>
                  <a:pt x="51563" y="3868"/>
                </a:cubicBezTo>
                <a:cubicBezTo>
                  <a:pt x="50307" y="5376"/>
                  <a:pt x="49045" y="6872"/>
                  <a:pt x="47778" y="8369"/>
                </a:cubicBezTo>
                <a:cubicBezTo>
                  <a:pt x="47561" y="8445"/>
                  <a:pt x="47379" y="8586"/>
                  <a:pt x="47250" y="8773"/>
                </a:cubicBezTo>
                <a:cubicBezTo>
                  <a:pt x="47086" y="9014"/>
                  <a:pt x="46933" y="9266"/>
                  <a:pt x="46798" y="9530"/>
                </a:cubicBezTo>
                <a:cubicBezTo>
                  <a:pt x="44252" y="12534"/>
                  <a:pt x="41688" y="15527"/>
                  <a:pt x="39171" y="18542"/>
                </a:cubicBezTo>
                <a:cubicBezTo>
                  <a:pt x="39109" y="18531"/>
                  <a:pt x="39046" y="18525"/>
                  <a:pt x="38985" y="18525"/>
                </a:cubicBezTo>
                <a:cubicBezTo>
                  <a:pt x="38639" y="18525"/>
                  <a:pt x="38311" y="18702"/>
                  <a:pt x="38127" y="19006"/>
                </a:cubicBezTo>
                <a:cubicBezTo>
                  <a:pt x="37135" y="20514"/>
                  <a:pt x="36108" y="22010"/>
                  <a:pt x="35105" y="23524"/>
                </a:cubicBezTo>
                <a:cubicBezTo>
                  <a:pt x="32265" y="27073"/>
                  <a:pt x="29449" y="30629"/>
                  <a:pt x="26327" y="33921"/>
                </a:cubicBezTo>
                <a:cubicBezTo>
                  <a:pt x="18377" y="42305"/>
                  <a:pt x="9441" y="49539"/>
                  <a:pt x="4836" y="60452"/>
                </a:cubicBezTo>
                <a:cubicBezTo>
                  <a:pt x="635" y="70427"/>
                  <a:pt x="1" y="81369"/>
                  <a:pt x="2072" y="91936"/>
                </a:cubicBezTo>
                <a:cubicBezTo>
                  <a:pt x="4308" y="103330"/>
                  <a:pt x="12046" y="112131"/>
                  <a:pt x="19034" y="120950"/>
                </a:cubicBezTo>
                <a:cubicBezTo>
                  <a:pt x="23077" y="126043"/>
                  <a:pt x="26967" y="131253"/>
                  <a:pt x="30992" y="136357"/>
                </a:cubicBezTo>
                <a:cubicBezTo>
                  <a:pt x="32570" y="138822"/>
                  <a:pt x="34348" y="141151"/>
                  <a:pt x="36314" y="143316"/>
                </a:cubicBezTo>
                <a:cubicBezTo>
                  <a:pt x="36988" y="144049"/>
                  <a:pt x="37704" y="144742"/>
                  <a:pt x="38455" y="145393"/>
                </a:cubicBezTo>
                <a:cubicBezTo>
                  <a:pt x="41530" y="148943"/>
                  <a:pt x="44663" y="152440"/>
                  <a:pt x="47690" y="156030"/>
                </a:cubicBezTo>
                <a:cubicBezTo>
                  <a:pt x="57007" y="167043"/>
                  <a:pt x="66501" y="179224"/>
                  <a:pt x="70367" y="193376"/>
                </a:cubicBezTo>
                <a:cubicBezTo>
                  <a:pt x="70504" y="193883"/>
                  <a:pt x="70904" y="194109"/>
                  <a:pt x="71314" y="194109"/>
                </a:cubicBezTo>
                <a:cubicBezTo>
                  <a:pt x="71415" y="194109"/>
                  <a:pt x="71518" y="194095"/>
                  <a:pt x="71617" y="194068"/>
                </a:cubicBezTo>
                <a:cubicBezTo>
                  <a:pt x="71629" y="196309"/>
                  <a:pt x="72151" y="198480"/>
                  <a:pt x="73506" y="200534"/>
                </a:cubicBezTo>
                <a:cubicBezTo>
                  <a:pt x="73728" y="200869"/>
                  <a:pt x="74047" y="201008"/>
                  <a:pt x="74363" y="201008"/>
                </a:cubicBezTo>
                <a:cubicBezTo>
                  <a:pt x="75093" y="201008"/>
                  <a:pt x="75811" y="200267"/>
                  <a:pt x="75296" y="199489"/>
                </a:cubicBezTo>
                <a:cubicBezTo>
                  <a:pt x="71664" y="193998"/>
                  <a:pt x="75278" y="188207"/>
                  <a:pt x="75918" y="182421"/>
                </a:cubicBezTo>
                <a:cubicBezTo>
                  <a:pt x="76023" y="181471"/>
                  <a:pt x="76041" y="180509"/>
                  <a:pt x="75965" y="179558"/>
                </a:cubicBezTo>
                <a:lnTo>
                  <a:pt x="75965" y="179558"/>
                </a:lnTo>
                <a:cubicBezTo>
                  <a:pt x="77854" y="184939"/>
                  <a:pt x="79139" y="190530"/>
                  <a:pt x="80588" y="196139"/>
                </a:cubicBezTo>
                <a:cubicBezTo>
                  <a:pt x="80723" y="196655"/>
                  <a:pt x="81121" y="196879"/>
                  <a:pt x="81529" y="196879"/>
                </a:cubicBezTo>
                <a:cubicBezTo>
                  <a:pt x="82146" y="196879"/>
                  <a:pt x="82788" y="196368"/>
                  <a:pt x="82583" y="195588"/>
                </a:cubicBezTo>
                <a:cubicBezTo>
                  <a:pt x="81028" y="189568"/>
                  <a:pt x="79755" y="183460"/>
                  <a:pt x="77596" y="177604"/>
                </a:cubicBezTo>
                <a:cubicBezTo>
                  <a:pt x="75935" y="173092"/>
                  <a:pt x="73535" y="168886"/>
                  <a:pt x="70936" y="164849"/>
                </a:cubicBezTo>
                <a:cubicBezTo>
                  <a:pt x="66055" y="157251"/>
                  <a:pt x="60176" y="150151"/>
                  <a:pt x="57430" y="141403"/>
                </a:cubicBezTo>
                <a:cubicBezTo>
                  <a:pt x="55904" y="136533"/>
                  <a:pt x="55652" y="131423"/>
                  <a:pt x="56227" y="126371"/>
                </a:cubicBezTo>
                <a:cubicBezTo>
                  <a:pt x="56702" y="122217"/>
                  <a:pt x="57483" y="118022"/>
                  <a:pt x="57172" y="113833"/>
                </a:cubicBezTo>
                <a:lnTo>
                  <a:pt x="57172" y="113833"/>
                </a:lnTo>
                <a:cubicBezTo>
                  <a:pt x="58715" y="116192"/>
                  <a:pt x="60786" y="118304"/>
                  <a:pt x="62587" y="120211"/>
                </a:cubicBezTo>
                <a:cubicBezTo>
                  <a:pt x="64124" y="121842"/>
                  <a:pt x="65709" y="123444"/>
                  <a:pt x="67205" y="125116"/>
                </a:cubicBezTo>
                <a:cubicBezTo>
                  <a:pt x="69164" y="127322"/>
                  <a:pt x="70713" y="129898"/>
                  <a:pt x="72315" y="132356"/>
                </a:cubicBezTo>
                <a:cubicBezTo>
                  <a:pt x="75736" y="137584"/>
                  <a:pt x="78951" y="142958"/>
                  <a:pt x="82108" y="148344"/>
                </a:cubicBezTo>
                <a:cubicBezTo>
                  <a:pt x="84941" y="153161"/>
                  <a:pt x="87681" y="154300"/>
                  <a:pt x="89418" y="163687"/>
                </a:cubicBezTo>
                <a:cubicBezTo>
                  <a:pt x="90721" y="170710"/>
                  <a:pt x="88438" y="177886"/>
                  <a:pt x="88532" y="184944"/>
                </a:cubicBezTo>
                <a:cubicBezTo>
                  <a:pt x="88591" y="189286"/>
                  <a:pt x="88826" y="197401"/>
                  <a:pt x="94576" y="198011"/>
                </a:cubicBezTo>
                <a:cubicBezTo>
                  <a:pt x="94618" y="198015"/>
                  <a:pt x="94658" y="198017"/>
                  <a:pt x="94698" y="198017"/>
                </a:cubicBezTo>
                <a:cubicBezTo>
                  <a:pt x="95911" y="198017"/>
                  <a:pt x="95854" y="196070"/>
                  <a:pt x="94576" y="195934"/>
                </a:cubicBezTo>
                <a:cubicBezTo>
                  <a:pt x="91859" y="195646"/>
                  <a:pt x="91255" y="191827"/>
                  <a:pt x="90932" y="189697"/>
                </a:cubicBezTo>
                <a:cubicBezTo>
                  <a:pt x="90380" y="186112"/>
                  <a:pt x="90568" y="182392"/>
                  <a:pt x="90744" y="178795"/>
                </a:cubicBezTo>
                <a:cubicBezTo>
                  <a:pt x="90891" y="175932"/>
                  <a:pt x="91202" y="173063"/>
                  <a:pt x="91214" y="170206"/>
                </a:cubicBezTo>
                <a:cubicBezTo>
                  <a:pt x="91225" y="165243"/>
                  <a:pt x="90998" y="160327"/>
                  <a:pt x="89145" y="155754"/>
                </a:cubicBezTo>
                <a:lnTo>
                  <a:pt x="89145" y="155754"/>
                </a:lnTo>
                <a:cubicBezTo>
                  <a:pt x="90820" y="158649"/>
                  <a:pt x="93430" y="160646"/>
                  <a:pt x="96201" y="162437"/>
                </a:cubicBezTo>
                <a:cubicBezTo>
                  <a:pt x="99416" y="164526"/>
                  <a:pt x="102526" y="166562"/>
                  <a:pt x="104474" y="169977"/>
                </a:cubicBezTo>
                <a:cubicBezTo>
                  <a:pt x="106122" y="172875"/>
                  <a:pt x="106950" y="177775"/>
                  <a:pt x="107484" y="180321"/>
                </a:cubicBezTo>
                <a:cubicBezTo>
                  <a:pt x="109009" y="187661"/>
                  <a:pt x="108821" y="195318"/>
                  <a:pt x="107677" y="202499"/>
                </a:cubicBezTo>
                <a:cubicBezTo>
                  <a:pt x="107554" y="203285"/>
                  <a:pt x="108224" y="203800"/>
                  <a:pt x="108825" y="203800"/>
                </a:cubicBezTo>
                <a:cubicBezTo>
                  <a:pt x="109225" y="203800"/>
                  <a:pt x="109594" y="203572"/>
                  <a:pt x="109678" y="203045"/>
                </a:cubicBezTo>
                <a:cubicBezTo>
                  <a:pt x="110177" y="199924"/>
                  <a:pt x="110711" y="196650"/>
                  <a:pt x="110963" y="193376"/>
                </a:cubicBezTo>
                <a:cubicBezTo>
                  <a:pt x="111573" y="195101"/>
                  <a:pt x="112359" y="196755"/>
                  <a:pt x="113310" y="198322"/>
                </a:cubicBezTo>
                <a:cubicBezTo>
                  <a:pt x="113520" y="198673"/>
                  <a:pt x="113835" y="198818"/>
                  <a:pt x="114151" y="198818"/>
                </a:cubicBezTo>
                <a:cubicBezTo>
                  <a:pt x="114864" y="198818"/>
                  <a:pt x="115579" y="198075"/>
                  <a:pt x="115099" y="197277"/>
                </a:cubicBezTo>
                <a:cubicBezTo>
                  <a:pt x="108199" y="185866"/>
                  <a:pt x="112430" y="172828"/>
                  <a:pt x="115352" y="160859"/>
                </a:cubicBezTo>
                <a:cubicBezTo>
                  <a:pt x="118191" y="149236"/>
                  <a:pt x="121647" y="137760"/>
                  <a:pt x="120286" y="125655"/>
                </a:cubicBezTo>
                <a:cubicBezTo>
                  <a:pt x="119676" y="120228"/>
                  <a:pt x="117769" y="115992"/>
                  <a:pt x="114489" y="111662"/>
                </a:cubicBezTo>
                <a:cubicBezTo>
                  <a:pt x="111209" y="107338"/>
                  <a:pt x="104955" y="103442"/>
                  <a:pt x="103946" y="98003"/>
                </a:cubicBezTo>
                <a:cubicBezTo>
                  <a:pt x="102860" y="92165"/>
                  <a:pt x="109267" y="87448"/>
                  <a:pt x="112964" y="83528"/>
                </a:cubicBezTo>
                <a:cubicBezTo>
                  <a:pt x="116660" y="79615"/>
                  <a:pt x="120972" y="76247"/>
                  <a:pt x="124780" y="72398"/>
                </a:cubicBezTo>
                <a:cubicBezTo>
                  <a:pt x="127567" y="69576"/>
                  <a:pt x="130882" y="66067"/>
                  <a:pt x="131322" y="61937"/>
                </a:cubicBezTo>
                <a:cubicBezTo>
                  <a:pt x="133892" y="67346"/>
                  <a:pt x="139783" y="71113"/>
                  <a:pt x="144054" y="75449"/>
                </a:cubicBezTo>
                <a:cubicBezTo>
                  <a:pt x="147751" y="79198"/>
                  <a:pt x="150626" y="83669"/>
                  <a:pt x="151506" y="88920"/>
                </a:cubicBezTo>
                <a:cubicBezTo>
                  <a:pt x="152444" y="94500"/>
                  <a:pt x="150455" y="100045"/>
                  <a:pt x="147328" y="104586"/>
                </a:cubicBezTo>
                <a:cubicBezTo>
                  <a:pt x="141578" y="112935"/>
                  <a:pt x="132507" y="118351"/>
                  <a:pt x="125631" y="125667"/>
                </a:cubicBezTo>
                <a:cubicBezTo>
                  <a:pt x="123566" y="127856"/>
                  <a:pt x="121764" y="130390"/>
                  <a:pt x="121037" y="133342"/>
                </a:cubicBezTo>
                <a:cubicBezTo>
                  <a:pt x="120227" y="136639"/>
                  <a:pt x="121682" y="139543"/>
                  <a:pt x="123266" y="142336"/>
                </a:cubicBezTo>
                <a:cubicBezTo>
                  <a:pt x="126934" y="148784"/>
                  <a:pt x="132108" y="154229"/>
                  <a:pt x="136128" y="160448"/>
                </a:cubicBezTo>
                <a:cubicBezTo>
                  <a:pt x="140458" y="167161"/>
                  <a:pt x="142306" y="174483"/>
                  <a:pt x="141836" y="182451"/>
                </a:cubicBezTo>
                <a:cubicBezTo>
                  <a:pt x="141332" y="191005"/>
                  <a:pt x="138422" y="199613"/>
                  <a:pt x="134045" y="206947"/>
                </a:cubicBezTo>
                <a:cubicBezTo>
                  <a:pt x="133565" y="207748"/>
                  <a:pt x="134278" y="208493"/>
                  <a:pt x="134991" y="208493"/>
                </a:cubicBezTo>
                <a:cubicBezTo>
                  <a:pt x="135307" y="208493"/>
                  <a:pt x="135622" y="208348"/>
                  <a:pt x="135834" y="207997"/>
                </a:cubicBezTo>
                <a:cubicBezTo>
                  <a:pt x="141261" y="198903"/>
                  <a:pt x="144471" y="187954"/>
                  <a:pt x="143943" y="177329"/>
                </a:cubicBezTo>
                <a:cubicBezTo>
                  <a:pt x="143438" y="167161"/>
                  <a:pt x="138105" y="159199"/>
                  <a:pt x="132114" y="151378"/>
                </a:cubicBezTo>
                <a:cubicBezTo>
                  <a:pt x="129134" y="147494"/>
                  <a:pt x="126188" y="143574"/>
                  <a:pt x="123935" y="139209"/>
                </a:cubicBezTo>
                <a:cubicBezTo>
                  <a:pt x="121371" y="134245"/>
                  <a:pt x="124434" y="129868"/>
                  <a:pt x="127872" y="126313"/>
                </a:cubicBezTo>
                <a:cubicBezTo>
                  <a:pt x="134766" y="119196"/>
                  <a:pt x="143291" y="113763"/>
                  <a:pt x="149124" y="105636"/>
                </a:cubicBezTo>
                <a:cubicBezTo>
                  <a:pt x="155079" y="97317"/>
                  <a:pt x="155137" y="86867"/>
                  <a:pt x="149317" y="78506"/>
                </a:cubicBezTo>
                <a:cubicBezTo>
                  <a:pt x="146583" y="74575"/>
                  <a:pt x="142922" y="71676"/>
                  <a:pt x="139355" y="68561"/>
                </a:cubicBezTo>
                <a:cubicBezTo>
                  <a:pt x="135781" y="65445"/>
                  <a:pt x="132384" y="61638"/>
                  <a:pt x="132097" y="56562"/>
                </a:cubicBezTo>
                <a:cubicBezTo>
                  <a:pt x="131850" y="51945"/>
                  <a:pt x="135060" y="48636"/>
                  <a:pt x="137935" y="45473"/>
                </a:cubicBezTo>
                <a:cubicBezTo>
                  <a:pt x="140581" y="42551"/>
                  <a:pt x="142623" y="39442"/>
                  <a:pt x="142922" y="35417"/>
                </a:cubicBezTo>
                <a:cubicBezTo>
                  <a:pt x="143509" y="27601"/>
                  <a:pt x="132678" y="26897"/>
                  <a:pt x="127573" y="24586"/>
                </a:cubicBezTo>
                <a:cubicBezTo>
                  <a:pt x="125883" y="23817"/>
                  <a:pt x="117299" y="20831"/>
                  <a:pt x="118326" y="17950"/>
                </a:cubicBezTo>
                <a:cubicBezTo>
                  <a:pt x="118655" y="16999"/>
                  <a:pt x="119013" y="16547"/>
                  <a:pt x="119811" y="16072"/>
                </a:cubicBezTo>
                <a:cubicBezTo>
                  <a:pt x="121313" y="15175"/>
                  <a:pt x="125285" y="14470"/>
                  <a:pt x="126887" y="13761"/>
                </a:cubicBezTo>
                <a:cubicBezTo>
                  <a:pt x="131909" y="11507"/>
                  <a:pt x="141707" y="8016"/>
                  <a:pt x="139531" y="729"/>
                </a:cubicBezTo>
                <a:cubicBezTo>
                  <a:pt x="139379" y="220"/>
                  <a:pt x="138970" y="0"/>
                  <a:pt x="1385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7" name="Google Shape;2137;p37"/>
          <p:cNvSpPr/>
          <p:nvPr/>
        </p:nvSpPr>
        <p:spPr>
          <a:xfrm>
            <a:off x="8475" y="-2650"/>
            <a:ext cx="4572045" cy="5143315"/>
          </a:xfrm>
          <a:custGeom>
            <a:avLst/>
            <a:gdLst/>
            <a:ahLst/>
            <a:cxnLst/>
            <a:rect l="l" t="t" r="r" b="b"/>
            <a:pathLst>
              <a:path w="57122" h="190405" extrusionOk="0">
                <a:moveTo>
                  <a:pt x="0" y="0"/>
                </a:moveTo>
                <a:lnTo>
                  <a:pt x="57122" y="0"/>
                </a:lnTo>
                <a:lnTo>
                  <a:pt x="57122" y="190404"/>
                </a:lnTo>
                <a:lnTo>
                  <a:pt x="0" y="1904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5">
  <p:cSld name="CUSTOM_34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9"/>
          <p:cNvSpPr/>
          <p:nvPr/>
        </p:nvSpPr>
        <p:spPr>
          <a:xfrm>
            <a:off x="-1497475" y="4292900"/>
            <a:ext cx="12138900" cy="40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7" name="Google Shape;2157;p39"/>
          <p:cNvGrpSpPr/>
          <p:nvPr/>
        </p:nvGrpSpPr>
        <p:grpSpPr>
          <a:xfrm>
            <a:off x="-1497475" y="4292878"/>
            <a:ext cx="12138951" cy="4091574"/>
            <a:chOff x="713225" y="2300518"/>
            <a:chExt cx="7717560" cy="2600963"/>
          </a:xfrm>
        </p:grpSpPr>
        <p:sp>
          <p:nvSpPr>
            <p:cNvPr id="2158" name="Google Shape;2158;p39"/>
            <p:cNvSpPr/>
            <p:nvPr/>
          </p:nvSpPr>
          <p:spPr>
            <a:xfrm>
              <a:off x="6173758" y="2300518"/>
              <a:ext cx="455766" cy="79512"/>
            </a:xfrm>
            <a:custGeom>
              <a:avLst/>
              <a:gdLst/>
              <a:ahLst/>
              <a:cxnLst/>
              <a:rect l="l" t="t" r="r" b="b"/>
              <a:pathLst>
                <a:path w="16835" h="2937" extrusionOk="0">
                  <a:moveTo>
                    <a:pt x="1" y="0"/>
                  </a:moveTo>
                  <a:lnTo>
                    <a:pt x="529" y="2936"/>
                  </a:lnTo>
                  <a:lnTo>
                    <a:pt x="16835" y="2936"/>
                  </a:lnTo>
                  <a:lnTo>
                    <a:pt x="160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9"/>
            <p:cNvSpPr/>
            <p:nvPr/>
          </p:nvSpPr>
          <p:spPr>
            <a:xfrm>
              <a:off x="4351820" y="2300518"/>
              <a:ext cx="440388" cy="79512"/>
            </a:xfrm>
            <a:custGeom>
              <a:avLst/>
              <a:gdLst/>
              <a:ahLst/>
              <a:cxnLst/>
              <a:rect l="l" t="t" r="r" b="b"/>
              <a:pathLst>
                <a:path w="16267" h="2937" extrusionOk="0">
                  <a:moveTo>
                    <a:pt x="79" y="0"/>
                  </a:moveTo>
                  <a:lnTo>
                    <a:pt x="0" y="2936"/>
                  </a:lnTo>
                  <a:lnTo>
                    <a:pt x="16267" y="2936"/>
                  </a:lnTo>
                  <a:lnTo>
                    <a:pt x="161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9"/>
            <p:cNvSpPr/>
            <p:nvPr/>
          </p:nvSpPr>
          <p:spPr>
            <a:xfrm>
              <a:off x="5263317" y="2300518"/>
              <a:ext cx="447292" cy="79512"/>
            </a:xfrm>
            <a:custGeom>
              <a:avLst/>
              <a:gdLst/>
              <a:ahLst/>
              <a:cxnLst/>
              <a:rect l="l" t="t" r="r" b="b"/>
              <a:pathLst>
                <a:path w="16522" h="2937" extrusionOk="0">
                  <a:moveTo>
                    <a:pt x="1" y="0"/>
                  </a:moveTo>
                  <a:lnTo>
                    <a:pt x="255" y="2936"/>
                  </a:lnTo>
                  <a:lnTo>
                    <a:pt x="16521" y="2936"/>
                  </a:lnTo>
                  <a:lnTo>
                    <a:pt x="16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9"/>
            <p:cNvSpPr/>
            <p:nvPr/>
          </p:nvSpPr>
          <p:spPr>
            <a:xfrm>
              <a:off x="3433420" y="2300518"/>
              <a:ext cx="446750" cy="79512"/>
            </a:xfrm>
            <a:custGeom>
              <a:avLst/>
              <a:gdLst/>
              <a:ahLst/>
              <a:cxnLst/>
              <a:rect l="l" t="t" r="r" b="b"/>
              <a:pathLst>
                <a:path w="16502" h="2937" extrusionOk="0">
                  <a:moveTo>
                    <a:pt x="392" y="0"/>
                  </a:moveTo>
                  <a:lnTo>
                    <a:pt x="0" y="2936"/>
                  </a:lnTo>
                  <a:lnTo>
                    <a:pt x="16267" y="2936"/>
                  </a:lnTo>
                  <a:lnTo>
                    <a:pt x="16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9"/>
            <p:cNvSpPr/>
            <p:nvPr/>
          </p:nvSpPr>
          <p:spPr>
            <a:xfrm>
              <a:off x="2515020" y="2300518"/>
              <a:ext cx="455766" cy="79512"/>
            </a:xfrm>
            <a:custGeom>
              <a:avLst/>
              <a:gdLst/>
              <a:ahLst/>
              <a:cxnLst/>
              <a:rect l="l" t="t" r="r" b="b"/>
              <a:pathLst>
                <a:path w="16835" h="2937" extrusionOk="0">
                  <a:moveTo>
                    <a:pt x="705" y="0"/>
                  </a:moveTo>
                  <a:lnTo>
                    <a:pt x="1" y="2936"/>
                  </a:lnTo>
                  <a:lnTo>
                    <a:pt x="16267" y="2936"/>
                  </a:lnTo>
                  <a:lnTo>
                    <a:pt x="16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9"/>
            <p:cNvSpPr/>
            <p:nvPr/>
          </p:nvSpPr>
          <p:spPr>
            <a:xfrm>
              <a:off x="7241602" y="2398008"/>
              <a:ext cx="166956" cy="81651"/>
            </a:xfrm>
            <a:custGeom>
              <a:avLst/>
              <a:gdLst/>
              <a:ahLst/>
              <a:cxnLst/>
              <a:rect l="l" t="t" r="r" b="b"/>
              <a:pathLst>
                <a:path w="6167" h="3016" extrusionOk="0">
                  <a:moveTo>
                    <a:pt x="0" y="1"/>
                  </a:moveTo>
                  <a:cubicBezTo>
                    <a:pt x="216" y="431"/>
                    <a:pt x="509" y="803"/>
                    <a:pt x="901" y="1097"/>
                  </a:cubicBezTo>
                  <a:cubicBezTo>
                    <a:pt x="1332" y="1469"/>
                    <a:pt x="1801" y="1782"/>
                    <a:pt x="2330" y="2036"/>
                  </a:cubicBezTo>
                  <a:cubicBezTo>
                    <a:pt x="2898" y="2311"/>
                    <a:pt x="3504" y="2526"/>
                    <a:pt x="4131" y="2682"/>
                  </a:cubicBezTo>
                  <a:cubicBezTo>
                    <a:pt x="4796" y="2859"/>
                    <a:pt x="5481" y="2956"/>
                    <a:pt x="6166" y="3015"/>
                  </a:cubicBezTo>
                  <a:lnTo>
                    <a:pt x="51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1735477" y="2398008"/>
              <a:ext cx="166956" cy="81651"/>
            </a:xfrm>
            <a:custGeom>
              <a:avLst/>
              <a:gdLst/>
              <a:ahLst/>
              <a:cxnLst/>
              <a:rect l="l" t="t" r="r" b="b"/>
              <a:pathLst>
                <a:path w="6167" h="3016" extrusionOk="0">
                  <a:moveTo>
                    <a:pt x="999" y="1"/>
                  </a:moveTo>
                  <a:lnTo>
                    <a:pt x="0" y="3015"/>
                  </a:lnTo>
                  <a:cubicBezTo>
                    <a:pt x="686" y="2956"/>
                    <a:pt x="1371" y="2859"/>
                    <a:pt x="2056" y="2682"/>
                  </a:cubicBezTo>
                  <a:cubicBezTo>
                    <a:pt x="2682" y="2526"/>
                    <a:pt x="3289" y="2311"/>
                    <a:pt x="3857" y="2036"/>
                  </a:cubicBezTo>
                  <a:cubicBezTo>
                    <a:pt x="4366" y="1782"/>
                    <a:pt x="4855" y="1469"/>
                    <a:pt x="5286" y="1097"/>
                  </a:cubicBezTo>
                  <a:cubicBezTo>
                    <a:pt x="5657" y="803"/>
                    <a:pt x="5951" y="412"/>
                    <a:pt x="6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9"/>
            <p:cNvSpPr/>
            <p:nvPr/>
          </p:nvSpPr>
          <p:spPr>
            <a:xfrm>
              <a:off x="1650143" y="2398008"/>
              <a:ext cx="381587" cy="339706"/>
            </a:xfrm>
            <a:custGeom>
              <a:avLst/>
              <a:gdLst/>
              <a:ahLst/>
              <a:cxnLst/>
              <a:rect l="l" t="t" r="r" b="b"/>
              <a:pathLst>
                <a:path w="14095" h="12548" extrusionOk="0">
                  <a:moveTo>
                    <a:pt x="10473" y="1"/>
                  </a:moveTo>
                  <a:cubicBezTo>
                    <a:pt x="10219" y="529"/>
                    <a:pt x="9866" y="999"/>
                    <a:pt x="9416" y="1371"/>
                  </a:cubicBezTo>
                  <a:cubicBezTo>
                    <a:pt x="8888" y="1821"/>
                    <a:pt x="8301" y="2193"/>
                    <a:pt x="7674" y="2487"/>
                  </a:cubicBezTo>
                  <a:cubicBezTo>
                    <a:pt x="6969" y="2839"/>
                    <a:pt x="6226" y="3113"/>
                    <a:pt x="5443" y="3309"/>
                  </a:cubicBezTo>
                  <a:cubicBezTo>
                    <a:pt x="4620" y="3505"/>
                    <a:pt x="3779" y="3642"/>
                    <a:pt x="2937" y="3661"/>
                  </a:cubicBezTo>
                  <a:lnTo>
                    <a:pt x="1" y="12548"/>
                  </a:lnTo>
                  <a:lnTo>
                    <a:pt x="10336" y="12548"/>
                  </a:lnTo>
                  <a:lnTo>
                    <a:pt x="140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9"/>
            <p:cNvSpPr/>
            <p:nvPr/>
          </p:nvSpPr>
          <p:spPr>
            <a:xfrm>
              <a:off x="7112301" y="2398008"/>
              <a:ext cx="381560" cy="339706"/>
            </a:xfrm>
            <a:custGeom>
              <a:avLst/>
              <a:gdLst/>
              <a:ahLst/>
              <a:cxnLst/>
              <a:rect l="l" t="t" r="r" b="b"/>
              <a:pathLst>
                <a:path w="14094" h="12548" extrusionOk="0">
                  <a:moveTo>
                    <a:pt x="0" y="1"/>
                  </a:moveTo>
                  <a:lnTo>
                    <a:pt x="3739" y="12548"/>
                  </a:lnTo>
                  <a:lnTo>
                    <a:pt x="14094" y="12548"/>
                  </a:lnTo>
                  <a:lnTo>
                    <a:pt x="11158" y="3661"/>
                  </a:lnTo>
                  <a:cubicBezTo>
                    <a:pt x="10316" y="3622"/>
                    <a:pt x="9455" y="3505"/>
                    <a:pt x="8633" y="3309"/>
                  </a:cubicBezTo>
                  <a:cubicBezTo>
                    <a:pt x="7869" y="3113"/>
                    <a:pt x="7125" y="2839"/>
                    <a:pt x="6421" y="2487"/>
                  </a:cubicBezTo>
                  <a:cubicBezTo>
                    <a:pt x="5794" y="2193"/>
                    <a:pt x="5207" y="1821"/>
                    <a:pt x="4679" y="1371"/>
                  </a:cubicBezTo>
                  <a:cubicBezTo>
                    <a:pt x="4228" y="979"/>
                    <a:pt x="3876" y="529"/>
                    <a:pt x="3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9"/>
            <p:cNvSpPr/>
            <p:nvPr/>
          </p:nvSpPr>
          <p:spPr>
            <a:xfrm>
              <a:off x="7219862" y="2757837"/>
              <a:ext cx="337080" cy="172262"/>
            </a:xfrm>
            <a:custGeom>
              <a:avLst/>
              <a:gdLst/>
              <a:ahLst/>
              <a:cxnLst/>
              <a:rect l="l" t="t" r="r" b="b"/>
              <a:pathLst>
                <a:path w="12451" h="6363" extrusionOk="0">
                  <a:moveTo>
                    <a:pt x="1" y="1"/>
                  </a:moveTo>
                  <a:lnTo>
                    <a:pt x="1880" y="6363"/>
                  </a:lnTo>
                  <a:lnTo>
                    <a:pt x="12450" y="6363"/>
                  </a:lnTo>
                  <a:lnTo>
                    <a:pt x="103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1587090" y="2757837"/>
              <a:ext cx="337594" cy="172262"/>
            </a:xfrm>
            <a:custGeom>
              <a:avLst/>
              <a:gdLst/>
              <a:ahLst/>
              <a:cxnLst/>
              <a:rect l="l" t="t" r="r" b="b"/>
              <a:pathLst>
                <a:path w="12470" h="6363" extrusionOk="0">
                  <a:moveTo>
                    <a:pt x="2095" y="1"/>
                  </a:moveTo>
                  <a:lnTo>
                    <a:pt x="1" y="6363"/>
                  </a:lnTo>
                  <a:lnTo>
                    <a:pt x="10571" y="6363"/>
                  </a:lnTo>
                  <a:lnTo>
                    <a:pt x="12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4588710" y="3029163"/>
              <a:ext cx="240593" cy="831505"/>
            </a:xfrm>
            <a:custGeom>
              <a:avLst/>
              <a:gdLst/>
              <a:ahLst/>
              <a:cxnLst/>
              <a:rect l="l" t="t" r="r" b="b"/>
              <a:pathLst>
                <a:path w="8887" h="30714" extrusionOk="0">
                  <a:moveTo>
                    <a:pt x="0" y="1"/>
                  </a:moveTo>
                  <a:lnTo>
                    <a:pt x="59" y="30713"/>
                  </a:lnTo>
                  <a:cubicBezTo>
                    <a:pt x="842" y="30694"/>
                    <a:pt x="1625" y="30635"/>
                    <a:pt x="2388" y="30596"/>
                  </a:cubicBezTo>
                  <a:cubicBezTo>
                    <a:pt x="3152" y="30537"/>
                    <a:pt x="3915" y="30439"/>
                    <a:pt x="4639" y="30341"/>
                  </a:cubicBezTo>
                  <a:lnTo>
                    <a:pt x="6812" y="29950"/>
                  </a:lnTo>
                  <a:cubicBezTo>
                    <a:pt x="7517" y="29813"/>
                    <a:pt x="8202" y="29637"/>
                    <a:pt x="8887" y="29441"/>
                  </a:cubicBezTo>
                  <a:lnTo>
                    <a:pt x="8163" y="1078"/>
                  </a:lnTo>
                  <a:lnTo>
                    <a:pt x="6225" y="647"/>
                  </a:lnTo>
                  <a:lnTo>
                    <a:pt x="4189" y="314"/>
                  </a:lnTo>
                  <a:cubicBezTo>
                    <a:pt x="3543" y="216"/>
                    <a:pt x="2819" y="158"/>
                    <a:pt x="2134" y="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4314189" y="3029163"/>
              <a:ext cx="241135" cy="831505"/>
            </a:xfrm>
            <a:custGeom>
              <a:avLst/>
              <a:gdLst/>
              <a:ahLst/>
              <a:cxnLst/>
              <a:rect l="l" t="t" r="r" b="b"/>
              <a:pathLst>
                <a:path w="8907" h="30714" extrusionOk="0">
                  <a:moveTo>
                    <a:pt x="8907" y="1"/>
                  </a:moveTo>
                  <a:lnTo>
                    <a:pt x="6773" y="99"/>
                  </a:lnTo>
                  <a:cubicBezTo>
                    <a:pt x="6069" y="158"/>
                    <a:pt x="5383" y="216"/>
                    <a:pt x="4698" y="314"/>
                  </a:cubicBezTo>
                  <a:lnTo>
                    <a:pt x="2663" y="647"/>
                  </a:lnTo>
                  <a:lnTo>
                    <a:pt x="744" y="1078"/>
                  </a:lnTo>
                  <a:lnTo>
                    <a:pt x="0" y="29441"/>
                  </a:lnTo>
                  <a:cubicBezTo>
                    <a:pt x="686" y="29637"/>
                    <a:pt x="1371" y="29813"/>
                    <a:pt x="2075" y="29950"/>
                  </a:cubicBezTo>
                  <a:lnTo>
                    <a:pt x="4268" y="30341"/>
                  </a:lnTo>
                  <a:cubicBezTo>
                    <a:pt x="4992" y="30439"/>
                    <a:pt x="5736" y="30518"/>
                    <a:pt x="6519" y="30596"/>
                  </a:cubicBezTo>
                  <a:cubicBezTo>
                    <a:pt x="7302" y="30655"/>
                    <a:pt x="8046" y="30694"/>
                    <a:pt x="8829" y="30713"/>
                  </a:cubicBezTo>
                  <a:lnTo>
                    <a:pt x="89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4590280" y="3852699"/>
              <a:ext cx="263415" cy="885541"/>
            </a:xfrm>
            <a:custGeom>
              <a:avLst/>
              <a:gdLst/>
              <a:ahLst/>
              <a:cxnLst/>
              <a:rect l="l" t="t" r="r" b="b"/>
              <a:pathLst>
                <a:path w="9730" h="32710" extrusionOk="0">
                  <a:moveTo>
                    <a:pt x="8868" y="1"/>
                  </a:moveTo>
                  <a:lnTo>
                    <a:pt x="6754" y="490"/>
                  </a:lnTo>
                  <a:cubicBezTo>
                    <a:pt x="6049" y="627"/>
                    <a:pt x="5325" y="745"/>
                    <a:pt x="4581" y="862"/>
                  </a:cubicBezTo>
                  <a:lnTo>
                    <a:pt x="2330" y="1097"/>
                  </a:lnTo>
                  <a:cubicBezTo>
                    <a:pt x="1547" y="1156"/>
                    <a:pt x="784" y="1195"/>
                    <a:pt x="1" y="1195"/>
                  </a:cubicBezTo>
                  <a:lnTo>
                    <a:pt x="59" y="32710"/>
                  </a:lnTo>
                  <a:lnTo>
                    <a:pt x="9729" y="32710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4588710" y="2398008"/>
              <a:ext cx="220993" cy="638072"/>
            </a:xfrm>
            <a:custGeom>
              <a:avLst/>
              <a:gdLst/>
              <a:ahLst/>
              <a:cxnLst/>
              <a:rect l="l" t="t" r="r" b="b"/>
              <a:pathLst>
                <a:path w="8163" h="23569" extrusionOk="0">
                  <a:moveTo>
                    <a:pt x="0" y="1"/>
                  </a:moveTo>
                  <a:lnTo>
                    <a:pt x="0" y="22551"/>
                  </a:lnTo>
                  <a:lnTo>
                    <a:pt x="2134" y="22648"/>
                  </a:lnTo>
                  <a:lnTo>
                    <a:pt x="4228" y="22844"/>
                  </a:lnTo>
                  <a:lnTo>
                    <a:pt x="6225" y="23177"/>
                  </a:lnTo>
                  <a:lnTo>
                    <a:pt x="8163" y="23568"/>
                  </a:lnTo>
                  <a:lnTo>
                    <a:pt x="75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335387" y="2398008"/>
              <a:ext cx="220478" cy="638072"/>
            </a:xfrm>
            <a:custGeom>
              <a:avLst/>
              <a:gdLst/>
              <a:ahLst/>
              <a:cxnLst/>
              <a:rect l="l" t="t" r="r" b="b"/>
              <a:pathLst>
                <a:path w="8144" h="23569" extrusionOk="0">
                  <a:moveTo>
                    <a:pt x="607" y="1"/>
                  </a:moveTo>
                  <a:lnTo>
                    <a:pt x="0" y="23568"/>
                  </a:lnTo>
                  <a:lnTo>
                    <a:pt x="1938" y="23177"/>
                  </a:lnTo>
                  <a:lnTo>
                    <a:pt x="3974" y="22844"/>
                  </a:lnTo>
                  <a:lnTo>
                    <a:pt x="6029" y="22648"/>
                  </a:lnTo>
                  <a:lnTo>
                    <a:pt x="8143" y="22551"/>
                  </a:lnTo>
                  <a:lnTo>
                    <a:pt x="8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6369307" y="3349248"/>
              <a:ext cx="33407" cy="156912"/>
            </a:xfrm>
            <a:custGeom>
              <a:avLst/>
              <a:gdLst/>
              <a:ahLst/>
              <a:cxnLst/>
              <a:rect l="l" t="t" r="r" b="b"/>
              <a:pathLst>
                <a:path w="1234" h="5796" extrusionOk="0">
                  <a:moveTo>
                    <a:pt x="138" y="1"/>
                  </a:moveTo>
                  <a:cubicBezTo>
                    <a:pt x="79" y="216"/>
                    <a:pt x="40" y="451"/>
                    <a:pt x="40" y="686"/>
                  </a:cubicBezTo>
                  <a:cubicBezTo>
                    <a:pt x="20" y="921"/>
                    <a:pt x="1" y="1156"/>
                    <a:pt x="1" y="1391"/>
                  </a:cubicBezTo>
                  <a:cubicBezTo>
                    <a:pt x="1" y="1645"/>
                    <a:pt x="1" y="1880"/>
                    <a:pt x="20" y="2135"/>
                  </a:cubicBezTo>
                  <a:cubicBezTo>
                    <a:pt x="40" y="2369"/>
                    <a:pt x="99" y="2624"/>
                    <a:pt x="138" y="2859"/>
                  </a:cubicBezTo>
                  <a:cubicBezTo>
                    <a:pt x="177" y="3113"/>
                    <a:pt x="236" y="3368"/>
                    <a:pt x="314" y="3622"/>
                  </a:cubicBezTo>
                  <a:cubicBezTo>
                    <a:pt x="392" y="3857"/>
                    <a:pt x="451" y="4112"/>
                    <a:pt x="549" y="4347"/>
                  </a:cubicBezTo>
                  <a:cubicBezTo>
                    <a:pt x="647" y="4601"/>
                    <a:pt x="745" y="4836"/>
                    <a:pt x="882" y="5090"/>
                  </a:cubicBezTo>
                  <a:cubicBezTo>
                    <a:pt x="979" y="5325"/>
                    <a:pt x="1097" y="5560"/>
                    <a:pt x="1234" y="5795"/>
                  </a:cubicBezTo>
                  <a:lnTo>
                    <a:pt x="138" y="1"/>
                  </a:lnTo>
                  <a:close/>
                </a:path>
              </a:pathLst>
            </a:custGeom>
            <a:solidFill>
              <a:srgbClr val="029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6373016" y="3155297"/>
              <a:ext cx="306867" cy="560157"/>
            </a:xfrm>
            <a:custGeom>
              <a:avLst/>
              <a:gdLst/>
              <a:ahLst/>
              <a:cxnLst/>
              <a:rect l="l" t="t" r="r" b="b"/>
              <a:pathLst>
                <a:path w="11335" h="20691" extrusionOk="0">
                  <a:moveTo>
                    <a:pt x="6871" y="1"/>
                  </a:moveTo>
                  <a:cubicBezTo>
                    <a:pt x="5971" y="353"/>
                    <a:pt x="5090" y="823"/>
                    <a:pt x="4288" y="1371"/>
                  </a:cubicBezTo>
                  <a:cubicBezTo>
                    <a:pt x="3524" y="1821"/>
                    <a:pt x="2839" y="2389"/>
                    <a:pt x="2232" y="3035"/>
                  </a:cubicBezTo>
                  <a:cubicBezTo>
                    <a:pt x="1665" y="3602"/>
                    <a:pt x="1175" y="4268"/>
                    <a:pt x="784" y="4992"/>
                  </a:cubicBezTo>
                  <a:cubicBezTo>
                    <a:pt x="412" y="5658"/>
                    <a:pt x="157" y="6402"/>
                    <a:pt x="1" y="7165"/>
                  </a:cubicBezTo>
                  <a:lnTo>
                    <a:pt x="1097" y="12959"/>
                  </a:lnTo>
                  <a:cubicBezTo>
                    <a:pt x="1567" y="13781"/>
                    <a:pt x="2134" y="14545"/>
                    <a:pt x="2761" y="15230"/>
                  </a:cubicBezTo>
                  <a:cubicBezTo>
                    <a:pt x="3465" y="15993"/>
                    <a:pt x="4229" y="16698"/>
                    <a:pt x="5071" y="17324"/>
                  </a:cubicBezTo>
                  <a:cubicBezTo>
                    <a:pt x="5971" y="18009"/>
                    <a:pt x="6950" y="18636"/>
                    <a:pt x="7948" y="19184"/>
                  </a:cubicBezTo>
                  <a:cubicBezTo>
                    <a:pt x="9044" y="19771"/>
                    <a:pt x="10160" y="20260"/>
                    <a:pt x="11334" y="20691"/>
                  </a:cubicBezTo>
                  <a:lnTo>
                    <a:pt x="68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6192303" y="2398008"/>
              <a:ext cx="523068" cy="883944"/>
            </a:xfrm>
            <a:custGeom>
              <a:avLst/>
              <a:gdLst/>
              <a:ahLst/>
              <a:cxnLst/>
              <a:rect l="l" t="t" r="r" b="b"/>
              <a:pathLst>
                <a:path w="19321" h="32651" extrusionOk="0">
                  <a:moveTo>
                    <a:pt x="1" y="1"/>
                  </a:moveTo>
                  <a:lnTo>
                    <a:pt x="6206" y="32651"/>
                  </a:lnTo>
                  <a:cubicBezTo>
                    <a:pt x="6539" y="32064"/>
                    <a:pt x="6930" y="31496"/>
                    <a:pt x="7380" y="30968"/>
                  </a:cubicBezTo>
                  <a:cubicBezTo>
                    <a:pt x="7870" y="30420"/>
                    <a:pt x="8398" y="29911"/>
                    <a:pt x="8986" y="29460"/>
                  </a:cubicBezTo>
                  <a:cubicBezTo>
                    <a:pt x="9612" y="28951"/>
                    <a:pt x="10277" y="28521"/>
                    <a:pt x="10982" y="28129"/>
                  </a:cubicBezTo>
                  <a:cubicBezTo>
                    <a:pt x="11746" y="27718"/>
                    <a:pt x="12548" y="27366"/>
                    <a:pt x="13351" y="27053"/>
                  </a:cubicBezTo>
                  <a:lnTo>
                    <a:pt x="10258" y="12548"/>
                  </a:lnTo>
                  <a:lnTo>
                    <a:pt x="19321" y="12548"/>
                  </a:lnTo>
                  <a:lnTo>
                    <a:pt x="16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9"/>
            <p:cNvSpPr/>
            <p:nvPr/>
          </p:nvSpPr>
          <p:spPr>
            <a:xfrm>
              <a:off x="2428115" y="2398008"/>
              <a:ext cx="524124" cy="883944"/>
            </a:xfrm>
            <a:custGeom>
              <a:avLst/>
              <a:gdLst/>
              <a:ahLst/>
              <a:cxnLst/>
              <a:rect l="l" t="t" r="r" b="b"/>
              <a:pathLst>
                <a:path w="19360" h="32651" extrusionOk="0">
                  <a:moveTo>
                    <a:pt x="3034" y="1"/>
                  </a:moveTo>
                  <a:lnTo>
                    <a:pt x="0" y="12548"/>
                  </a:lnTo>
                  <a:lnTo>
                    <a:pt x="9083" y="12548"/>
                  </a:lnTo>
                  <a:lnTo>
                    <a:pt x="5971" y="27053"/>
                  </a:lnTo>
                  <a:cubicBezTo>
                    <a:pt x="6793" y="27366"/>
                    <a:pt x="7576" y="27718"/>
                    <a:pt x="8359" y="28129"/>
                  </a:cubicBezTo>
                  <a:cubicBezTo>
                    <a:pt x="9063" y="28521"/>
                    <a:pt x="9729" y="28951"/>
                    <a:pt x="10355" y="29460"/>
                  </a:cubicBezTo>
                  <a:cubicBezTo>
                    <a:pt x="10943" y="29911"/>
                    <a:pt x="11471" y="30420"/>
                    <a:pt x="11941" y="30968"/>
                  </a:cubicBezTo>
                  <a:cubicBezTo>
                    <a:pt x="12411" y="31477"/>
                    <a:pt x="12822" y="32044"/>
                    <a:pt x="13155" y="32651"/>
                  </a:cubicBezTo>
                  <a:lnTo>
                    <a:pt x="19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9"/>
            <p:cNvSpPr/>
            <p:nvPr/>
          </p:nvSpPr>
          <p:spPr>
            <a:xfrm>
              <a:off x="1943209" y="3575552"/>
              <a:ext cx="784344" cy="1162683"/>
            </a:xfrm>
            <a:custGeom>
              <a:avLst/>
              <a:gdLst/>
              <a:ahLst/>
              <a:cxnLst/>
              <a:rect l="l" t="t" r="r" b="b"/>
              <a:pathLst>
                <a:path w="28972" h="42947" extrusionOk="0">
                  <a:moveTo>
                    <a:pt x="28971" y="0"/>
                  </a:moveTo>
                  <a:lnTo>
                    <a:pt x="28971" y="0"/>
                  </a:lnTo>
                  <a:cubicBezTo>
                    <a:pt x="28384" y="666"/>
                    <a:pt x="27757" y="1273"/>
                    <a:pt x="27072" y="1840"/>
                  </a:cubicBezTo>
                  <a:cubicBezTo>
                    <a:pt x="26328" y="2447"/>
                    <a:pt x="25565" y="3015"/>
                    <a:pt x="24743" y="3504"/>
                  </a:cubicBezTo>
                  <a:cubicBezTo>
                    <a:pt x="23921" y="4013"/>
                    <a:pt x="23001" y="4542"/>
                    <a:pt x="22061" y="4972"/>
                  </a:cubicBezTo>
                  <a:cubicBezTo>
                    <a:pt x="21102" y="5422"/>
                    <a:pt x="20104" y="5833"/>
                    <a:pt x="19047" y="6205"/>
                  </a:cubicBezTo>
                  <a:lnTo>
                    <a:pt x="15151" y="24253"/>
                  </a:lnTo>
                  <a:lnTo>
                    <a:pt x="4542" y="24253"/>
                  </a:lnTo>
                  <a:lnTo>
                    <a:pt x="1" y="42947"/>
                  </a:lnTo>
                  <a:lnTo>
                    <a:pt x="20808" y="42947"/>
                  </a:lnTo>
                  <a:lnTo>
                    <a:pt x="28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9"/>
            <p:cNvSpPr/>
            <p:nvPr/>
          </p:nvSpPr>
          <p:spPr>
            <a:xfrm>
              <a:off x="2464691" y="3155297"/>
              <a:ext cx="306840" cy="560157"/>
            </a:xfrm>
            <a:custGeom>
              <a:avLst/>
              <a:gdLst/>
              <a:ahLst/>
              <a:cxnLst/>
              <a:rect l="l" t="t" r="r" b="b"/>
              <a:pathLst>
                <a:path w="11334" h="20691" extrusionOk="0">
                  <a:moveTo>
                    <a:pt x="4424" y="1"/>
                  </a:moveTo>
                  <a:lnTo>
                    <a:pt x="0" y="20691"/>
                  </a:lnTo>
                  <a:cubicBezTo>
                    <a:pt x="1155" y="20260"/>
                    <a:pt x="2290" y="19751"/>
                    <a:pt x="3386" y="19184"/>
                  </a:cubicBezTo>
                  <a:cubicBezTo>
                    <a:pt x="4385" y="18636"/>
                    <a:pt x="5344" y="18009"/>
                    <a:pt x="6244" y="17324"/>
                  </a:cubicBezTo>
                  <a:cubicBezTo>
                    <a:pt x="7066" y="16698"/>
                    <a:pt x="7849" y="15993"/>
                    <a:pt x="8535" y="15230"/>
                  </a:cubicBezTo>
                  <a:cubicBezTo>
                    <a:pt x="9181" y="14545"/>
                    <a:pt x="9729" y="13781"/>
                    <a:pt x="10198" y="12959"/>
                  </a:cubicBezTo>
                  <a:lnTo>
                    <a:pt x="11334" y="7165"/>
                  </a:lnTo>
                  <a:cubicBezTo>
                    <a:pt x="11177" y="6402"/>
                    <a:pt x="10903" y="5658"/>
                    <a:pt x="10512" y="4992"/>
                  </a:cubicBezTo>
                  <a:cubicBezTo>
                    <a:pt x="10140" y="4268"/>
                    <a:pt x="9650" y="3602"/>
                    <a:pt x="9083" y="3035"/>
                  </a:cubicBezTo>
                  <a:cubicBezTo>
                    <a:pt x="8476" y="2389"/>
                    <a:pt x="7791" y="1821"/>
                    <a:pt x="7047" y="1371"/>
                  </a:cubicBezTo>
                  <a:cubicBezTo>
                    <a:pt x="6225" y="823"/>
                    <a:pt x="5344" y="373"/>
                    <a:pt x="4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9"/>
            <p:cNvSpPr/>
            <p:nvPr/>
          </p:nvSpPr>
          <p:spPr>
            <a:xfrm>
              <a:off x="1247918" y="2950218"/>
              <a:ext cx="619527" cy="1006366"/>
            </a:xfrm>
            <a:custGeom>
              <a:avLst/>
              <a:gdLst/>
              <a:ahLst/>
              <a:cxnLst/>
              <a:rect l="l" t="t" r="r" b="b"/>
              <a:pathLst>
                <a:path w="22884" h="37173" extrusionOk="0">
                  <a:moveTo>
                    <a:pt x="12274" y="0"/>
                  </a:moveTo>
                  <a:lnTo>
                    <a:pt x="1" y="37172"/>
                  </a:lnTo>
                  <a:lnTo>
                    <a:pt x="11765" y="37172"/>
                  </a:lnTo>
                  <a:lnTo>
                    <a:pt x="228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9"/>
            <p:cNvSpPr/>
            <p:nvPr/>
          </p:nvSpPr>
          <p:spPr>
            <a:xfrm>
              <a:off x="7276580" y="2950218"/>
              <a:ext cx="619527" cy="1006366"/>
            </a:xfrm>
            <a:custGeom>
              <a:avLst/>
              <a:gdLst/>
              <a:ahLst/>
              <a:cxnLst/>
              <a:rect l="l" t="t" r="r" b="b"/>
              <a:pathLst>
                <a:path w="22884" h="37173" extrusionOk="0">
                  <a:moveTo>
                    <a:pt x="0" y="0"/>
                  </a:moveTo>
                  <a:lnTo>
                    <a:pt x="11119" y="37172"/>
                  </a:lnTo>
                  <a:lnTo>
                    <a:pt x="22883" y="37172"/>
                  </a:lnTo>
                  <a:lnTo>
                    <a:pt x="10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9"/>
            <p:cNvSpPr/>
            <p:nvPr/>
          </p:nvSpPr>
          <p:spPr>
            <a:xfrm>
              <a:off x="6507109" y="2757837"/>
              <a:ext cx="564407" cy="1447810"/>
            </a:xfrm>
            <a:custGeom>
              <a:avLst/>
              <a:gdLst/>
              <a:ahLst/>
              <a:cxnLst/>
              <a:rect l="l" t="t" r="r" b="b"/>
              <a:pathLst>
                <a:path w="20848" h="53479" extrusionOk="0">
                  <a:moveTo>
                    <a:pt x="0" y="1"/>
                  </a:moveTo>
                  <a:lnTo>
                    <a:pt x="2897" y="13351"/>
                  </a:lnTo>
                  <a:lnTo>
                    <a:pt x="8026" y="36860"/>
                  </a:lnTo>
                  <a:lnTo>
                    <a:pt x="11667" y="53478"/>
                  </a:lnTo>
                  <a:lnTo>
                    <a:pt x="20847" y="53478"/>
                  </a:lnTo>
                  <a:lnTo>
                    <a:pt x="7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9"/>
            <p:cNvSpPr/>
            <p:nvPr/>
          </p:nvSpPr>
          <p:spPr>
            <a:xfrm>
              <a:off x="1165778" y="3982001"/>
              <a:ext cx="393255" cy="223673"/>
            </a:xfrm>
            <a:custGeom>
              <a:avLst/>
              <a:gdLst/>
              <a:ahLst/>
              <a:cxnLst/>
              <a:rect l="l" t="t" r="r" b="b"/>
              <a:pathLst>
                <a:path w="14526" h="8262" extrusionOk="0">
                  <a:moveTo>
                    <a:pt x="2741" y="1"/>
                  </a:moveTo>
                  <a:lnTo>
                    <a:pt x="1" y="8261"/>
                  </a:lnTo>
                  <a:lnTo>
                    <a:pt x="12059" y="8261"/>
                  </a:lnTo>
                  <a:lnTo>
                    <a:pt x="145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9"/>
            <p:cNvSpPr/>
            <p:nvPr/>
          </p:nvSpPr>
          <p:spPr>
            <a:xfrm>
              <a:off x="7584482" y="3982001"/>
              <a:ext cx="393770" cy="223673"/>
            </a:xfrm>
            <a:custGeom>
              <a:avLst/>
              <a:gdLst/>
              <a:ahLst/>
              <a:cxnLst/>
              <a:rect l="l" t="t" r="r" b="b"/>
              <a:pathLst>
                <a:path w="14545" h="8262" extrusionOk="0">
                  <a:moveTo>
                    <a:pt x="0" y="1"/>
                  </a:moveTo>
                  <a:lnTo>
                    <a:pt x="2486" y="8261"/>
                  </a:lnTo>
                  <a:lnTo>
                    <a:pt x="14544" y="8261"/>
                  </a:lnTo>
                  <a:lnTo>
                    <a:pt x="11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9"/>
            <p:cNvSpPr/>
            <p:nvPr/>
          </p:nvSpPr>
          <p:spPr>
            <a:xfrm>
              <a:off x="2072510" y="2757837"/>
              <a:ext cx="564949" cy="1447810"/>
            </a:xfrm>
            <a:custGeom>
              <a:avLst/>
              <a:gdLst/>
              <a:ahLst/>
              <a:cxnLst/>
              <a:rect l="l" t="t" r="r" b="b"/>
              <a:pathLst>
                <a:path w="20868" h="53479" extrusionOk="0">
                  <a:moveTo>
                    <a:pt x="12979" y="1"/>
                  </a:moveTo>
                  <a:lnTo>
                    <a:pt x="1" y="53478"/>
                  </a:lnTo>
                  <a:lnTo>
                    <a:pt x="9201" y="53478"/>
                  </a:lnTo>
                  <a:lnTo>
                    <a:pt x="20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9"/>
            <p:cNvSpPr/>
            <p:nvPr/>
          </p:nvSpPr>
          <p:spPr>
            <a:xfrm>
              <a:off x="1041784" y="4232156"/>
              <a:ext cx="442527" cy="506093"/>
            </a:xfrm>
            <a:custGeom>
              <a:avLst/>
              <a:gdLst/>
              <a:ahLst/>
              <a:cxnLst/>
              <a:rect l="l" t="t" r="r" b="b"/>
              <a:pathLst>
                <a:path w="16346" h="18694" extrusionOk="0">
                  <a:moveTo>
                    <a:pt x="4268" y="0"/>
                  </a:moveTo>
                  <a:lnTo>
                    <a:pt x="0" y="12900"/>
                  </a:lnTo>
                  <a:cubicBezTo>
                    <a:pt x="959" y="12939"/>
                    <a:pt x="1899" y="13115"/>
                    <a:pt x="2799" y="13467"/>
                  </a:cubicBezTo>
                  <a:cubicBezTo>
                    <a:pt x="3543" y="13741"/>
                    <a:pt x="4248" y="14152"/>
                    <a:pt x="4855" y="14701"/>
                  </a:cubicBezTo>
                  <a:cubicBezTo>
                    <a:pt x="5383" y="15190"/>
                    <a:pt x="5794" y="15816"/>
                    <a:pt x="6029" y="16521"/>
                  </a:cubicBezTo>
                  <a:cubicBezTo>
                    <a:pt x="6264" y="17206"/>
                    <a:pt x="6303" y="17970"/>
                    <a:pt x="6147" y="18694"/>
                  </a:cubicBezTo>
                  <a:lnTo>
                    <a:pt x="10766" y="18694"/>
                  </a:lnTo>
                  <a:lnTo>
                    <a:pt x="163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9"/>
            <p:cNvSpPr/>
            <p:nvPr/>
          </p:nvSpPr>
          <p:spPr>
            <a:xfrm>
              <a:off x="713225" y="2300518"/>
              <a:ext cx="1347642" cy="2600909"/>
            </a:xfrm>
            <a:custGeom>
              <a:avLst/>
              <a:gdLst/>
              <a:ahLst/>
              <a:cxnLst/>
              <a:rect l="l" t="t" r="r" b="b"/>
              <a:pathLst>
                <a:path w="49779" h="96072" extrusionOk="0">
                  <a:moveTo>
                    <a:pt x="33668" y="0"/>
                  </a:moveTo>
                  <a:lnTo>
                    <a:pt x="0" y="96072"/>
                  </a:lnTo>
                  <a:lnTo>
                    <a:pt x="21121" y="96072"/>
                  </a:lnTo>
                  <a:lnTo>
                    <a:pt x="22589" y="91119"/>
                  </a:lnTo>
                  <a:lnTo>
                    <a:pt x="8398" y="91119"/>
                  </a:lnTo>
                  <a:lnTo>
                    <a:pt x="37838" y="2936"/>
                  </a:lnTo>
                  <a:lnTo>
                    <a:pt x="48897" y="2936"/>
                  </a:lnTo>
                  <a:lnTo>
                    <a:pt x="497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9"/>
            <p:cNvSpPr/>
            <p:nvPr/>
          </p:nvSpPr>
          <p:spPr>
            <a:xfrm>
              <a:off x="7659204" y="4232156"/>
              <a:ext cx="443041" cy="506093"/>
            </a:xfrm>
            <a:custGeom>
              <a:avLst/>
              <a:gdLst/>
              <a:ahLst/>
              <a:cxnLst/>
              <a:rect l="l" t="t" r="r" b="b"/>
              <a:pathLst>
                <a:path w="16365" h="18694" extrusionOk="0">
                  <a:moveTo>
                    <a:pt x="0" y="0"/>
                  </a:moveTo>
                  <a:lnTo>
                    <a:pt x="5579" y="18694"/>
                  </a:lnTo>
                  <a:lnTo>
                    <a:pt x="10218" y="18694"/>
                  </a:lnTo>
                  <a:cubicBezTo>
                    <a:pt x="10062" y="17970"/>
                    <a:pt x="10101" y="17226"/>
                    <a:pt x="10336" y="16521"/>
                  </a:cubicBezTo>
                  <a:cubicBezTo>
                    <a:pt x="10571" y="15816"/>
                    <a:pt x="10982" y="15209"/>
                    <a:pt x="11510" y="14701"/>
                  </a:cubicBezTo>
                  <a:cubicBezTo>
                    <a:pt x="12117" y="14152"/>
                    <a:pt x="12802" y="13741"/>
                    <a:pt x="13565" y="13467"/>
                  </a:cubicBezTo>
                  <a:cubicBezTo>
                    <a:pt x="14466" y="13115"/>
                    <a:pt x="15405" y="12939"/>
                    <a:pt x="16365" y="12900"/>
                  </a:cubicBezTo>
                  <a:lnTo>
                    <a:pt x="12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9"/>
            <p:cNvSpPr/>
            <p:nvPr/>
          </p:nvSpPr>
          <p:spPr>
            <a:xfrm>
              <a:off x="7972927" y="4609988"/>
              <a:ext cx="181250" cy="128270"/>
            </a:xfrm>
            <a:custGeom>
              <a:avLst/>
              <a:gdLst/>
              <a:ahLst/>
              <a:cxnLst/>
              <a:rect l="l" t="t" r="r" b="b"/>
              <a:pathLst>
                <a:path w="6695" h="4738" extrusionOk="0">
                  <a:moveTo>
                    <a:pt x="5129" y="1"/>
                  </a:moveTo>
                  <a:cubicBezTo>
                    <a:pt x="4346" y="20"/>
                    <a:pt x="3583" y="196"/>
                    <a:pt x="2858" y="490"/>
                  </a:cubicBezTo>
                  <a:cubicBezTo>
                    <a:pt x="2252" y="725"/>
                    <a:pt x="1684" y="1058"/>
                    <a:pt x="1195" y="1508"/>
                  </a:cubicBezTo>
                  <a:cubicBezTo>
                    <a:pt x="744" y="1899"/>
                    <a:pt x="431" y="2408"/>
                    <a:pt x="235" y="2976"/>
                  </a:cubicBezTo>
                  <a:cubicBezTo>
                    <a:pt x="40" y="3544"/>
                    <a:pt x="0" y="4151"/>
                    <a:pt x="98" y="4738"/>
                  </a:cubicBezTo>
                  <a:lnTo>
                    <a:pt x="6695" y="4738"/>
                  </a:lnTo>
                  <a:lnTo>
                    <a:pt x="51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9"/>
            <p:cNvSpPr/>
            <p:nvPr/>
          </p:nvSpPr>
          <p:spPr>
            <a:xfrm>
              <a:off x="3117044" y="2398008"/>
              <a:ext cx="755187" cy="2340201"/>
            </a:xfrm>
            <a:custGeom>
              <a:avLst/>
              <a:gdLst/>
              <a:ahLst/>
              <a:cxnLst/>
              <a:rect l="l" t="t" r="r" b="b"/>
              <a:pathLst>
                <a:path w="27895" h="86442" extrusionOk="0">
                  <a:moveTo>
                    <a:pt x="11589" y="1"/>
                  </a:moveTo>
                  <a:lnTo>
                    <a:pt x="0" y="86442"/>
                  </a:lnTo>
                  <a:lnTo>
                    <a:pt x="20808" y="86442"/>
                  </a:lnTo>
                  <a:lnTo>
                    <a:pt x="27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9"/>
            <p:cNvSpPr/>
            <p:nvPr/>
          </p:nvSpPr>
          <p:spPr>
            <a:xfrm>
              <a:off x="5271277" y="2398008"/>
              <a:ext cx="755160" cy="2340201"/>
            </a:xfrm>
            <a:custGeom>
              <a:avLst/>
              <a:gdLst/>
              <a:ahLst/>
              <a:cxnLst/>
              <a:rect l="l" t="t" r="r" b="b"/>
              <a:pathLst>
                <a:path w="27894" h="86442" extrusionOk="0">
                  <a:moveTo>
                    <a:pt x="0" y="1"/>
                  </a:moveTo>
                  <a:lnTo>
                    <a:pt x="7125" y="86442"/>
                  </a:lnTo>
                  <a:lnTo>
                    <a:pt x="27894" y="86442"/>
                  </a:lnTo>
                  <a:lnTo>
                    <a:pt x="163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9"/>
            <p:cNvSpPr/>
            <p:nvPr/>
          </p:nvSpPr>
          <p:spPr>
            <a:xfrm>
              <a:off x="989316" y="4609988"/>
              <a:ext cx="181792" cy="128270"/>
            </a:xfrm>
            <a:custGeom>
              <a:avLst/>
              <a:gdLst/>
              <a:ahLst/>
              <a:cxnLst/>
              <a:rect l="l" t="t" r="r" b="b"/>
              <a:pathLst>
                <a:path w="6715" h="4738" extrusionOk="0">
                  <a:moveTo>
                    <a:pt x="1605" y="1"/>
                  </a:moveTo>
                  <a:lnTo>
                    <a:pt x="0" y="4738"/>
                  </a:lnTo>
                  <a:lnTo>
                    <a:pt x="6617" y="4738"/>
                  </a:lnTo>
                  <a:cubicBezTo>
                    <a:pt x="6714" y="4151"/>
                    <a:pt x="6675" y="3544"/>
                    <a:pt x="6499" y="2976"/>
                  </a:cubicBezTo>
                  <a:cubicBezTo>
                    <a:pt x="6284" y="2408"/>
                    <a:pt x="5951" y="1919"/>
                    <a:pt x="5520" y="1508"/>
                  </a:cubicBezTo>
                  <a:cubicBezTo>
                    <a:pt x="5031" y="1058"/>
                    <a:pt x="4463" y="725"/>
                    <a:pt x="3857" y="490"/>
                  </a:cubicBezTo>
                  <a:cubicBezTo>
                    <a:pt x="3132" y="196"/>
                    <a:pt x="2369" y="20"/>
                    <a:pt x="1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9"/>
            <p:cNvSpPr/>
            <p:nvPr/>
          </p:nvSpPr>
          <p:spPr>
            <a:xfrm>
              <a:off x="6415954" y="3575552"/>
              <a:ext cx="784317" cy="1162683"/>
            </a:xfrm>
            <a:custGeom>
              <a:avLst/>
              <a:gdLst/>
              <a:ahLst/>
              <a:cxnLst/>
              <a:rect l="l" t="t" r="r" b="b"/>
              <a:pathLst>
                <a:path w="28971" h="42947" extrusionOk="0">
                  <a:moveTo>
                    <a:pt x="0" y="0"/>
                  </a:moveTo>
                  <a:lnTo>
                    <a:pt x="8182" y="42947"/>
                  </a:lnTo>
                  <a:lnTo>
                    <a:pt x="28971" y="42947"/>
                  </a:lnTo>
                  <a:lnTo>
                    <a:pt x="24449" y="24253"/>
                  </a:lnTo>
                  <a:lnTo>
                    <a:pt x="13840" y="24253"/>
                  </a:lnTo>
                  <a:lnTo>
                    <a:pt x="9964" y="6205"/>
                  </a:lnTo>
                  <a:cubicBezTo>
                    <a:pt x="8926" y="5833"/>
                    <a:pt x="7928" y="5442"/>
                    <a:pt x="6930" y="4972"/>
                  </a:cubicBezTo>
                  <a:cubicBezTo>
                    <a:pt x="5971" y="4502"/>
                    <a:pt x="5070" y="4013"/>
                    <a:pt x="4248" y="3504"/>
                  </a:cubicBezTo>
                  <a:cubicBezTo>
                    <a:pt x="3426" y="2995"/>
                    <a:pt x="2643" y="2447"/>
                    <a:pt x="1919" y="1840"/>
                  </a:cubicBezTo>
                  <a:cubicBezTo>
                    <a:pt x="1233" y="1273"/>
                    <a:pt x="588" y="66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9"/>
            <p:cNvSpPr/>
            <p:nvPr/>
          </p:nvSpPr>
          <p:spPr>
            <a:xfrm>
              <a:off x="4290337" y="3852699"/>
              <a:ext cx="262874" cy="885541"/>
            </a:xfrm>
            <a:custGeom>
              <a:avLst/>
              <a:gdLst/>
              <a:ahLst/>
              <a:cxnLst/>
              <a:rect l="l" t="t" r="r" b="b"/>
              <a:pathLst>
                <a:path w="9710" h="32710" extrusionOk="0">
                  <a:moveTo>
                    <a:pt x="862" y="1"/>
                  </a:moveTo>
                  <a:lnTo>
                    <a:pt x="1" y="32710"/>
                  </a:lnTo>
                  <a:lnTo>
                    <a:pt x="9670" y="32710"/>
                  </a:lnTo>
                  <a:lnTo>
                    <a:pt x="9710" y="1195"/>
                  </a:lnTo>
                  <a:cubicBezTo>
                    <a:pt x="8927" y="1195"/>
                    <a:pt x="8183" y="1156"/>
                    <a:pt x="7400" y="1097"/>
                  </a:cubicBezTo>
                  <a:lnTo>
                    <a:pt x="5149" y="862"/>
                  </a:lnTo>
                  <a:cubicBezTo>
                    <a:pt x="4405" y="764"/>
                    <a:pt x="3681" y="627"/>
                    <a:pt x="2956" y="490"/>
                  </a:cubicBezTo>
                  <a:lnTo>
                    <a:pt x="8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9"/>
            <p:cNvSpPr/>
            <p:nvPr/>
          </p:nvSpPr>
          <p:spPr>
            <a:xfrm>
              <a:off x="7204512" y="2380005"/>
              <a:ext cx="241135" cy="117143"/>
            </a:xfrm>
            <a:custGeom>
              <a:avLst/>
              <a:gdLst/>
              <a:ahLst/>
              <a:cxnLst/>
              <a:rect l="l" t="t" r="r" b="b"/>
              <a:pathLst>
                <a:path w="8907" h="4327" extrusionOk="0">
                  <a:moveTo>
                    <a:pt x="6558" y="666"/>
                  </a:moveTo>
                  <a:lnTo>
                    <a:pt x="7536" y="3680"/>
                  </a:lnTo>
                  <a:cubicBezTo>
                    <a:pt x="6851" y="3621"/>
                    <a:pt x="6166" y="3524"/>
                    <a:pt x="5501" y="3347"/>
                  </a:cubicBezTo>
                  <a:cubicBezTo>
                    <a:pt x="4874" y="3191"/>
                    <a:pt x="4268" y="2976"/>
                    <a:pt x="3700" y="2701"/>
                  </a:cubicBezTo>
                  <a:cubicBezTo>
                    <a:pt x="3171" y="2447"/>
                    <a:pt x="2702" y="2134"/>
                    <a:pt x="2271" y="1762"/>
                  </a:cubicBezTo>
                  <a:cubicBezTo>
                    <a:pt x="1879" y="1468"/>
                    <a:pt x="1586" y="1096"/>
                    <a:pt x="1370" y="666"/>
                  </a:cubicBezTo>
                  <a:close/>
                  <a:moveTo>
                    <a:pt x="0" y="0"/>
                  </a:moveTo>
                  <a:lnTo>
                    <a:pt x="98" y="353"/>
                  </a:lnTo>
                  <a:cubicBezTo>
                    <a:pt x="98" y="372"/>
                    <a:pt x="98" y="392"/>
                    <a:pt x="118" y="411"/>
                  </a:cubicBezTo>
                  <a:cubicBezTo>
                    <a:pt x="118" y="450"/>
                    <a:pt x="137" y="470"/>
                    <a:pt x="137" y="509"/>
                  </a:cubicBezTo>
                  <a:lnTo>
                    <a:pt x="137" y="587"/>
                  </a:lnTo>
                  <a:lnTo>
                    <a:pt x="196" y="666"/>
                  </a:lnTo>
                  <a:cubicBezTo>
                    <a:pt x="450" y="1194"/>
                    <a:pt x="803" y="1644"/>
                    <a:pt x="1253" y="2036"/>
                  </a:cubicBezTo>
                  <a:cubicBezTo>
                    <a:pt x="1782" y="2486"/>
                    <a:pt x="2349" y="2858"/>
                    <a:pt x="2976" y="3152"/>
                  </a:cubicBezTo>
                  <a:cubicBezTo>
                    <a:pt x="3680" y="3504"/>
                    <a:pt x="4444" y="3778"/>
                    <a:pt x="5207" y="3974"/>
                  </a:cubicBezTo>
                  <a:cubicBezTo>
                    <a:pt x="6029" y="4170"/>
                    <a:pt x="6871" y="4287"/>
                    <a:pt x="7732" y="4326"/>
                  </a:cubicBezTo>
                  <a:lnTo>
                    <a:pt x="8907" y="4326"/>
                  </a:lnTo>
                  <a:lnTo>
                    <a:pt x="74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9"/>
            <p:cNvSpPr/>
            <p:nvPr/>
          </p:nvSpPr>
          <p:spPr>
            <a:xfrm>
              <a:off x="6333814" y="2497637"/>
              <a:ext cx="1807089" cy="2084258"/>
            </a:xfrm>
            <a:custGeom>
              <a:avLst/>
              <a:gdLst/>
              <a:ahLst/>
              <a:cxnLst/>
              <a:rect l="l" t="t" r="r" b="b"/>
              <a:pathLst>
                <a:path w="66750" h="76988" extrusionOk="0">
                  <a:moveTo>
                    <a:pt x="8319" y="24273"/>
                  </a:moveTo>
                  <a:lnTo>
                    <a:pt x="12782" y="44983"/>
                  </a:lnTo>
                  <a:cubicBezTo>
                    <a:pt x="11608" y="44552"/>
                    <a:pt x="10492" y="44063"/>
                    <a:pt x="9396" y="43476"/>
                  </a:cubicBezTo>
                  <a:cubicBezTo>
                    <a:pt x="8398" y="42928"/>
                    <a:pt x="7419" y="42301"/>
                    <a:pt x="6519" y="41616"/>
                  </a:cubicBezTo>
                  <a:cubicBezTo>
                    <a:pt x="5677" y="40990"/>
                    <a:pt x="4913" y="40285"/>
                    <a:pt x="4209" y="39522"/>
                  </a:cubicBezTo>
                  <a:cubicBezTo>
                    <a:pt x="3582" y="38837"/>
                    <a:pt x="3015" y="38073"/>
                    <a:pt x="2545" y="37251"/>
                  </a:cubicBezTo>
                  <a:cubicBezTo>
                    <a:pt x="2408" y="37016"/>
                    <a:pt x="2290" y="36781"/>
                    <a:pt x="2193" y="36546"/>
                  </a:cubicBezTo>
                  <a:cubicBezTo>
                    <a:pt x="2056" y="36292"/>
                    <a:pt x="1958" y="36057"/>
                    <a:pt x="1860" y="35803"/>
                  </a:cubicBezTo>
                  <a:cubicBezTo>
                    <a:pt x="1762" y="35568"/>
                    <a:pt x="1703" y="35313"/>
                    <a:pt x="1625" y="35078"/>
                  </a:cubicBezTo>
                  <a:cubicBezTo>
                    <a:pt x="1547" y="34824"/>
                    <a:pt x="1488" y="34569"/>
                    <a:pt x="1449" y="34315"/>
                  </a:cubicBezTo>
                  <a:cubicBezTo>
                    <a:pt x="1410" y="34080"/>
                    <a:pt x="1351" y="33825"/>
                    <a:pt x="1331" y="33591"/>
                  </a:cubicBezTo>
                  <a:cubicBezTo>
                    <a:pt x="1312" y="33336"/>
                    <a:pt x="1312" y="33101"/>
                    <a:pt x="1312" y="32847"/>
                  </a:cubicBezTo>
                  <a:cubicBezTo>
                    <a:pt x="1312" y="32612"/>
                    <a:pt x="1331" y="32377"/>
                    <a:pt x="1351" y="32142"/>
                  </a:cubicBezTo>
                  <a:cubicBezTo>
                    <a:pt x="1351" y="31907"/>
                    <a:pt x="1390" y="31672"/>
                    <a:pt x="1449" y="31457"/>
                  </a:cubicBezTo>
                  <a:cubicBezTo>
                    <a:pt x="1605" y="30694"/>
                    <a:pt x="1860" y="29950"/>
                    <a:pt x="2232" y="29265"/>
                  </a:cubicBezTo>
                  <a:cubicBezTo>
                    <a:pt x="2623" y="28560"/>
                    <a:pt x="3113" y="27894"/>
                    <a:pt x="3680" y="27307"/>
                  </a:cubicBezTo>
                  <a:cubicBezTo>
                    <a:pt x="4287" y="26681"/>
                    <a:pt x="4972" y="26113"/>
                    <a:pt x="5736" y="25643"/>
                  </a:cubicBezTo>
                  <a:cubicBezTo>
                    <a:pt x="6538" y="25115"/>
                    <a:pt x="7419" y="24645"/>
                    <a:pt x="8319" y="24273"/>
                  </a:cubicBezTo>
                  <a:close/>
                  <a:moveTo>
                    <a:pt x="45452" y="16717"/>
                  </a:moveTo>
                  <a:lnTo>
                    <a:pt x="57706" y="53889"/>
                  </a:lnTo>
                  <a:lnTo>
                    <a:pt x="29617" y="53889"/>
                  </a:lnTo>
                  <a:lnTo>
                    <a:pt x="20142" y="16717"/>
                  </a:lnTo>
                  <a:close/>
                  <a:moveTo>
                    <a:pt x="43084" y="9612"/>
                  </a:moveTo>
                  <a:lnTo>
                    <a:pt x="45178" y="15974"/>
                  </a:lnTo>
                  <a:lnTo>
                    <a:pt x="18733" y="15974"/>
                  </a:lnTo>
                  <a:lnTo>
                    <a:pt x="28462" y="54829"/>
                  </a:lnTo>
                  <a:lnTo>
                    <a:pt x="58019" y="54829"/>
                  </a:lnTo>
                  <a:lnTo>
                    <a:pt x="60740" y="63089"/>
                  </a:lnTo>
                  <a:lnTo>
                    <a:pt x="18068" y="63089"/>
                  </a:lnTo>
                  <a:lnTo>
                    <a:pt x="14427" y="46471"/>
                  </a:lnTo>
                  <a:lnTo>
                    <a:pt x="9298" y="22962"/>
                  </a:lnTo>
                  <a:lnTo>
                    <a:pt x="6401" y="9612"/>
                  </a:lnTo>
                  <a:close/>
                  <a:moveTo>
                    <a:pt x="41087" y="1"/>
                  </a:moveTo>
                  <a:lnTo>
                    <a:pt x="40500" y="20"/>
                  </a:lnTo>
                  <a:lnTo>
                    <a:pt x="39913" y="20"/>
                  </a:lnTo>
                  <a:lnTo>
                    <a:pt x="42849" y="8888"/>
                  </a:lnTo>
                  <a:lnTo>
                    <a:pt x="5031" y="8888"/>
                  </a:lnTo>
                  <a:lnTo>
                    <a:pt x="8124" y="23412"/>
                  </a:lnTo>
                  <a:cubicBezTo>
                    <a:pt x="7321" y="23705"/>
                    <a:pt x="6519" y="24058"/>
                    <a:pt x="5755" y="24469"/>
                  </a:cubicBezTo>
                  <a:cubicBezTo>
                    <a:pt x="5050" y="24860"/>
                    <a:pt x="4385" y="25291"/>
                    <a:pt x="3759" y="25800"/>
                  </a:cubicBezTo>
                  <a:cubicBezTo>
                    <a:pt x="3171" y="26250"/>
                    <a:pt x="2643" y="26759"/>
                    <a:pt x="2153" y="27307"/>
                  </a:cubicBezTo>
                  <a:cubicBezTo>
                    <a:pt x="1703" y="27836"/>
                    <a:pt x="1312" y="28403"/>
                    <a:pt x="979" y="29010"/>
                  </a:cubicBezTo>
                  <a:cubicBezTo>
                    <a:pt x="764" y="29402"/>
                    <a:pt x="587" y="29832"/>
                    <a:pt x="431" y="30243"/>
                  </a:cubicBezTo>
                  <a:cubicBezTo>
                    <a:pt x="274" y="30694"/>
                    <a:pt x="176" y="31124"/>
                    <a:pt x="98" y="31574"/>
                  </a:cubicBezTo>
                  <a:cubicBezTo>
                    <a:pt x="39" y="32025"/>
                    <a:pt x="0" y="32494"/>
                    <a:pt x="0" y="32945"/>
                  </a:cubicBezTo>
                  <a:cubicBezTo>
                    <a:pt x="0" y="33414"/>
                    <a:pt x="59" y="33884"/>
                    <a:pt x="157" y="34334"/>
                  </a:cubicBezTo>
                  <a:cubicBezTo>
                    <a:pt x="235" y="34824"/>
                    <a:pt x="353" y="35313"/>
                    <a:pt x="529" y="35783"/>
                  </a:cubicBezTo>
                  <a:cubicBezTo>
                    <a:pt x="685" y="36253"/>
                    <a:pt x="920" y="36723"/>
                    <a:pt x="1136" y="37173"/>
                  </a:cubicBezTo>
                  <a:cubicBezTo>
                    <a:pt x="1390" y="37643"/>
                    <a:pt x="1684" y="38112"/>
                    <a:pt x="1997" y="38543"/>
                  </a:cubicBezTo>
                  <a:cubicBezTo>
                    <a:pt x="2310" y="38993"/>
                    <a:pt x="2662" y="39443"/>
                    <a:pt x="3034" y="39835"/>
                  </a:cubicBezTo>
                  <a:cubicBezTo>
                    <a:pt x="3622" y="40500"/>
                    <a:pt x="4267" y="41127"/>
                    <a:pt x="4953" y="41675"/>
                  </a:cubicBezTo>
                  <a:cubicBezTo>
                    <a:pt x="5677" y="42282"/>
                    <a:pt x="6460" y="42849"/>
                    <a:pt x="7282" y="43339"/>
                  </a:cubicBezTo>
                  <a:cubicBezTo>
                    <a:pt x="8104" y="43848"/>
                    <a:pt x="9005" y="44337"/>
                    <a:pt x="9964" y="44807"/>
                  </a:cubicBezTo>
                  <a:cubicBezTo>
                    <a:pt x="10962" y="45277"/>
                    <a:pt x="11960" y="45688"/>
                    <a:pt x="12998" y="46040"/>
                  </a:cubicBezTo>
                  <a:lnTo>
                    <a:pt x="16874" y="64088"/>
                  </a:lnTo>
                  <a:lnTo>
                    <a:pt x="61053" y="64088"/>
                  </a:lnTo>
                  <a:lnTo>
                    <a:pt x="65321" y="76987"/>
                  </a:lnTo>
                  <a:lnTo>
                    <a:pt x="66750" y="76987"/>
                  </a:lnTo>
                  <a:lnTo>
                    <a:pt x="62482" y="64107"/>
                  </a:lnTo>
                  <a:lnTo>
                    <a:pt x="59390" y="54868"/>
                  </a:lnTo>
                  <a:lnTo>
                    <a:pt x="46431" y="15974"/>
                  </a:lnTo>
                  <a:lnTo>
                    <a:pt x="44043" y="8868"/>
                  </a:lnTo>
                  <a:lnTo>
                    <a:pt x="410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9"/>
            <p:cNvSpPr/>
            <p:nvPr/>
          </p:nvSpPr>
          <p:spPr>
            <a:xfrm>
              <a:off x="1002555" y="2497123"/>
              <a:ext cx="1807631" cy="2083716"/>
            </a:xfrm>
            <a:custGeom>
              <a:avLst/>
              <a:gdLst/>
              <a:ahLst/>
              <a:cxnLst/>
              <a:rect l="l" t="t" r="r" b="b"/>
              <a:pathLst>
                <a:path w="66770" h="76968" extrusionOk="0">
                  <a:moveTo>
                    <a:pt x="58431" y="24312"/>
                  </a:moveTo>
                  <a:cubicBezTo>
                    <a:pt x="59351" y="24684"/>
                    <a:pt x="60232" y="25134"/>
                    <a:pt x="61054" y="25682"/>
                  </a:cubicBezTo>
                  <a:cubicBezTo>
                    <a:pt x="61798" y="26132"/>
                    <a:pt x="62483" y="26700"/>
                    <a:pt x="63090" y="27346"/>
                  </a:cubicBezTo>
                  <a:cubicBezTo>
                    <a:pt x="63657" y="27913"/>
                    <a:pt x="64147" y="28579"/>
                    <a:pt x="64538" y="29303"/>
                  </a:cubicBezTo>
                  <a:cubicBezTo>
                    <a:pt x="64910" y="29969"/>
                    <a:pt x="65184" y="30713"/>
                    <a:pt x="65341" y="31476"/>
                  </a:cubicBezTo>
                  <a:cubicBezTo>
                    <a:pt x="65360" y="31691"/>
                    <a:pt x="65419" y="31946"/>
                    <a:pt x="65439" y="32161"/>
                  </a:cubicBezTo>
                  <a:cubicBezTo>
                    <a:pt x="65458" y="32376"/>
                    <a:pt x="65458" y="32650"/>
                    <a:pt x="65458" y="32866"/>
                  </a:cubicBezTo>
                  <a:cubicBezTo>
                    <a:pt x="65458" y="33081"/>
                    <a:pt x="65458" y="33355"/>
                    <a:pt x="65439" y="33610"/>
                  </a:cubicBezTo>
                  <a:cubicBezTo>
                    <a:pt x="65419" y="33844"/>
                    <a:pt x="65380" y="34099"/>
                    <a:pt x="65341" y="34334"/>
                  </a:cubicBezTo>
                  <a:cubicBezTo>
                    <a:pt x="65282" y="34588"/>
                    <a:pt x="65223" y="34843"/>
                    <a:pt x="65145" y="35097"/>
                  </a:cubicBezTo>
                  <a:cubicBezTo>
                    <a:pt x="65086" y="35352"/>
                    <a:pt x="65008" y="35587"/>
                    <a:pt x="64891" y="35822"/>
                  </a:cubicBezTo>
                  <a:cubicBezTo>
                    <a:pt x="64832" y="36076"/>
                    <a:pt x="64695" y="36311"/>
                    <a:pt x="64597" y="36565"/>
                  </a:cubicBezTo>
                  <a:lnTo>
                    <a:pt x="64205" y="37270"/>
                  </a:lnTo>
                  <a:cubicBezTo>
                    <a:pt x="63736" y="38092"/>
                    <a:pt x="63188" y="38856"/>
                    <a:pt x="62542" y="39541"/>
                  </a:cubicBezTo>
                  <a:cubicBezTo>
                    <a:pt x="61856" y="40304"/>
                    <a:pt x="61073" y="41009"/>
                    <a:pt x="60251" y="41635"/>
                  </a:cubicBezTo>
                  <a:cubicBezTo>
                    <a:pt x="59351" y="42320"/>
                    <a:pt x="58392" y="42947"/>
                    <a:pt x="57393" y="43495"/>
                  </a:cubicBezTo>
                  <a:cubicBezTo>
                    <a:pt x="56297" y="44062"/>
                    <a:pt x="55162" y="44571"/>
                    <a:pt x="54007" y="45002"/>
                  </a:cubicBezTo>
                  <a:lnTo>
                    <a:pt x="58431" y="24312"/>
                  </a:lnTo>
                  <a:close/>
                  <a:moveTo>
                    <a:pt x="46627" y="16736"/>
                  </a:moveTo>
                  <a:lnTo>
                    <a:pt x="37153" y="53908"/>
                  </a:lnTo>
                  <a:lnTo>
                    <a:pt x="9064" y="53908"/>
                  </a:lnTo>
                  <a:lnTo>
                    <a:pt x="21337" y="16736"/>
                  </a:lnTo>
                  <a:close/>
                  <a:moveTo>
                    <a:pt x="60388" y="9631"/>
                  </a:moveTo>
                  <a:lnTo>
                    <a:pt x="57491" y="22981"/>
                  </a:lnTo>
                  <a:lnTo>
                    <a:pt x="52343" y="46490"/>
                  </a:lnTo>
                  <a:lnTo>
                    <a:pt x="48722" y="63108"/>
                  </a:lnTo>
                  <a:lnTo>
                    <a:pt x="6030" y="63108"/>
                  </a:lnTo>
                  <a:lnTo>
                    <a:pt x="8770" y="54848"/>
                  </a:lnTo>
                  <a:lnTo>
                    <a:pt x="38308" y="54848"/>
                  </a:lnTo>
                  <a:lnTo>
                    <a:pt x="48056" y="15993"/>
                  </a:lnTo>
                  <a:lnTo>
                    <a:pt x="21592" y="15993"/>
                  </a:lnTo>
                  <a:lnTo>
                    <a:pt x="23686" y="9631"/>
                  </a:lnTo>
                  <a:close/>
                  <a:moveTo>
                    <a:pt x="25683" y="0"/>
                  </a:moveTo>
                  <a:lnTo>
                    <a:pt x="22707" y="8887"/>
                  </a:lnTo>
                  <a:lnTo>
                    <a:pt x="20358" y="15993"/>
                  </a:lnTo>
                  <a:lnTo>
                    <a:pt x="7400" y="54848"/>
                  </a:lnTo>
                  <a:lnTo>
                    <a:pt x="4288" y="64087"/>
                  </a:lnTo>
                  <a:lnTo>
                    <a:pt x="1" y="76967"/>
                  </a:lnTo>
                  <a:lnTo>
                    <a:pt x="1449" y="76967"/>
                  </a:lnTo>
                  <a:lnTo>
                    <a:pt x="5717" y="64087"/>
                  </a:lnTo>
                  <a:lnTo>
                    <a:pt x="49896" y="64087"/>
                  </a:lnTo>
                  <a:lnTo>
                    <a:pt x="53792" y="46039"/>
                  </a:lnTo>
                  <a:cubicBezTo>
                    <a:pt x="54849" y="45667"/>
                    <a:pt x="55847" y="45256"/>
                    <a:pt x="56806" y="44806"/>
                  </a:cubicBezTo>
                  <a:cubicBezTo>
                    <a:pt x="57746" y="44376"/>
                    <a:pt x="58666" y="43847"/>
                    <a:pt x="59488" y="43338"/>
                  </a:cubicBezTo>
                  <a:cubicBezTo>
                    <a:pt x="60310" y="42849"/>
                    <a:pt x="61073" y="42281"/>
                    <a:pt x="61817" y="41674"/>
                  </a:cubicBezTo>
                  <a:cubicBezTo>
                    <a:pt x="62502" y="41107"/>
                    <a:pt x="63129" y="40500"/>
                    <a:pt x="63716" y="39834"/>
                  </a:cubicBezTo>
                  <a:cubicBezTo>
                    <a:pt x="64108" y="39423"/>
                    <a:pt x="64460" y="38993"/>
                    <a:pt x="64773" y="38523"/>
                  </a:cubicBezTo>
                  <a:cubicBezTo>
                    <a:pt x="65086" y="38092"/>
                    <a:pt x="65380" y="37642"/>
                    <a:pt x="65634" y="37172"/>
                  </a:cubicBezTo>
                  <a:cubicBezTo>
                    <a:pt x="65869" y="36722"/>
                    <a:pt x="66065" y="36233"/>
                    <a:pt x="66241" y="35763"/>
                  </a:cubicBezTo>
                  <a:cubicBezTo>
                    <a:pt x="66417" y="35293"/>
                    <a:pt x="66535" y="34823"/>
                    <a:pt x="66633" y="34334"/>
                  </a:cubicBezTo>
                  <a:cubicBezTo>
                    <a:pt x="66711" y="33864"/>
                    <a:pt x="66750" y="33414"/>
                    <a:pt x="66750" y="32944"/>
                  </a:cubicBezTo>
                  <a:cubicBezTo>
                    <a:pt x="66770" y="32474"/>
                    <a:pt x="66731" y="32024"/>
                    <a:pt x="66652" y="31574"/>
                  </a:cubicBezTo>
                  <a:cubicBezTo>
                    <a:pt x="66594" y="31124"/>
                    <a:pt x="66476" y="30673"/>
                    <a:pt x="66339" y="30243"/>
                  </a:cubicBezTo>
                  <a:cubicBezTo>
                    <a:pt x="66182" y="29812"/>
                    <a:pt x="66006" y="29401"/>
                    <a:pt x="65811" y="29010"/>
                  </a:cubicBezTo>
                  <a:cubicBezTo>
                    <a:pt x="65478" y="28383"/>
                    <a:pt x="65067" y="27816"/>
                    <a:pt x="64597" y="27307"/>
                  </a:cubicBezTo>
                  <a:cubicBezTo>
                    <a:pt x="64127" y="26759"/>
                    <a:pt x="63599" y="26250"/>
                    <a:pt x="63011" y="25799"/>
                  </a:cubicBezTo>
                  <a:cubicBezTo>
                    <a:pt x="62385" y="25290"/>
                    <a:pt x="61719" y="24860"/>
                    <a:pt x="61015" y="24468"/>
                  </a:cubicBezTo>
                  <a:cubicBezTo>
                    <a:pt x="60232" y="24057"/>
                    <a:pt x="59449" y="23705"/>
                    <a:pt x="58627" y="23392"/>
                  </a:cubicBezTo>
                  <a:lnTo>
                    <a:pt x="61739" y="8887"/>
                  </a:lnTo>
                  <a:lnTo>
                    <a:pt x="23921" y="8887"/>
                  </a:lnTo>
                  <a:lnTo>
                    <a:pt x="268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9"/>
            <p:cNvSpPr/>
            <p:nvPr/>
          </p:nvSpPr>
          <p:spPr>
            <a:xfrm>
              <a:off x="7931586" y="4580857"/>
              <a:ext cx="272403" cy="186015"/>
            </a:xfrm>
            <a:custGeom>
              <a:avLst/>
              <a:gdLst/>
              <a:ahLst/>
              <a:cxnLst/>
              <a:rect l="l" t="t" r="r" b="b"/>
              <a:pathLst>
                <a:path w="10062" h="6871" extrusionOk="0">
                  <a:moveTo>
                    <a:pt x="6656" y="1077"/>
                  </a:moveTo>
                  <a:lnTo>
                    <a:pt x="8222" y="5814"/>
                  </a:lnTo>
                  <a:lnTo>
                    <a:pt x="1625" y="5814"/>
                  </a:lnTo>
                  <a:cubicBezTo>
                    <a:pt x="1527" y="5227"/>
                    <a:pt x="1567" y="4620"/>
                    <a:pt x="1762" y="4052"/>
                  </a:cubicBezTo>
                  <a:cubicBezTo>
                    <a:pt x="1958" y="3484"/>
                    <a:pt x="2271" y="2975"/>
                    <a:pt x="2722" y="2584"/>
                  </a:cubicBezTo>
                  <a:cubicBezTo>
                    <a:pt x="3211" y="2134"/>
                    <a:pt x="3779" y="1801"/>
                    <a:pt x="4385" y="1566"/>
                  </a:cubicBezTo>
                  <a:cubicBezTo>
                    <a:pt x="5110" y="1272"/>
                    <a:pt x="5873" y="1096"/>
                    <a:pt x="6656" y="1077"/>
                  </a:cubicBezTo>
                  <a:close/>
                  <a:moveTo>
                    <a:pt x="6284" y="0"/>
                  </a:moveTo>
                  <a:cubicBezTo>
                    <a:pt x="5344" y="20"/>
                    <a:pt x="4405" y="215"/>
                    <a:pt x="3504" y="548"/>
                  </a:cubicBezTo>
                  <a:cubicBezTo>
                    <a:pt x="2741" y="842"/>
                    <a:pt x="2056" y="1253"/>
                    <a:pt x="1449" y="1801"/>
                  </a:cubicBezTo>
                  <a:cubicBezTo>
                    <a:pt x="921" y="2290"/>
                    <a:pt x="510" y="2917"/>
                    <a:pt x="275" y="3621"/>
                  </a:cubicBezTo>
                  <a:cubicBezTo>
                    <a:pt x="40" y="4307"/>
                    <a:pt x="1" y="5070"/>
                    <a:pt x="157" y="5794"/>
                  </a:cubicBezTo>
                  <a:cubicBezTo>
                    <a:pt x="157" y="5833"/>
                    <a:pt x="177" y="5892"/>
                    <a:pt x="177" y="5931"/>
                  </a:cubicBezTo>
                  <a:cubicBezTo>
                    <a:pt x="196" y="5970"/>
                    <a:pt x="196" y="6010"/>
                    <a:pt x="196" y="6068"/>
                  </a:cubicBezTo>
                  <a:cubicBezTo>
                    <a:pt x="216" y="6107"/>
                    <a:pt x="216" y="6166"/>
                    <a:pt x="255" y="6205"/>
                  </a:cubicBezTo>
                  <a:cubicBezTo>
                    <a:pt x="255" y="6244"/>
                    <a:pt x="275" y="6303"/>
                    <a:pt x="294" y="6323"/>
                  </a:cubicBezTo>
                  <a:lnTo>
                    <a:pt x="451" y="6871"/>
                  </a:lnTo>
                  <a:lnTo>
                    <a:pt x="10062" y="6871"/>
                  </a:lnTo>
                  <a:lnTo>
                    <a:pt x="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9"/>
            <p:cNvSpPr/>
            <p:nvPr/>
          </p:nvSpPr>
          <p:spPr>
            <a:xfrm>
              <a:off x="1904522" y="4767391"/>
              <a:ext cx="596732" cy="134090"/>
            </a:xfrm>
            <a:custGeom>
              <a:avLst/>
              <a:gdLst/>
              <a:ahLst/>
              <a:cxnLst/>
              <a:rect l="l" t="t" r="r" b="b"/>
              <a:pathLst>
                <a:path w="22042" h="4953" extrusionOk="0">
                  <a:moveTo>
                    <a:pt x="1195" y="0"/>
                  </a:moveTo>
                  <a:lnTo>
                    <a:pt x="1" y="4953"/>
                  </a:lnTo>
                  <a:lnTo>
                    <a:pt x="21102" y="4953"/>
                  </a:lnTo>
                  <a:lnTo>
                    <a:pt x="220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9"/>
            <p:cNvSpPr/>
            <p:nvPr/>
          </p:nvSpPr>
          <p:spPr>
            <a:xfrm>
              <a:off x="3095304" y="4767391"/>
              <a:ext cx="582438" cy="134090"/>
            </a:xfrm>
            <a:custGeom>
              <a:avLst/>
              <a:gdLst/>
              <a:ahLst/>
              <a:cxnLst/>
              <a:rect l="l" t="t" r="r" b="b"/>
              <a:pathLst>
                <a:path w="21514" h="4953" extrusionOk="0">
                  <a:moveTo>
                    <a:pt x="666" y="0"/>
                  </a:moveTo>
                  <a:lnTo>
                    <a:pt x="1" y="4953"/>
                  </a:lnTo>
                  <a:lnTo>
                    <a:pt x="21122" y="4953"/>
                  </a:lnTo>
                  <a:lnTo>
                    <a:pt x="21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9"/>
            <p:cNvSpPr/>
            <p:nvPr/>
          </p:nvSpPr>
          <p:spPr>
            <a:xfrm>
              <a:off x="7083143" y="2300518"/>
              <a:ext cx="1347642" cy="2600909"/>
            </a:xfrm>
            <a:custGeom>
              <a:avLst/>
              <a:gdLst/>
              <a:ahLst/>
              <a:cxnLst/>
              <a:rect l="l" t="t" r="r" b="b"/>
              <a:pathLst>
                <a:path w="49779" h="96072" extrusionOk="0">
                  <a:moveTo>
                    <a:pt x="1" y="0"/>
                  </a:moveTo>
                  <a:lnTo>
                    <a:pt x="882" y="2936"/>
                  </a:lnTo>
                  <a:lnTo>
                    <a:pt x="11961" y="2936"/>
                  </a:lnTo>
                  <a:lnTo>
                    <a:pt x="13409" y="7301"/>
                  </a:lnTo>
                  <a:lnTo>
                    <a:pt x="16365" y="16149"/>
                  </a:lnTo>
                  <a:lnTo>
                    <a:pt x="18753" y="23255"/>
                  </a:lnTo>
                  <a:lnTo>
                    <a:pt x="31712" y="62110"/>
                  </a:lnTo>
                  <a:lnTo>
                    <a:pt x="34804" y="71349"/>
                  </a:lnTo>
                  <a:lnTo>
                    <a:pt x="39072" y="84229"/>
                  </a:lnTo>
                  <a:lnTo>
                    <a:pt x="41401" y="91119"/>
                  </a:lnTo>
                  <a:lnTo>
                    <a:pt x="27190" y="91119"/>
                  </a:lnTo>
                  <a:lnTo>
                    <a:pt x="28677" y="96072"/>
                  </a:lnTo>
                  <a:lnTo>
                    <a:pt x="49779" y="96072"/>
                  </a:lnTo>
                  <a:lnTo>
                    <a:pt x="16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9"/>
            <p:cNvSpPr/>
            <p:nvPr/>
          </p:nvSpPr>
          <p:spPr>
            <a:xfrm>
              <a:off x="6642772" y="4767391"/>
              <a:ext cx="596732" cy="134090"/>
            </a:xfrm>
            <a:custGeom>
              <a:avLst/>
              <a:gdLst/>
              <a:ahLst/>
              <a:cxnLst/>
              <a:rect l="l" t="t" r="r" b="b"/>
              <a:pathLst>
                <a:path w="22042" h="4953" extrusionOk="0">
                  <a:moveTo>
                    <a:pt x="0" y="0"/>
                  </a:moveTo>
                  <a:lnTo>
                    <a:pt x="959" y="4953"/>
                  </a:lnTo>
                  <a:lnTo>
                    <a:pt x="22041" y="4953"/>
                  </a:lnTo>
                  <a:lnTo>
                    <a:pt x="208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9"/>
            <p:cNvSpPr/>
            <p:nvPr/>
          </p:nvSpPr>
          <p:spPr>
            <a:xfrm>
              <a:off x="5466284" y="4767391"/>
              <a:ext cx="582438" cy="134090"/>
            </a:xfrm>
            <a:custGeom>
              <a:avLst/>
              <a:gdLst/>
              <a:ahLst/>
              <a:cxnLst/>
              <a:rect l="l" t="t" r="r" b="b"/>
              <a:pathLst>
                <a:path w="21514" h="4953" extrusionOk="0">
                  <a:moveTo>
                    <a:pt x="1" y="0"/>
                  </a:moveTo>
                  <a:lnTo>
                    <a:pt x="412" y="4953"/>
                  </a:lnTo>
                  <a:lnTo>
                    <a:pt x="21513" y="4953"/>
                  </a:lnTo>
                  <a:lnTo>
                    <a:pt x="20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9"/>
            <p:cNvSpPr/>
            <p:nvPr/>
          </p:nvSpPr>
          <p:spPr>
            <a:xfrm>
              <a:off x="4286628" y="4767391"/>
              <a:ext cx="570770" cy="134090"/>
            </a:xfrm>
            <a:custGeom>
              <a:avLst/>
              <a:gdLst/>
              <a:ahLst/>
              <a:cxnLst/>
              <a:rect l="l" t="t" r="r" b="b"/>
              <a:pathLst>
                <a:path w="21083" h="4953" extrusionOk="0">
                  <a:moveTo>
                    <a:pt x="118" y="0"/>
                  </a:moveTo>
                  <a:lnTo>
                    <a:pt x="1" y="4953"/>
                  </a:lnTo>
                  <a:lnTo>
                    <a:pt x="21082" y="4953"/>
                  </a:lnTo>
                  <a:lnTo>
                    <a:pt x="209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9"/>
            <p:cNvSpPr/>
            <p:nvPr/>
          </p:nvSpPr>
          <p:spPr>
            <a:xfrm>
              <a:off x="940557" y="2380005"/>
              <a:ext cx="7003087" cy="2387876"/>
            </a:xfrm>
            <a:custGeom>
              <a:avLst/>
              <a:gdLst/>
              <a:ahLst/>
              <a:cxnLst/>
              <a:rect l="l" t="t" r="r" b="b"/>
              <a:pathLst>
                <a:path w="258679" h="88203" extrusionOk="0">
                  <a:moveTo>
                    <a:pt x="35528" y="666"/>
                  </a:moveTo>
                  <a:cubicBezTo>
                    <a:pt x="35313" y="1077"/>
                    <a:pt x="35019" y="1468"/>
                    <a:pt x="34648" y="1762"/>
                  </a:cubicBezTo>
                  <a:cubicBezTo>
                    <a:pt x="34217" y="2134"/>
                    <a:pt x="33728" y="2447"/>
                    <a:pt x="33219" y="2701"/>
                  </a:cubicBezTo>
                  <a:cubicBezTo>
                    <a:pt x="32651" y="2976"/>
                    <a:pt x="32044" y="3191"/>
                    <a:pt x="31418" y="3347"/>
                  </a:cubicBezTo>
                  <a:cubicBezTo>
                    <a:pt x="30733" y="3524"/>
                    <a:pt x="30048" y="3621"/>
                    <a:pt x="29362" y="3680"/>
                  </a:cubicBezTo>
                  <a:lnTo>
                    <a:pt x="30361" y="666"/>
                  </a:lnTo>
                  <a:close/>
                  <a:moveTo>
                    <a:pt x="133519" y="23979"/>
                  </a:moveTo>
                  <a:lnTo>
                    <a:pt x="133441" y="54691"/>
                  </a:lnTo>
                  <a:cubicBezTo>
                    <a:pt x="132658" y="54672"/>
                    <a:pt x="131914" y="54633"/>
                    <a:pt x="131131" y="54574"/>
                  </a:cubicBezTo>
                  <a:cubicBezTo>
                    <a:pt x="130367" y="54515"/>
                    <a:pt x="129604" y="54417"/>
                    <a:pt x="128880" y="54319"/>
                  </a:cubicBezTo>
                  <a:lnTo>
                    <a:pt x="126687" y="53928"/>
                  </a:lnTo>
                  <a:cubicBezTo>
                    <a:pt x="125983" y="53791"/>
                    <a:pt x="125298" y="53615"/>
                    <a:pt x="124612" y="53419"/>
                  </a:cubicBezTo>
                  <a:cubicBezTo>
                    <a:pt x="122498" y="52832"/>
                    <a:pt x="120463" y="51990"/>
                    <a:pt x="118544" y="50953"/>
                  </a:cubicBezTo>
                  <a:cubicBezTo>
                    <a:pt x="116841" y="50013"/>
                    <a:pt x="115295" y="48858"/>
                    <a:pt x="113925" y="47488"/>
                  </a:cubicBezTo>
                  <a:cubicBezTo>
                    <a:pt x="112711" y="46294"/>
                    <a:pt x="111752" y="44865"/>
                    <a:pt x="111086" y="43319"/>
                  </a:cubicBezTo>
                  <a:cubicBezTo>
                    <a:pt x="110460" y="41850"/>
                    <a:pt x="110186" y="40245"/>
                    <a:pt x="110303" y="38660"/>
                  </a:cubicBezTo>
                  <a:cubicBezTo>
                    <a:pt x="110421" y="37074"/>
                    <a:pt x="110891" y="35547"/>
                    <a:pt x="111674" y="34158"/>
                  </a:cubicBezTo>
                  <a:cubicBezTo>
                    <a:pt x="112515" y="32690"/>
                    <a:pt x="113592" y="31378"/>
                    <a:pt x="114884" y="30262"/>
                  </a:cubicBezTo>
                  <a:cubicBezTo>
                    <a:pt x="116293" y="29049"/>
                    <a:pt x="117879" y="28011"/>
                    <a:pt x="119543" y="27189"/>
                  </a:cubicBezTo>
                  <a:cubicBezTo>
                    <a:pt x="121402" y="26289"/>
                    <a:pt x="123340" y="25564"/>
                    <a:pt x="125356" y="25056"/>
                  </a:cubicBezTo>
                  <a:lnTo>
                    <a:pt x="127275" y="24625"/>
                  </a:lnTo>
                  <a:lnTo>
                    <a:pt x="129310" y="24292"/>
                  </a:lnTo>
                  <a:cubicBezTo>
                    <a:pt x="129995" y="24194"/>
                    <a:pt x="130681" y="24136"/>
                    <a:pt x="131385" y="24077"/>
                  </a:cubicBezTo>
                  <a:lnTo>
                    <a:pt x="133519" y="23979"/>
                  </a:lnTo>
                  <a:close/>
                  <a:moveTo>
                    <a:pt x="134752" y="23979"/>
                  </a:moveTo>
                  <a:lnTo>
                    <a:pt x="136886" y="24077"/>
                  </a:lnTo>
                  <a:cubicBezTo>
                    <a:pt x="137571" y="24136"/>
                    <a:pt x="138295" y="24194"/>
                    <a:pt x="138941" y="24292"/>
                  </a:cubicBezTo>
                  <a:lnTo>
                    <a:pt x="140977" y="24625"/>
                  </a:lnTo>
                  <a:lnTo>
                    <a:pt x="142915" y="25056"/>
                  </a:lnTo>
                  <a:cubicBezTo>
                    <a:pt x="144911" y="25564"/>
                    <a:pt x="146849" y="26289"/>
                    <a:pt x="148709" y="27189"/>
                  </a:cubicBezTo>
                  <a:cubicBezTo>
                    <a:pt x="150392" y="28011"/>
                    <a:pt x="151958" y="29049"/>
                    <a:pt x="153387" y="30262"/>
                  </a:cubicBezTo>
                  <a:cubicBezTo>
                    <a:pt x="154679" y="31378"/>
                    <a:pt x="155756" y="32690"/>
                    <a:pt x="156597" y="34158"/>
                  </a:cubicBezTo>
                  <a:cubicBezTo>
                    <a:pt x="157380" y="35528"/>
                    <a:pt x="157870" y="37074"/>
                    <a:pt x="157987" y="38660"/>
                  </a:cubicBezTo>
                  <a:cubicBezTo>
                    <a:pt x="158085" y="40245"/>
                    <a:pt x="157811" y="41850"/>
                    <a:pt x="157185" y="43319"/>
                  </a:cubicBezTo>
                  <a:cubicBezTo>
                    <a:pt x="156519" y="44865"/>
                    <a:pt x="155560" y="46294"/>
                    <a:pt x="154346" y="47488"/>
                  </a:cubicBezTo>
                  <a:cubicBezTo>
                    <a:pt x="152976" y="48858"/>
                    <a:pt x="151430" y="50013"/>
                    <a:pt x="149746" y="50953"/>
                  </a:cubicBezTo>
                  <a:cubicBezTo>
                    <a:pt x="147808" y="51990"/>
                    <a:pt x="145773" y="52832"/>
                    <a:pt x="143658" y="53419"/>
                  </a:cubicBezTo>
                  <a:cubicBezTo>
                    <a:pt x="142973" y="53615"/>
                    <a:pt x="142288" y="53791"/>
                    <a:pt x="141564" y="53928"/>
                  </a:cubicBezTo>
                  <a:lnTo>
                    <a:pt x="139391" y="54319"/>
                  </a:lnTo>
                  <a:cubicBezTo>
                    <a:pt x="138667" y="54417"/>
                    <a:pt x="137904" y="54515"/>
                    <a:pt x="137140" y="54574"/>
                  </a:cubicBezTo>
                  <a:cubicBezTo>
                    <a:pt x="136377" y="54613"/>
                    <a:pt x="135594" y="54672"/>
                    <a:pt x="134811" y="54691"/>
                  </a:cubicBezTo>
                  <a:lnTo>
                    <a:pt x="134752" y="23979"/>
                  </a:lnTo>
                  <a:close/>
                  <a:moveTo>
                    <a:pt x="3406" y="82370"/>
                  </a:moveTo>
                  <a:cubicBezTo>
                    <a:pt x="4170" y="82389"/>
                    <a:pt x="4933" y="82565"/>
                    <a:pt x="5658" y="82859"/>
                  </a:cubicBezTo>
                  <a:cubicBezTo>
                    <a:pt x="6264" y="83094"/>
                    <a:pt x="6832" y="83427"/>
                    <a:pt x="7321" y="83877"/>
                  </a:cubicBezTo>
                  <a:cubicBezTo>
                    <a:pt x="7752" y="84288"/>
                    <a:pt x="8085" y="84777"/>
                    <a:pt x="8300" y="85345"/>
                  </a:cubicBezTo>
                  <a:cubicBezTo>
                    <a:pt x="8476" y="85913"/>
                    <a:pt x="8515" y="86520"/>
                    <a:pt x="8418" y="87107"/>
                  </a:cubicBezTo>
                  <a:lnTo>
                    <a:pt x="1801" y="87107"/>
                  </a:lnTo>
                  <a:lnTo>
                    <a:pt x="3406" y="82370"/>
                  </a:lnTo>
                  <a:close/>
                  <a:moveTo>
                    <a:pt x="29441" y="0"/>
                  </a:moveTo>
                  <a:lnTo>
                    <a:pt x="27973" y="4346"/>
                  </a:lnTo>
                  <a:lnTo>
                    <a:pt x="29147" y="4346"/>
                  </a:lnTo>
                  <a:cubicBezTo>
                    <a:pt x="29989" y="4326"/>
                    <a:pt x="30830" y="4209"/>
                    <a:pt x="31653" y="3993"/>
                  </a:cubicBezTo>
                  <a:cubicBezTo>
                    <a:pt x="32436" y="3817"/>
                    <a:pt x="33179" y="3543"/>
                    <a:pt x="33884" y="3171"/>
                  </a:cubicBezTo>
                  <a:cubicBezTo>
                    <a:pt x="34511" y="2878"/>
                    <a:pt x="35098" y="2506"/>
                    <a:pt x="35626" y="2056"/>
                  </a:cubicBezTo>
                  <a:cubicBezTo>
                    <a:pt x="36076" y="1684"/>
                    <a:pt x="36429" y="1214"/>
                    <a:pt x="36683" y="685"/>
                  </a:cubicBezTo>
                  <a:lnTo>
                    <a:pt x="133538" y="685"/>
                  </a:lnTo>
                  <a:lnTo>
                    <a:pt x="133538" y="23255"/>
                  </a:lnTo>
                  <a:lnTo>
                    <a:pt x="131424" y="23353"/>
                  </a:lnTo>
                  <a:lnTo>
                    <a:pt x="129369" y="23548"/>
                  </a:lnTo>
                  <a:lnTo>
                    <a:pt x="127333" y="23862"/>
                  </a:lnTo>
                  <a:lnTo>
                    <a:pt x="125395" y="24253"/>
                  </a:lnTo>
                  <a:cubicBezTo>
                    <a:pt x="123223" y="24762"/>
                    <a:pt x="121128" y="25506"/>
                    <a:pt x="119112" y="26465"/>
                  </a:cubicBezTo>
                  <a:cubicBezTo>
                    <a:pt x="117272" y="27326"/>
                    <a:pt x="115569" y="28422"/>
                    <a:pt x="114042" y="29734"/>
                  </a:cubicBezTo>
                  <a:cubicBezTo>
                    <a:pt x="112633" y="30889"/>
                    <a:pt x="111439" y="32279"/>
                    <a:pt x="110519" y="33845"/>
                  </a:cubicBezTo>
                  <a:cubicBezTo>
                    <a:pt x="109638" y="35313"/>
                    <a:pt x="109129" y="36957"/>
                    <a:pt x="109011" y="38660"/>
                  </a:cubicBezTo>
                  <a:cubicBezTo>
                    <a:pt x="108874" y="40363"/>
                    <a:pt x="109168" y="42085"/>
                    <a:pt x="109834" y="43651"/>
                  </a:cubicBezTo>
                  <a:cubicBezTo>
                    <a:pt x="110577" y="45335"/>
                    <a:pt x="111634" y="46842"/>
                    <a:pt x="112946" y="48134"/>
                  </a:cubicBezTo>
                  <a:cubicBezTo>
                    <a:pt x="114434" y="49582"/>
                    <a:pt x="116117" y="50835"/>
                    <a:pt x="117957" y="51794"/>
                  </a:cubicBezTo>
                  <a:cubicBezTo>
                    <a:pt x="120052" y="52930"/>
                    <a:pt x="122283" y="53791"/>
                    <a:pt x="124593" y="54398"/>
                  </a:cubicBezTo>
                  <a:lnTo>
                    <a:pt x="126687" y="54887"/>
                  </a:lnTo>
                  <a:cubicBezTo>
                    <a:pt x="127412" y="55024"/>
                    <a:pt x="128136" y="55161"/>
                    <a:pt x="128880" y="55259"/>
                  </a:cubicBezTo>
                  <a:lnTo>
                    <a:pt x="131131" y="55494"/>
                  </a:lnTo>
                  <a:cubicBezTo>
                    <a:pt x="131914" y="55553"/>
                    <a:pt x="132658" y="55592"/>
                    <a:pt x="133441" y="55592"/>
                  </a:cubicBezTo>
                  <a:lnTo>
                    <a:pt x="133401" y="87107"/>
                  </a:lnTo>
                  <a:lnTo>
                    <a:pt x="9886" y="87107"/>
                  </a:lnTo>
                  <a:cubicBezTo>
                    <a:pt x="10042" y="86383"/>
                    <a:pt x="10003" y="85619"/>
                    <a:pt x="9768" y="84934"/>
                  </a:cubicBezTo>
                  <a:cubicBezTo>
                    <a:pt x="9533" y="84229"/>
                    <a:pt x="9122" y="83603"/>
                    <a:pt x="8594" y="83114"/>
                  </a:cubicBezTo>
                  <a:cubicBezTo>
                    <a:pt x="7987" y="82565"/>
                    <a:pt x="7282" y="82154"/>
                    <a:pt x="6538" y="81880"/>
                  </a:cubicBezTo>
                  <a:cubicBezTo>
                    <a:pt x="5638" y="81528"/>
                    <a:pt x="4698" y="81352"/>
                    <a:pt x="3739" y="81313"/>
                  </a:cubicBezTo>
                  <a:lnTo>
                    <a:pt x="2291" y="81313"/>
                  </a:lnTo>
                  <a:lnTo>
                    <a:pt x="1" y="88203"/>
                  </a:lnTo>
                  <a:lnTo>
                    <a:pt x="258679" y="88203"/>
                  </a:lnTo>
                  <a:lnTo>
                    <a:pt x="258522" y="87674"/>
                  </a:lnTo>
                  <a:cubicBezTo>
                    <a:pt x="258483" y="87635"/>
                    <a:pt x="258483" y="87577"/>
                    <a:pt x="258483" y="87518"/>
                  </a:cubicBezTo>
                  <a:cubicBezTo>
                    <a:pt x="258464" y="87479"/>
                    <a:pt x="258464" y="87420"/>
                    <a:pt x="258424" y="87381"/>
                  </a:cubicBezTo>
                  <a:cubicBezTo>
                    <a:pt x="258424" y="87342"/>
                    <a:pt x="258424" y="87283"/>
                    <a:pt x="258405" y="87263"/>
                  </a:cubicBezTo>
                  <a:cubicBezTo>
                    <a:pt x="258405" y="87205"/>
                    <a:pt x="258385" y="87165"/>
                    <a:pt x="258385" y="87107"/>
                  </a:cubicBezTo>
                  <a:lnTo>
                    <a:pt x="134869" y="87107"/>
                  </a:lnTo>
                  <a:lnTo>
                    <a:pt x="134811" y="55592"/>
                  </a:lnTo>
                  <a:cubicBezTo>
                    <a:pt x="135594" y="55592"/>
                    <a:pt x="136357" y="55533"/>
                    <a:pt x="137140" y="55494"/>
                  </a:cubicBezTo>
                  <a:lnTo>
                    <a:pt x="139391" y="55239"/>
                  </a:lnTo>
                  <a:cubicBezTo>
                    <a:pt x="140135" y="55142"/>
                    <a:pt x="140859" y="55024"/>
                    <a:pt x="141564" y="54887"/>
                  </a:cubicBezTo>
                  <a:lnTo>
                    <a:pt x="143678" y="54398"/>
                  </a:lnTo>
                  <a:cubicBezTo>
                    <a:pt x="145988" y="53791"/>
                    <a:pt x="148200" y="52930"/>
                    <a:pt x="150314" y="51794"/>
                  </a:cubicBezTo>
                  <a:cubicBezTo>
                    <a:pt x="152154" y="50816"/>
                    <a:pt x="153837" y="49582"/>
                    <a:pt x="155345" y="48134"/>
                  </a:cubicBezTo>
                  <a:cubicBezTo>
                    <a:pt x="156636" y="46842"/>
                    <a:pt x="157693" y="45315"/>
                    <a:pt x="158437" y="43651"/>
                  </a:cubicBezTo>
                  <a:cubicBezTo>
                    <a:pt x="159103" y="42085"/>
                    <a:pt x="159377" y="40363"/>
                    <a:pt x="159259" y="38660"/>
                  </a:cubicBezTo>
                  <a:cubicBezTo>
                    <a:pt x="159122" y="36957"/>
                    <a:pt x="158613" y="35313"/>
                    <a:pt x="157772" y="33845"/>
                  </a:cubicBezTo>
                  <a:cubicBezTo>
                    <a:pt x="156852" y="32259"/>
                    <a:pt x="155658" y="30869"/>
                    <a:pt x="154248" y="29695"/>
                  </a:cubicBezTo>
                  <a:cubicBezTo>
                    <a:pt x="152702" y="28403"/>
                    <a:pt x="150999" y="27307"/>
                    <a:pt x="149179" y="26445"/>
                  </a:cubicBezTo>
                  <a:cubicBezTo>
                    <a:pt x="147162" y="25486"/>
                    <a:pt x="145068" y="24742"/>
                    <a:pt x="142895" y="24233"/>
                  </a:cubicBezTo>
                  <a:lnTo>
                    <a:pt x="140957" y="23842"/>
                  </a:lnTo>
                  <a:lnTo>
                    <a:pt x="138941" y="23509"/>
                  </a:lnTo>
                  <a:lnTo>
                    <a:pt x="136866" y="23313"/>
                  </a:lnTo>
                  <a:lnTo>
                    <a:pt x="134732" y="23216"/>
                  </a:lnTo>
                  <a:lnTo>
                    <a:pt x="134732" y="666"/>
                  </a:lnTo>
                  <a:lnTo>
                    <a:pt x="231588" y="666"/>
                  </a:lnTo>
                  <a:lnTo>
                    <a:pt x="231529" y="587"/>
                  </a:lnTo>
                  <a:lnTo>
                    <a:pt x="231529" y="509"/>
                  </a:lnTo>
                  <a:cubicBezTo>
                    <a:pt x="231529" y="470"/>
                    <a:pt x="231509" y="431"/>
                    <a:pt x="231509" y="411"/>
                  </a:cubicBezTo>
                  <a:cubicBezTo>
                    <a:pt x="231490" y="392"/>
                    <a:pt x="231490" y="372"/>
                    <a:pt x="231490" y="333"/>
                  </a:cubicBezTo>
                  <a:lnTo>
                    <a:pt x="231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Background 5"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19"/>
          <p:cNvSpPr/>
          <p:nvPr/>
        </p:nvSpPr>
        <p:spPr>
          <a:xfrm>
            <a:off x="8475" y="-2250"/>
            <a:ext cx="9144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3" name="Google Shape;1163;p19"/>
          <p:cNvGrpSpPr/>
          <p:nvPr/>
        </p:nvGrpSpPr>
        <p:grpSpPr>
          <a:xfrm>
            <a:off x="8850" y="-2650"/>
            <a:ext cx="9144453" cy="5143315"/>
            <a:chOff x="-629574" y="0"/>
            <a:chExt cx="9714707" cy="5143315"/>
          </a:xfrm>
        </p:grpSpPr>
        <p:sp>
          <p:nvSpPr>
            <p:cNvPr id="1164" name="Google Shape;1164;p19"/>
            <p:cNvSpPr/>
            <p:nvPr/>
          </p:nvSpPr>
          <p:spPr>
            <a:xfrm>
              <a:off x="1961226" y="0"/>
              <a:ext cx="646907" cy="5143315"/>
            </a:xfrm>
            <a:custGeom>
              <a:avLst/>
              <a:gdLst/>
              <a:ahLst/>
              <a:cxnLst/>
              <a:rect l="l" t="t" r="r" b="b"/>
              <a:pathLst>
                <a:path w="57122" h="190405" extrusionOk="0">
                  <a:moveTo>
                    <a:pt x="0" y="0"/>
                  </a:moveTo>
                  <a:lnTo>
                    <a:pt x="57122" y="0"/>
                  </a:lnTo>
                  <a:lnTo>
                    <a:pt x="57122" y="190404"/>
                  </a:lnTo>
                  <a:lnTo>
                    <a:pt x="0" y="1904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9"/>
            <p:cNvSpPr/>
            <p:nvPr/>
          </p:nvSpPr>
          <p:spPr>
            <a:xfrm>
              <a:off x="3256626" y="0"/>
              <a:ext cx="646907" cy="5143315"/>
            </a:xfrm>
            <a:custGeom>
              <a:avLst/>
              <a:gdLst/>
              <a:ahLst/>
              <a:cxnLst/>
              <a:rect l="l" t="t" r="r" b="b"/>
              <a:pathLst>
                <a:path w="57122" h="190405" extrusionOk="0">
                  <a:moveTo>
                    <a:pt x="0" y="0"/>
                  </a:moveTo>
                  <a:lnTo>
                    <a:pt x="57122" y="0"/>
                  </a:lnTo>
                  <a:lnTo>
                    <a:pt x="57122" y="190404"/>
                  </a:lnTo>
                  <a:lnTo>
                    <a:pt x="0" y="1904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9"/>
            <p:cNvSpPr/>
            <p:nvPr/>
          </p:nvSpPr>
          <p:spPr>
            <a:xfrm>
              <a:off x="4552026" y="0"/>
              <a:ext cx="646907" cy="5143315"/>
            </a:xfrm>
            <a:custGeom>
              <a:avLst/>
              <a:gdLst/>
              <a:ahLst/>
              <a:cxnLst/>
              <a:rect l="l" t="t" r="r" b="b"/>
              <a:pathLst>
                <a:path w="57122" h="190405" extrusionOk="0">
                  <a:moveTo>
                    <a:pt x="0" y="0"/>
                  </a:moveTo>
                  <a:lnTo>
                    <a:pt x="57122" y="0"/>
                  </a:lnTo>
                  <a:lnTo>
                    <a:pt x="57122" y="190404"/>
                  </a:lnTo>
                  <a:lnTo>
                    <a:pt x="0" y="1904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9"/>
            <p:cNvSpPr/>
            <p:nvPr/>
          </p:nvSpPr>
          <p:spPr>
            <a:xfrm>
              <a:off x="5847426" y="0"/>
              <a:ext cx="646907" cy="5143315"/>
            </a:xfrm>
            <a:custGeom>
              <a:avLst/>
              <a:gdLst/>
              <a:ahLst/>
              <a:cxnLst/>
              <a:rect l="l" t="t" r="r" b="b"/>
              <a:pathLst>
                <a:path w="57122" h="190405" extrusionOk="0">
                  <a:moveTo>
                    <a:pt x="0" y="0"/>
                  </a:moveTo>
                  <a:lnTo>
                    <a:pt x="57122" y="0"/>
                  </a:lnTo>
                  <a:lnTo>
                    <a:pt x="57122" y="190404"/>
                  </a:lnTo>
                  <a:lnTo>
                    <a:pt x="0" y="1904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9"/>
            <p:cNvSpPr/>
            <p:nvPr/>
          </p:nvSpPr>
          <p:spPr>
            <a:xfrm>
              <a:off x="7142826" y="0"/>
              <a:ext cx="646907" cy="5143315"/>
            </a:xfrm>
            <a:custGeom>
              <a:avLst/>
              <a:gdLst/>
              <a:ahLst/>
              <a:cxnLst/>
              <a:rect l="l" t="t" r="r" b="b"/>
              <a:pathLst>
                <a:path w="57122" h="190405" extrusionOk="0">
                  <a:moveTo>
                    <a:pt x="0" y="0"/>
                  </a:moveTo>
                  <a:lnTo>
                    <a:pt x="57122" y="0"/>
                  </a:lnTo>
                  <a:lnTo>
                    <a:pt x="57122" y="190404"/>
                  </a:lnTo>
                  <a:lnTo>
                    <a:pt x="0" y="1904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9"/>
            <p:cNvSpPr/>
            <p:nvPr/>
          </p:nvSpPr>
          <p:spPr>
            <a:xfrm>
              <a:off x="8438226" y="0"/>
              <a:ext cx="646907" cy="5143315"/>
            </a:xfrm>
            <a:custGeom>
              <a:avLst/>
              <a:gdLst/>
              <a:ahLst/>
              <a:cxnLst/>
              <a:rect l="l" t="t" r="r" b="b"/>
              <a:pathLst>
                <a:path w="57122" h="190405" extrusionOk="0">
                  <a:moveTo>
                    <a:pt x="0" y="0"/>
                  </a:moveTo>
                  <a:lnTo>
                    <a:pt x="57122" y="0"/>
                  </a:lnTo>
                  <a:lnTo>
                    <a:pt x="57122" y="190404"/>
                  </a:lnTo>
                  <a:lnTo>
                    <a:pt x="0" y="1904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9"/>
            <p:cNvSpPr/>
            <p:nvPr/>
          </p:nvSpPr>
          <p:spPr>
            <a:xfrm>
              <a:off x="665826" y="0"/>
              <a:ext cx="646907" cy="5143315"/>
            </a:xfrm>
            <a:custGeom>
              <a:avLst/>
              <a:gdLst/>
              <a:ahLst/>
              <a:cxnLst/>
              <a:rect l="l" t="t" r="r" b="b"/>
              <a:pathLst>
                <a:path w="57122" h="190405" extrusionOk="0">
                  <a:moveTo>
                    <a:pt x="0" y="0"/>
                  </a:moveTo>
                  <a:lnTo>
                    <a:pt x="57122" y="0"/>
                  </a:lnTo>
                  <a:lnTo>
                    <a:pt x="57122" y="190404"/>
                  </a:lnTo>
                  <a:lnTo>
                    <a:pt x="0" y="1904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9"/>
            <p:cNvSpPr/>
            <p:nvPr/>
          </p:nvSpPr>
          <p:spPr>
            <a:xfrm>
              <a:off x="-629574" y="0"/>
              <a:ext cx="646907" cy="5143315"/>
            </a:xfrm>
            <a:custGeom>
              <a:avLst/>
              <a:gdLst/>
              <a:ahLst/>
              <a:cxnLst/>
              <a:rect l="l" t="t" r="r" b="b"/>
              <a:pathLst>
                <a:path w="57122" h="190405" extrusionOk="0">
                  <a:moveTo>
                    <a:pt x="0" y="0"/>
                  </a:moveTo>
                  <a:lnTo>
                    <a:pt x="57122" y="0"/>
                  </a:lnTo>
                  <a:lnTo>
                    <a:pt x="57122" y="190404"/>
                  </a:lnTo>
                  <a:lnTo>
                    <a:pt x="0" y="1904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2" name="Google Shape;1172;p19"/>
          <p:cNvGrpSpPr/>
          <p:nvPr/>
        </p:nvGrpSpPr>
        <p:grpSpPr>
          <a:xfrm>
            <a:off x="-1679587" y="-1575616"/>
            <a:ext cx="12503173" cy="8294732"/>
            <a:chOff x="-3142603" y="-1705630"/>
            <a:chExt cx="13732205" cy="9110084"/>
          </a:xfrm>
        </p:grpSpPr>
        <p:sp>
          <p:nvSpPr>
            <p:cNvPr id="1173" name="Google Shape;1173;p19"/>
            <p:cNvSpPr/>
            <p:nvPr/>
          </p:nvSpPr>
          <p:spPr>
            <a:xfrm>
              <a:off x="6584850" y="2821375"/>
              <a:ext cx="66100" cy="56525"/>
            </a:xfrm>
            <a:custGeom>
              <a:avLst/>
              <a:gdLst/>
              <a:ahLst/>
              <a:cxnLst/>
              <a:rect l="l" t="t" r="r" b="b"/>
              <a:pathLst>
                <a:path w="2644" h="2261" extrusionOk="0">
                  <a:moveTo>
                    <a:pt x="1509" y="1"/>
                  </a:moveTo>
                  <a:cubicBezTo>
                    <a:pt x="503" y="1"/>
                    <a:pt x="0" y="1207"/>
                    <a:pt x="704" y="1926"/>
                  </a:cubicBezTo>
                  <a:cubicBezTo>
                    <a:pt x="935" y="2157"/>
                    <a:pt x="1219" y="2260"/>
                    <a:pt x="1497" y="2260"/>
                  </a:cubicBezTo>
                  <a:cubicBezTo>
                    <a:pt x="2082" y="2260"/>
                    <a:pt x="2644" y="1803"/>
                    <a:pt x="2644" y="1121"/>
                  </a:cubicBezTo>
                  <a:cubicBezTo>
                    <a:pt x="2644" y="503"/>
                    <a:pt x="2126" y="1"/>
                    <a:pt x="1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9"/>
            <p:cNvSpPr/>
            <p:nvPr/>
          </p:nvSpPr>
          <p:spPr>
            <a:xfrm>
              <a:off x="962225" y="2821375"/>
              <a:ext cx="56775" cy="56425"/>
            </a:xfrm>
            <a:custGeom>
              <a:avLst/>
              <a:gdLst/>
              <a:ahLst/>
              <a:cxnLst/>
              <a:rect l="l" t="t" r="r" b="b"/>
              <a:pathLst>
                <a:path w="2271" h="2257" extrusionOk="0">
                  <a:moveTo>
                    <a:pt x="1110" y="0"/>
                  </a:moveTo>
                  <a:cubicBezTo>
                    <a:pt x="504" y="0"/>
                    <a:pt x="0" y="512"/>
                    <a:pt x="0" y="1121"/>
                  </a:cubicBezTo>
                  <a:cubicBezTo>
                    <a:pt x="0" y="1753"/>
                    <a:pt x="518" y="2256"/>
                    <a:pt x="1135" y="2256"/>
                  </a:cubicBezTo>
                  <a:cubicBezTo>
                    <a:pt x="1753" y="2256"/>
                    <a:pt x="2270" y="1753"/>
                    <a:pt x="2270" y="1121"/>
                  </a:cubicBezTo>
                  <a:cubicBezTo>
                    <a:pt x="2270" y="503"/>
                    <a:pt x="1753" y="1"/>
                    <a:pt x="1135" y="1"/>
                  </a:cubicBezTo>
                  <a:cubicBezTo>
                    <a:pt x="1127" y="0"/>
                    <a:pt x="1119" y="0"/>
                    <a:pt x="1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9"/>
            <p:cNvSpPr/>
            <p:nvPr/>
          </p:nvSpPr>
          <p:spPr>
            <a:xfrm>
              <a:off x="-3142603" y="-1705630"/>
              <a:ext cx="13732205" cy="9110084"/>
            </a:xfrm>
            <a:custGeom>
              <a:avLst/>
              <a:gdLst/>
              <a:ahLst/>
              <a:cxnLst/>
              <a:rect l="l" t="t" r="r" b="b"/>
              <a:pathLst>
                <a:path w="285478" h="189389" extrusionOk="0">
                  <a:moveTo>
                    <a:pt x="6868" y="1523"/>
                  </a:moveTo>
                  <a:cubicBezTo>
                    <a:pt x="6480" y="4267"/>
                    <a:pt x="4310" y="6422"/>
                    <a:pt x="1566" y="6767"/>
                  </a:cubicBezTo>
                  <a:lnTo>
                    <a:pt x="1566" y="1523"/>
                  </a:lnTo>
                  <a:close/>
                  <a:moveTo>
                    <a:pt x="283940" y="1523"/>
                  </a:moveTo>
                  <a:lnTo>
                    <a:pt x="283940" y="6767"/>
                  </a:lnTo>
                  <a:cubicBezTo>
                    <a:pt x="281181" y="6437"/>
                    <a:pt x="278997" y="4281"/>
                    <a:pt x="278624" y="1523"/>
                  </a:cubicBezTo>
                  <a:close/>
                  <a:moveTo>
                    <a:pt x="45185" y="76204"/>
                  </a:moveTo>
                  <a:cubicBezTo>
                    <a:pt x="56650" y="85858"/>
                    <a:pt x="56650" y="103530"/>
                    <a:pt x="45185" y="113199"/>
                  </a:cubicBezTo>
                  <a:lnTo>
                    <a:pt x="45185" y="76204"/>
                  </a:lnTo>
                  <a:close/>
                  <a:moveTo>
                    <a:pt x="240292" y="76204"/>
                  </a:moveTo>
                  <a:lnTo>
                    <a:pt x="240292" y="113199"/>
                  </a:lnTo>
                  <a:cubicBezTo>
                    <a:pt x="228856" y="103516"/>
                    <a:pt x="228856" y="85873"/>
                    <a:pt x="240292" y="76204"/>
                  </a:cubicBezTo>
                  <a:close/>
                  <a:moveTo>
                    <a:pt x="14410" y="71017"/>
                  </a:moveTo>
                  <a:lnTo>
                    <a:pt x="14410" y="118386"/>
                  </a:lnTo>
                  <a:lnTo>
                    <a:pt x="1566" y="118386"/>
                  </a:lnTo>
                  <a:lnTo>
                    <a:pt x="1566" y="71017"/>
                  </a:lnTo>
                  <a:close/>
                  <a:moveTo>
                    <a:pt x="283940" y="71017"/>
                  </a:moveTo>
                  <a:lnTo>
                    <a:pt x="283940" y="118386"/>
                  </a:lnTo>
                  <a:lnTo>
                    <a:pt x="271081" y="118386"/>
                  </a:lnTo>
                  <a:lnTo>
                    <a:pt x="271081" y="71017"/>
                  </a:lnTo>
                  <a:close/>
                  <a:moveTo>
                    <a:pt x="142106" y="70313"/>
                  </a:moveTo>
                  <a:lnTo>
                    <a:pt x="142106" y="93746"/>
                  </a:lnTo>
                  <a:cubicBezTo>
                    <a:pt x="141790" y="93962"/>
                    <a:pt x="141604" y="94321"/>
                    <a:pt x="141604" y="94694"/>
                  </a:cubicBezTo>
                  <a:cubicBezTo>
                    <a:pt x="141604" y="95068"/>
                    <a:pt x="141790" y="95427"/>
                    <a:pt x="142106" y="95628"/>
                  </a:cubicBezTo>
                  <a:lnTo>
                    <a:pt x="142106" y="119090"/>
                  </a:lnTo>
                  <a:cubicBezTo>
                    <a:pt x="128788" y="118759"/>
                    <a:pt x="118027" y="107955"/>
                    <a:pt x="118027" y="94694"/>
                  </a:cubicBezTo>
                  <a:cubicBezTo>
                    <a:pt x="118027" y="81448"/>
                    <a:pt x="128788" y="70629"/>
                    <a:pt x="142106" y="70313"/>
                  </a:cubicBezTo>
                  <a:close/>
                  <a:moveTo>
                    <a:pt x="143371" y="70313"/>
                  </a:moveTo>
                  <a:cubicBezTo>
                    <a:pt x="156703" y="70629"/>
                    <a:pt x="167450" y="81448"/>
                    <a:pt x="167450" y="94694"/>
                  </a:cubicBezTo>
                  <a:cubicBezTo>
                    <a:pt x="167450" y="107955"/>
                    <a:pt x="156718" y="118759"/>
                    <a:pt x="143371" y="119090"/>
                  </a:cubicBezTo>
                  <a:lnTo>
                    <a:pt x="143371" y="95628"/>
                  </a:lnTo>
                  <a:cubicBezTo>
                    <a:pt x="143687" y="95427"/>
                    <a:pt x="143888" y="95082"/>
                    <a:pt x="143888" y="94694"/>
                  </a:cubicBezTo>
                  <a:cubicBezTo>
                    <a:pt x="143888" y="94321"/>
                    <a:pt x="143687" y="93962"/>
                    <a:pt x="143371" y="93746"/>
                  </a:cubicBezTo>
                  <a:lnTo>
                    <a:pt x="143371" y="70313"/>
                  </a:lnTo>
                  <a:close/>
                  <a:moveTo>
                    <a:pt x="44251" y="42369"/>
                  </a:moveTo>
                  <a:lnTo>
                    <a:pt x="44251" y="147034"/>
                  </a:lnTo>
                  <a:lnTo>
                    <a:pt x="1566" y="147034"/>
                  </a:lnTo>
                  <a:lnTo>
                    <a:pt x="1566" y="119305"/>
                  </a:lnTo>
                  <a:lnTo>
                    <a:pt x="15344" y="119305"/>
                  </a:lnTo>
                  <a:lnTo>
                    <a:pt x="15344" y="70098"/>
                  </a:lnTo>
                  <a:lnTo>
                    <a:pt x="1566" y="70098"/>
                  </a:lnTo>
                  <a:lnTo>
                    <a:pt x="1566" y="42369"/>
                  </a:lnTo>
                  <a:close/>
                  <a:moveTo>
                    <a:pt x="283940" y="42369"/>
                  </a:moveTo>
                  <a:lnTo>
                    <a:pt x="283940" y="70098"/>
                  </a:lnTo>
                  <a:lnTo>
                    <a:pt x="270147" y="70098"/>
                  </a:lnTo>
                  <a:lnTo>
                    <a:pt x="270147" y="119305"/>
                  </a:lnTo>
                  <a:lnTo>
                    <a:pt x="283940" y="119305"/>
                  </a:lnTo>
                  <a:lnTo>
                    <a:pt x="283940" y="147034"/>
                  </a:lnTo>
                  <a:lnTo>
                    <a:pt x="241226" y="147034"/>
                  </a:lnTo>
                  <a:lnTo>
                    <a:pt x="241226" y="42369"/>
                  </a:lnTo>
                  <a:close/>
                  <a:moveTo>
                    <a:pt x="1566" y="182622"/>
                  </a:moveTo>
                  <a:cubicBezTo>
                    <a:pt x="4310" y="182966"/>
                    <a:pt x="6480" y="185107"/>
                    <a:pt x="6868" y="187851"/>
                  </a:cubicBezTo>
                  <a:lnTo>
                    <a:pt x="1566" y="187851"/>
                  </a:lnTo>
                  <a:lnTo>
                    <a:pt x="1566" y="182622"/>
                  </a:lnTo>
                  <a:close/>
                  <a:moveTo>
                    <a:pt x="142106" y="1523"/>
                  </a:moveTo>
                  <a:lnTo>
                    <a:pt x="142106" y="69379"/>
                  </a:lnTo>
                  <a:cubicBezTo>
                    <a:pt x="135541" y="69523"/>
                    <a:pt x="129276" y="72181"/>
                    <a:pt x="124607" y="76793"/>
                  </a:cubicBezTo>
                  <a:cubicBezTo>
                    <a:pt x="114593" y="86634"/>
                    <a:pt x="114593" y="102769"/>
                    <a:pt x="124607" y="112610"/>
                  </a:cubicBezTo>
                  <a:cubicBezTo>
                    <a:pt x="129276" y="117222"/>
                    <a:pt x="135541" y="119880"/>
                    <a:pt x="142106" y="120024"/>
                  </a:cubicBezTo>
                  <a:lnTo>
                    <a:pt x="142106" y="187851"/>
                  </a:lnTo>
                  <a:lnTo>
                    <a:pt x="7902" y="187851"/>
                  </a:lnTo>
                  <a:cubicBezTo>
                    <a:pt x="7514" y="184532"/>
                    <a:pt x="4885" y="181932"/>
                    <a:pt x="1566" y="181587"/>
                  </a:cubicBezTo>
                  <a:lnTo>
                    <a:pt x="1566" y="147953"/>
                  </a:lnTo>
                  <a:lnTo>
                    <a:pt x="45185" y="147953"/>
                  </a:lnTo>
                  <a:lnTo>
                    <a:pt x="45185" y="114406"/>
                  </a:lnTo>
                  <a:cubicBezTo>
                    <a:pt x="51234" y="109550"/>
                    <a:pt x="54725" y="102381"/>
                    <a:pt x="54725" y="94694"/>
                  </a:cubicBezTo>
                  <a:cubicBezTo>
                    <a:pt x="54725" y="87022"/>
                    <a:pt x="51205" y="79752"/>
                    <a:pt x="45185" y="74997"/>
                  </a:cubicBezTo>
                  <a:lnTo>
                    <a:pt x="45185" y="41435"/>
                  </a:lnTo>
                  <a:lnTo>
                    <a:pt x="1566" y="41435"/>
                  </a:lnTo>
                  <a:lnTo>
                    <a:pt x="1566" y="7801"/>
                  </a:lnTo>
                  <a:cubicBezTo>
                    <a:pt x="4885" y="7457"/>
                    <a:pt x="7528" y="4842"/>
                    <a:pt x="7902" y="1523"/>
                  </a:cubicBezTo>
                  <a:close/>
                  <a:moveTo>
                    <a:pt x="277575" y="1523"/>
                  </a:moveTo>
                  <a:cubicBezTo>
                    <a:pt x="277949" y="4856"/>
                    <a:pt x="280607" y="7457"/>
                    <a:pt x="283940" y="7801"/>
                  </a:cubicBezTo>
                  <a:lnTo>
                    <a:pt x="283940" y="41435"/>
                  </a:lnTo>
                  <a:lnTo>
                    <a:pt x="240292" y="41435"/>
                  </a:lnTo>
                  <a:lnTo>
                    <a:pt x="240292" y="74997"/>
                  </a:lnTo>
                  <a:cubicBezTo>
                    <a:pt x="234272" y="79767"/>
                    <a:pt x="230767" y="87022"/>
                    <a:pt x="230781" y="94694"/>
                  </a:cubicBezTo>
                  <a:cubicBezTo>
                    <a:pt x="230781" y="102381"/>
                    <a:pt x="234243" y="109550"/>
                    <a:pt x="240292" y="114406"/>
                  </a:cubicBezTo>
                  <a:lnTo>
                    <a:pt x="240292" y="147953"/>
                  </a:lnTo>
                  <a:lnTo>
                    <a:pt x="283940" y="147953"/>
                  </a:lnTo>
                  <a:lnTo>
                    <a:pt x="283940" y="181587"/>
                  </a:lnTo>
                  <a:cubicBezTo>
                    <a:pt x="280607" y="181932"/>
                    <a:pt x="277963" y="184532"/>
                    <a:pt x="277575" y="187851"/>
                  </a:cubicBezTo>
                  <a:lnTo>
                    <a:pt x="143371" y="187851"/>
                  </a:lnTo>
                  <a:lnTo>
                    <a:pt x="143371" y="120024"/>
                  </a:lnTo>
                  <a:cubicBezTo>
                    <a:pt x="149937" y="119880"/>
                    <a:pt x="156201" y="117222"/>
                    <a:pt x="160884" y="112610"/>
                  </a:cubicBezTo>
                  <a:cubicBezTo>
                    <a:pt x="170884" y="102769"/>
                    <a:pt x="170884" y="86634"/>
                    <a:pt x="160884" y="76793"/>
                  </a:cubicBezTo>
                  <a:cubicBezTo>
                    <a:pt x="156201" y="72181"/>
                    <a:pt x="149937" y="69523"/>
                    <a:pt x="143371" y="69379"/>
                  </a:cubicBezTo>
                  <a:lnTo>
                    <a:pt x="143371" y="1523"/>
                  </a:lnTo>
                  <a:close/>
                  <a:moveTo>
                    <a:pt x="283940" y="182622"/>
                  </a:moveTo>
                  <a:lnTo>
                    <a:pt x="283940" y="187851"/>
                  </a:lnTo>
                  <a:lnTo>
                    <a:pt x="278624" y="187851"/>
                  </a:lnTo>
                  <a:cubicBezTo>
                    <a:pt x="278997" y="185107"/>
                    <a:pt x="281181" y="182966"/>
                    <a:pt x="283940" y="182622"/>
                  </a:cubicBezTo>
                  <a:close/>
                  <a:moveTo>
                    <a:pt x="0" y="0"/>
                  </a:moveTo>
                  <a:lnTo>
                    <a:pt x="0" y="189388"/>
                  </a:lnTo>
                  <a:lnTo>
                    <a:pt x="285477" y="189388"/>
                  </a:lnTo>
                  <a:lnTo>
                    <a:pt x="2854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16346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6">
  <p:cSld name="Background 6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20"/>
          <p:cNvSpPr/>
          <p:nvPr/>
        </p:nvSpPr>
        <p:spPr>
          <a:xfrm>
            <a:off x="0" y="4297232"/>
            <a:ext cx="9143977" cy="1590892"/>
          </a:xfrm>
          <a:custGeom>
            <a:avLst/>
            <a:gdLst/>
            <a:ahLst/>
            <a:cxnLst/>
            <a:rect l="l" t="t" r="r" b="b"/>
            <a:pathLst>
              <a:path w="38533" h="13609" extrusionOk="0">
                <a:moveTo>
                  <a:pt x="1" y="0"/>
                </a:moveTo>
                <a:lnTo>
                  <a:pt x="1" y="13609"/>
                </a:lnTo>
                <a:lnTo>
                  <a:pt x="38533" y="13609"/>
                </a:lnTo>
                <a:lnTo>
                  <a:pt x="385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8" name="Google Shape;1178;p20"/>
          <p:cNvGrpSpPr/>
          <p:nvPr/>
        </p:nvGrpSpPr>
        <p:grpSpPr>
          <a:xfrm>
            <a:off x="237" y="4292878"/>
            <a:ext cx="9143686" cy="1595437"/>
            <a:chOff x="-6134075" y="3104468"/>
            <a:chExt cx="18783249" cy="3277397"/>
          </a:xfrm>
        </p:grpSpPr>
        <p:sp>
          <p:nvSpPr>
            <p:cNvPr id="1179" name="Google Shape;1179;p20"/>
            <p:cNvSpPr/>
            <p:nvPr/>
          </p:nvSpPr>
          <p:spPr>
            <a:xfrm>
              <a:off x="-6134075" y="3104468"/>
              <a:ext cx="7262883" cy="3277397"/>
            </a:xfrm>
            <a:custGeom>
              <a:avLst/>
              <a:gdLst/>
              <a:ahLst/>
              <a:cxnLst/>
              <a:rect l="l" t="t" r="r" b="b"/>
              <a:pathLst>
                <a:path w="30245" h="13648" extrusionOk="0">
                  <a:moveTo>
                    <a:pt x="25428" y="1"/>
                  </a:moveTo>
                  <a:lnTo>
                    <a:pt x="1" y="13648"/>
                  </a:lnTo>
                  <a:lnTo>
                    <a:pt x="11173" y="13648"/>
                  </a:lnTo>
                  <a:lnTo>
                    <a:pt x="30244" y="37"/>
                  </a:lnTo>
                  <a:lnTo>
                    <a:pt x="25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0"/>
            <p:cNvSpPr/>
            <p:nvPr/>
          </p:nvSpPr>
          <p:spPr>
            <a:xfrm>
              <a:off x="-767484" y="3113354"/>
              <a:ext cx="4209807" cy="3268512"/>
            </a:xfrm>
            <a:custGeom>
              <a:avLst/>
              <a:gdLst/>
              <a:ahLst/>
              <a:cxnLst/>
              <a:rect l="l" t="t" r="r" b="b"/>
              <a:pathLst>
                <a:path w="17531" h="13611" extrusionOk="0">
                  <a:moveTo>
                    <a:pt x="12712" y="0"/>
                  </a:moveTo>
                  <a:lnTo>
                    <a:pt x="1" y="13611"/>
                  </a:lnTo>
                  <a:lnTo>
                    <a:pt x="11172" y="13611"/>
                  </a:lnTo>
                  <a:lnTo>
                    <a:pt x="175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0"/>
            <p:cNvSpPr/>
            <p:nvPr/>
          </p:nvSpPr>
          <p:spPr>
            <a:xfrm>
              <a:off x="4598626" y="3113354"/>
              <a:ext cx="2683989" cy="3268512"/>
            </a:xfrm>
            <a:custGeom>
              <a:avLst/>
              <a:gdLst/>
              <a:ahLst/>
              <a:cxnLst/>
              <a:rect l="l" t="t" r="r" b="b"/>
              <a:pathLst>
                <a:path w="11177" h="13611" extrusionOk="0">
                  <a:moveTo>
                    <a:pt x="0" y="0"/>
                  </a:moveTo>
                  <a:lnTo>
                    <a:pt x="0" y="13611"/>
                  </a:lnTo>
                  <a:lnTo>
                    <a:pt x="11176" y="13611"/>
                  </a:lnTo>
                  <a:lnTo>
                    <a:pt x="4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0"/>
            <p:cNvSpPr/>
            <p:nvPr/>
          </p:nvSpPr>
          <p:spPr>
            <a:xfrm>
              <a:off x="6912590" y="3113354"/>
              <a:ext cx="5736585" cy="3268512"/>
            </a:xfrm>
            <a:custGeom>
              <a:avLst/>
              <a:gdLst/>
              <a:ahLst/>
              <a:cxnLst/>
              <a:rect l="l" t="t" r="r" b="b"/>
              <a:pathLst>
                <a:path w="23889" h="13611" extrusionOk="0">
                  <a:moveTo>
                    <a:pt x="1" y="0"/>
                  </a:moveTo>
                  <a:lnTo>
                    <a:pt x="12712" y="13611"/>
                  </a:lnTo>
                  <a:lnTo>
                    <a:pt x="23888" y="13611"/>
                  </a:lnTo>
                  <a:lnTo>
                    <a:pt x="48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20"/>
          <p:cNvGrpSpPr/>
          <p:nvPr/>
        </p:nvGrpSpPr>
        <p:grpSpPr>
          <a:xfrm>
            <a:off x="16" y="4140511"/>
            <a:ext cx="9143183" cy="156703"/>
            <a:chOff x="26" y="3997406"/>
            <a:chExt cx="13412326" cy="229871"/>
          </a:xfrm>
        </p:grpSpPr>
        <p:grpSp>
          <p:nvGrpSpPr>
            <p:cNvPr id="1184" name="Google Shape;1184;p20"/>
            <p:cNvGrpSpPr/>
            <p:nvPr/>
          </p:nvGrpSpPr>
          <p:grpSpPr>
            <a:xfrm>
              <a:off x="26" y="3997406"/>
              <a:ext cx="7221926" cy="229871"/>
              <a:chOff x="0" y="3997325"/>
              <a:chExt cx="9143993" cy="291050"/>
            </a:xfrm>
          </p:grpSpPr>
          <p:sp>
            <p:nvSpPr>
              <p:cNvPr id="1185" name="Google Shape;1185;p20"/>
              <p:cNvSpPr/>
              <p:nvPr/>
            </p:nvSpPr>
            <p:spPr>
              <a:xfrm>
                <a:off x="0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0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0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0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0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0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0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2" name="Google Shape;1192;p20"/>
            <p:cNvGrpSpPr/>
            <p:nvPr/>
          </p:nvGrpSpPr>
          <p:grpSpPr>
            <a:xfrm>
              <a:off x="7221944" y="3997406"/>
              <a:ext cx="6190407" cy="229871"/>
              <a:chOff x="1306050" y="3997325"/>
              <a:chExt cx="7837943" cy="291050"/>
            </a:xfrm>
          </p:grpSpPr>
          <p:sp>
            <p:nvSpPr>
              <p:cNvPr id="1193" name="Google Shape;1193;p20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0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0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0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0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0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75246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7"/>
          <p:cNvSpPr/>
          <p:nvPr/>
        </p:nvSpPr>
        <p:spPr>
          <a:xfrm>
            <a:off x="-6450490" y="0"/>
            <a:ext cx="22044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17"/>
          <p:cNvGrpSpPr/>
          <p:nvPr/>
        </p:nvGrpSpPr>
        <p:grpSpPr>
          <a:xfrm>
            <a:off x="-6450834" y="453914"/>
            <a:ext cx="22045667" cy="4690103"/>
            <a:chOff x="-6987328" y="6311341"/>
            <a:chExt cx="22395030" cy="4764428"/>
          </a:xfrm>
        </p:grpSpPr>
        <p:sp>
          <p:nvSpPr>
            <p:cNvPr id="1037" name="Google Shape;1037;p17"/>
            <p:cNvSpPr/>
            <p:nvPr/>
          </p:nvSpPr>
          <p:spPr>
            <a:xfrm>
              <a:off x="-2357508" y="6311341"/>
              <a:ext cx="13135266" cy="558944"/>
            </a:xfrm>
            <a:custGeom>
              <a:avLst/>
              <a:gdLst/>
              <a:ahLst/>
              <a:cxnLst/>
              <a:rect l="l" t="t" r="r" b="b"/>
              <a:pathLst>
                <a:path w="167547" h="9279" extrusionOk="0">
                  <a:moveTo>
                    <a:pt x="7845" y="0"/>
                  </a:moveTo>
                  <a:lnTo>
                    <a:pt x="1" y="9279"/>
                  </a:lnTo>
                  <a:lnTo>
                    <a:pt x="167546" y="9279"/>
                  </a:lnTo>
                  <a:lnTo>
                    <a:pt x="1596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-4069083" y="7557925"/>
              <a:ext cx="16558414" cy="866938"/>
            </a:xfrm>
            <a:custGeom>
              <a:avLst/>
              <a:gdLst/>
              <a:ahLst/>
              <a:cxnLst/>
              <a:rect l="l" t="t" r="r" b="b"/>
              <a:pathLst>
                <a:path w="211211" h="14392" extrusionOk="0">
                  <a:moveTo>
                    <a:pt x="12178" y="0"/>
                  </a:moveTo>
                  <a:lnTo>
                    <a:pt x="1" y="14392"/>
                  </a:lnTo>
                  <a:lnTo>
                    <a:pt x="211211" y="14392"/>
                  </a:lnTo>
                  <a:lnTo>
                    <a:pt x="1990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-6987328" y="9551760"/>
              <a:ext cx="22395030" cy="1524009"/>
            </a:xfrm>
            <a:custGeom>
              <a:avLst/>
              <a:gdLst/>
              <a:ahLst/>
              <a:cxnLst/>
              <a:rect l="l" t="t" r="r" b="b"/>
              <a:pathLst>
                <a:path w="285660" h="25300" extrusionOk="0">
                  <a:moveTo>
                    <a:pt x="21398" y="1"/>
                  </a:moveTo>
                  <a:lnTo>
                    <a:pt x="0" y="25299"/>
                  </a:lnTo>
                  <a:lnTo>
                    <a:pt x="285660" y="25299"/>
                  </a:lnTo>
                  <a:lnTo>
                    <a:pt x="264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660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3782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3" name="Google Shape;153;p3"/>
          <p:cNvSpPr txBox="1">
            <a:spLocks noGrp="1"/>
          </p:cNvSpPr>
          <p:nvPr>
            <p:ph type="subTitle" idx="1"/>
          </p:nvPr>
        </p:nvSpPr>
        <p:spPr>
          <a:xfrm>
            <a:off x="720000" y="2903575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"/>
          <p:cNvSpPr/>
          <p:nvPr/>
        </p:nvSpPr>
        <p:spPr>
          <a:xfrm>
            <a:off x="-1513950" y="4705812"/>
            <a:ext cx="12171900" cy="2117696"/>
          </a:xfrm>
          <a:custGeom>
            <a:avLst/>
            <a:gdLst/>
            <a:ahLst/>
            <a:cxnLst/>
            <a:rect l="l" t="t" r="r" b="b"/>
            <a:pathLst>
              <a:path w="38533" h="13609" extrusionOk="0">
                <a:moveTo>
                  <a:pt x="1" y="0"/>
                </a:moveTo>
                <a:lnTo>
                  <a:pt x="1" y="13609"/>
                </a:lnTo>
                <a:lnTo>
                  <a:pt x="38533" y="13609"/>
                </a:lnTo>
                <a:lnTo>
                  <a:pt x="385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3"/>
          <p:cNvGrpSpPr/>
          <p:nvPr/>
        </p:nvGrpSpPr>
        <p:grpSpPr>
          <a:xfrm>
            <a:off x="-1513656" y="4700020"/>
            <a:ext cx="12171546" cy="2123753"/>
            <a:chOff x="-6134075" y="3104468"/>
            <a:chExt cx="18783249" cy="3277397"/>
          </a:xfrm>
        </p:grpSpPr>
        <p:sp>
          <p:nvSpPr>
            <p:cNvPr id="156" name="Google Shape;156;p3"/>
            <p:cNvSpPr/>
            <p:nvPr/>
          </p:nvSpPr>
          <p:spPr>
            <a:xfrm>
              <a:off x="-6134075" y="3104468"/>
              <a:ext cx="7262883" cy="3277397"/>
            </a:xfrm>
            <a:custGeom>
              <a:avLst/>
              <a:gdLst/>
              <a:ahLst/>
              <a:cxnLst/>
              <a:rect l="l" t="t" r="r" b="b"/>
              <a:pathLst>
                <a:path w="30245" h="13648" extrusionOk="0">
                  <a:moveTo>
                    <a:pt x="25428" y="1"/>
                  </a:moveTo>
                  <a:lnTo>
                    <a:pt x="1" y="13648"/>
                  </a:lnTo>
                  <a:lnTo>
                    <a:pt x="11173" y="13648"/>
                  </a:lnTo>
                  <a:lnTo>
                    <a:pt x="30244" y="37"/>
                  </a:lnTo>
                  <a:lnTo>
                    <a:pt x="25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-767484" y="3113354"/>
              <a:ext cx="4209807" cy="3268512"/>
            </a:xfrm>
            <a:custGeom>
              <a:avLst/>
              <a:gdLst/>
              <a:ahLst/>
              <a:cxnLst/>
              <a:rect l="l" t="t" r="r" b="b"/>
              <a:pathLst>
                <a:path w="17531" h="13611" extrusionOk="0">
                  <a:moveTo>
                    <a:pt x="12712" y="0"/>
                  </a:moveTo>
                  <a:lnTo>
                    <a:pt x="1" y="13611"/>
                  </a:lnTo>
                  <a:lnTo>
                    <a:pt x="11172" y="13611"/>
                  </a:lnTo>
                  <a:lnTo>
                    <a:pt x="175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598626" y="3113354"/>
              <a:ext cx="2683989" cy="3268512"/>
            </a:xfrm>
            <a:custGeom>
              <a:avLst/>
              <a:gdLst/>
              <a:ahLst/>
              <a:cxnLst/>
              <a:rect l="l" t="t" r="r" b="b"/>
              <a:pathLst>
                <a:path w="11177" h="13611" extrusionOk="0">
                  <a:moveTo>
                    <a:pt x="0" y="0"/>
                  </a:moveTo>
                  <a:lnTo>
                    <a:pt x="0" y="13611"/>
                  </a:lnTo>
                  <a:lnTo>
                    <a:pt x="11176" y="13611"/>
                  </a:lnTo>
                  <a:lnTo>
                    <a:pt x="4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912590" y="3113354"/>
              <a:ext cx="5736585" cy="3268512"/>
            </a:xfrm>
            <a:custGeom>
              <a:avLst/>
              <a:gdLst/>
              <a:ahLst/>
              <a:cxnLst/>
              <a:rect l="l" t="t" r="r" b="b"/>
              <a:pathLst>
                <a:path w="23889" h="13611" extrusionOk="0">
                  <a:moveTo>
                    <a:pt x="1" y="0"/>
                  </a:moveTo>
                  <a:lnTo>
                    <a:pt x="12712" y="13611"/>
                  </a:lnTo>
                  <a:lnTo>
                    <a:pt x="23888" y="13611"/>
                  </a:lnTo>
                  <a:lnTo>
                    <a:pt x="48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3"/>
          <p:cNvGrpSpPr/>
          <p:nvPr/>
        </p:nvGrpSpPr>
        <p:grpSpPr>
          <a:xfrm>
            <a:off x="-1513928" y="4497191"/>
            <a:ext cx="12171686" cy="208608"/>
            <a:chOff x="26" y="3997406"/>
            <a:chExt cx="13412326" cy="229871"/>
          </a:xfrm>
        </p:grpSpPr>
        <p:grpSp>
          <p:nvGrpSpPr>
            <p:cNvPr id="161" name="Google Shape;161;p3"/>
            <p:cNvGrpSpPr/>
            <p:nvPr/>
          </p:nvGrpSpPr>
          <p:grpSpPr>
            <a:xfrm>
              <a:off x="26" y="3997406"/>
              <a:ext cx="7221926" cy="229871"/>
              <a:chOff x="0" y="3997325"/>
              <a:chExt cx="9143993" cy="291050"/>
            </a:xfrm>
          </p:grpSpPr>
          <p:sp>
            <p:nvSpPr>
              <p:cNvPr id="162" name="Google Shape;162;p3"/>
              <p:cNvSpPr/>
              <p:nvPr/>
            </p:nvSpPr>
            <p:spPr>
              <a:xfrm>
                <a:off x="0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3"/>
            <p:cNvGrpSpPr/>
            <p:nvPr/>
          </p:nvGrpSpPr>
          <p:grpSpPr>
            <a:xfrm>
              <a:off x="7221944" y="3997406"/>
              <a:ext cx="6190407" cy="229871"/>
              <a:chOff x="1306050" y="3997325"/>
              <a:chExt cx="7837943" cy="291050"/>
            </a:xfrm>
          </p:grpSpPr>
          <p:sp>
            <p:nvSpPr>
              <p:cNvPr id="170" name="Google Shape;170;p3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6" name="Google Shape;176;p3"/>
          <p:cNvGrpSpPr/>
          <p:nvPr/>
        </p:nvGrpSpPr>
        <p:grpSpPr>
          <a:xfrm rot="10800000">
            <a:off x="6423677" y="-389126"/>
            <a:ext cx="3672473" cy="6031299"/>
            <a:chOff x="237850" y="660025"/>
            <a:chExt cx="2725600" cy="4476250"/>
          </a:xfrm>
        </p:grpSpPr>
        <p:sp>
          <p:nvSpPr>
            <p:cNvPr id="177" name="Google Shape;177;p3"/>
            <p:cNvSpPr/>
            <p:nvPr/>
          </p:nvSpPr>
          <p:spPr>
            <a:xfrm>
              <a:off x="582175" y="3663275"/>
              <a:ext cx="109600" cy="43700"/>
            </a:xfrm>
            <a:custGeom>
              <a:avLst/>
              <a:gdLst/>
              <a:ahLst/>
              <a:cxnLst/>
              <a:rect l="l" t="t" r="r" b="b"/>
              <a:pathLst>
                <a:path w="4384" h="1748" extrusionOk="0">
                  <a:moveTo>
                    <a:pt x="1" y="0"/>
                  </a:moveTo>
                  <a:lnTo>
                    <a:pt x="1" y="1747"/>
                  </a:lnTo>
                  <a:lnTo>
                    <a:pt x="4383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1258975" y="4396100"/>
              <a:ext cx="117900" cy="84350"/>
            </a:xfrm>
            <a:custGeom>
              <a:avLst/>
              <a:gdLst/>
              <a:ahLst/>
              <a:cxnLst/>
              <a:rect l="l" t="t" r="r" b="b"/>
              <a:pathLst>
                <a:path w="4716" h="3374" extrusionOk="0">
                  <a:moveTo>
                    <a:pt x="697" y="0"/>
                  </a:moveTo>
                  <a:lnTo>
                    <a:pt x="0" y="1606"/>
                  </a:lnTo>
                  <a:lnTo>
                    <a:pt x="4019" y="3373"/>
                  </a:lnTo>
                  <a:lnTo>
                    <a:pt x="4716" y="1768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1939550" y="4427400"/>
              <a:ext cx="114375" cy="100250"/>
            </a:xfrm>
            <a:custGeom>
              <a:avLst/>
              <a:gdLst/>
              <a:ahLst/>
              <a:cxnLst/>
              <a:rect l="l" t="t" r="r" b="b"/>
              <a:pathLst>
                <a:path w="4575" h="4010" extrusionOk="0">
                  <a:moveTo>
                    <a:pt x="3534" y="1"/>
                  </a:moveTo>
                  <a:lnTo>
                    <a:pt x="0" y="2606"/>
                  </a:lnTo>
                  <a:lnTo>
                    <a:pt x="1040" y="4009"/>
                  </a:lnTo>
                  <a:lnTo>
                    <a:pt x="4575" y="1404"/>
                  </a:lnTo>
                  <a:lnTo>
                    <a:pt x="35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849075" y="4371875"/>
              <a:ext cx="114375" cy="100225"/>
            </a:xfrm>
            <a:custGeom>
              <a:avLst/>
              <a:gdLst/>
              <a:ahLst/>
              <a:cxnLst/>
              <a:rect l="l" t="t" r="r" b="b"/>
              <a:pathLst>
                <a:path w="4575" h="4009" extrusionOk="0">
                  <a:moveTo>
                    <a:pt x="3535" y="0"/>
                  </a:moveTo>
                  <a:lnTo>
                    <a:pt x="1" y="2605"/>
                  </a:lnTo>
                  <a:lnTo>
                    <a:pt x="1041" y="4009"/>
                  </a:lnTo>
                  <a:lnTo>
                    <a:pt x="4575" y="1404"/>
                  </a:lnTo>
                  <a:lnTo>
                    <a:pt x="35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286400" y="4685900"/>
              <a:ext cx="43700" cy="109825"/>
            </a:xfrm>
            <a:custGeom>
              <a:avLst/>
              <a:gdLst/>
              <a:ahLst/>
              <a:cxnLst/>
              <a:rect l="l" t="t" r="r" b="b"/>
              <a:pathLst>
                <a:path w="1748" h="4393" extrusionOk="0">
                  <a:moveTo>
                    <a:pt x="0" y="0"/>
                  </a:moveTo>
                  <a:lnTo>
                    <a:pt x="0" y="4393"/>
                  </a:lnTo>
                  <a:lnTo>
                    <a:pt x="1747" y="4393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641575" y="4923950"/>
              <a:ext cx="118175" cy="82325"/>
            </a:xfrm>
            <a:custGeom>
              <a:avLst/>
              <a:gdLst/>
              <a:ahLst/>
              <a:cxnLst/>
              <a:rect l="l" t="t" r="r" b="b"/>
              <a:pathLst>
                <a:path w="4727" h="3293" extrusionOk="0">
                  <a:moveTo>
                    <a:pt x="657" y="0"/>
                  </a:moveTo>
                  <a:lnTo>
                    <a:pt x="1" y="1626"/>
                  </a:lnTo>
                  <a:lnTo>
                    <a:pt x="4060" y="3292"/>
                  </a:lnTo>
                  <a:lnTo>
                    <a:pt x="4726" y="167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39025" y="2920600"/>
              <a:ext cx="118150" cy="84075"/>
            </a:xfrm>
            <a:custGeom>
              <a:avLst/>
              <a:gdLst/>
              <a:ahLst/>
              <a:cxnLst/>
              <a:rect l="l" t="t" r="r" b="b"/>
              <a:pathLst>
                <a:path w="4726" h="3363" extrusionOk="0">
                  <a:moveTo>
                    <a:pt x="707" y="0"/>
                  </a:moveTo>
                  <a:lnTo>
                    <a:pt x="0" y="1596"/>
                  </a:lnTo>
                  <a:lnTo>
                    <a:pt x="4029" y="3363"/>
                  </a:lnTo>
                  <a:lnTo>
                    <a:pt x="4726" y="1767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965550" y="1064925"/>
              <a:ext cx="118175" cy="84075"/>
            </a:xfrm>
            <a:custGeom>
              <a:avLst/>
              <a:gdLst/>
              <a:ahLst/>
              <a:cxnLst/>
              <a:rect l="l" t="t" r="r" b="b"/>
              <a:pathLst>
                <a:path w="4727" h="3363" extrusionOk="0">
                  <a:moveTo>
                    <a:pt x="697" y="0"/>
                  </a:moveTo>
                  <a:lnTo>
                    <a:pt x="0" y="1596"/>
                  </a:lnTo>
                  <a:lnTo>
                    <a:pt x="4019" y="3363"/>
                  </a:lnTo>
                  <a:lnTo>
                    <a:pt x="4726" y="1768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1190825" y="3453500"/>
              <a:ext cx="50500" cy="112350"/>
            </a:xfrm>
            <a:custGeom>
              <a:avLst/>
              <a:gdLst/>
              <a:ahLst/>
              <a:cxnLst/>
              <a:rect l="l" t="t" r="r" b="b"/>
              <a:pathLst>
                <a:path w="2020" h="4494" extrusionOk="0">
                  <a:moveTo>
                    <a:pt x="273" y="0"/>
                  </a:moveTo>
                  <a:lnTo>
                    <a:pt x="0" y="4383"/>
                  </a:lnTo>
                  <a:lnTo>
                    <a:pt x="1747" y="4494"/>
                  </a:lnTo>
                  <a:lnTo>
                    <a:pt x="2020" y="10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2095800" y="4191375"/>
              <a:ext cx="50275" cy="112100"/>
            </a:xfrm>
            <a:custGeom>
              <a:avLst/>
              <a:gdLst/>
              <a:ahLst/>
              <a:cxnLst/>
              <a:rect l="l" t="t" r="r" b="b"/>
              <a:pathLst>
                <a:path w="2011" h="4484" extrusionOk="0">
                  <a:moveTo>
                    <a:pt x="273" y="0"/>
                  </a:moveTo>
                  <a:lnTo>
                    <a:pt x="1" y="4383"/>
                  </a:lnTo>
                  <a:lnTo>
                    <a:pt x="1748" y="4484"/>
                  </a:lnTo>
                  <a:lnTo>
                    <a:pt x="2010" y="10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2644100" y="4122200"/>
              <a:ext cx="118175" cy="86625"/>
            </a:xfrm>
            <a:custGeom>
              <a:avLst/>
              <a:gdLst/>
              <a:ahLst/>
              <a:cxnLst/>
              <a:rect l="l" t="t" r="r" b="b"/>
              <a:pathLst>
                <a:path w="4727" h="3465" extrusionOk="0">
                  <a:moveTo>
                    <a:pt x="758" y="1"/>
                  </a:moveTo>
                  <a:lnTo>
                    <a:pt x="1" y="1576"/>
                  </a:lnTo>
                  <a:lnTo>
                    <a:pt x="3969" y="3464"/>
                  </a:lnTo>
                  <a:lnTo>
                    <a:pt x="4726" y="1889"/>
                  </a:lnTo>
                  <a:lnTo>
                    <a:pt x="7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2400250" y="4371100"/>
              <a:ext cx="92675" cy="116900"/>
            </a:xfrm>
            <a:custGeom>
              <a:avLst/>
              <a:gdLst/>
              <a:ahLst/>
              <a:cxnLst/>
              <a:rect l="l" t="t" r="r" b="b"/>
              <a:pathLst>
                <a:path w="3707" h="4676" extrusionOk="0">
                  <a:moveTo>
                    <a:pt x="1515" y="1"/>
                  </a:moveTo>
                  <a:lnTo>
                    <a:pt x="0" y="869"/>
                  </a:lnTo>
                  <a:lnTo>
                    <a:pt x="2202" y="4676"/>
                  </a:lnTo>
                  <a:lnTo>
                    <a:pt x="3706" y="3797"/>
                  </a:lnTo>
                  <a:lnTo>
                    <a:pt x="1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651175" y="4658375"/>
              <a:ext cx="117400" cy="69700"/>
            </a:xfrm>
            <a:custGeom>
              <a:avLst/>
              <a:gdLst/>
              <a:ahLst/>
              <a:cxnLst/>
              <a:rect l="l" t="t" r="r" b="b"/>
              <a:pathLst>
                <a:path w="4696" h="2788" extrusionOk="0">
                  <a:moveTo>
                    <a:pt x="4261" y="1"/>
                  </a:moveTo>
                  <a:lnTo>
                    <a:pt x="0" y="1091"/>
                  </a:lnTo>
                  <a:lnTo>
                    <a:pt x="434" y="2788"/>
                  </a:lnTo>
                  <a:lnTo>
                    <a:pt x="4696" y="1697"/>
                  </a:lnTo>
                  <a:lnTo>
                    <a:pt x="4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03750" y="2062050"/>
              <a:ext cx="50250" cy="112375"/>
            </a:xfrm>
            <a:custGeom>
              <a:avLst/>
              <a:gdLst/>
              <a:ahLst/>
              <a:cxnLst/>
              <a:rect l="l" t="t" r="r" b="b"/>
              <a:pathLst>
                <a:path w="2010" h="4495" extrusionOk="0">
                  <a:moveTo>
                    <a:pt x="263" y="1"/>
                  </a:moveTo>
                  <a:lnTo>
                    <a:pt x="0" y="4383"/>
                  </a:lnTo>
                  <a:lnTo>
                    <a:pt x="1747" y="4494"/>
                  </a:lnTo>
                  <a:lnTo>
                    <a:pt x="2010" y="102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237925" y="786475"/>
              <a:ext cx="114125" cy="56575"/>
            </a:xfrm>
            <a:custGeom>
              <a:avLst/>
              <a:gdLst/>
              <a:ahLst/>
              <a:cxnLst/>
              <a:rect l="l" t="t" r="r" b="b"/>
              <a:pathLst>
                <a:path w="4565" h="2263" extrusionOk="0">
                  <a:moveTo>
                    <a:pt x="203" y="1"/>
                  </a:moveTo>
                  <a:lnTo>
                    <a:pt x="1" y="1738"/>
                  </a:lnTo>
                  <a:lnTo>
                    <a:pt x="4353" y="2263"/>
                  </a:lnTo>
                  <a:lnTo>
                    <a:pt x="4565" y="52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555325" y="1172975"/>
              <a:ext cx="96225" cy="115875"/>
            </a:xfrm>
            <a:custGeom>
              <a:avLst/>
              <a:gdLst/>
              <a:ahLst/>
              <a:cxnLst/>
              <a:rect l="l" t="t" r="r" b="b"/>
              <a:pathLst>
                <a:path w="3849" h="4635" extrusionOk="0">
                  <a:moveTo>
                    <a:pt x="2374" y="0"/>
                  </a:moveTo>
                  <a:lnTo>
                    <a:pt x="1" y="3696"/>
                  </a:lnTo>
                  <a:lnTo>
                    <a:pt x="1475" y="4635"/>
                  </a:lnTo>
                  <a:lnTo>
                    <a:pt x="3848" y="939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216300" y="1115675"/>
              <a:ext cx="61875" cy="115625"/>
            </a:xfrm>
            <a:custGeom>
              <a:avLst/>
              <a:gdLst/>
              <a:ahLst/>
              <a:cxnLst/>
              <a:rect l="l" t="t" r="r" b="b"/>
              <a:pathLst>
                <a:path w="2475" h="4625" extrusionOk="0">
                  <a:moveTo>
                    <a:pt x="1728" y="0"/>
                  </a:moveTo>
                  <a:lnTo>
                    <a:pt x="1" y="303"/>
                  </a:lnTo>
                  <a:lnTo>
                    <a:pt x="758" y="4625"/>
                  </a:lnTo>
                  <a:lnTo>
                    <a:pt x="2475" y="4322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473700" y="1004850"/>
              <a:ext cx="115650" cy="96950"/>
            </a:xfrm>
            <a:custGeom>
              <a:avLst/>
              <a:gdLst/>
              <a:ahLst/>
              <a:cxnLst/>
              <a:rect l="l" t="t" r="r" b="b"/>
              <a:pathLst>
                <a:path w="4626" h="3878" extrusionOk="0">
                  <a:moveTo>
                    <a:pt x="3656" y="0"/>
                  </a:moveTo>
                  <a:lnTo>
                    <a:pt x="1" y="2424"/>
                  </a:lnTo>
                  <a:lnTo>
                    <a:pt x="970" y="3878"/>
                  </a:lnTo>
                  <a:lnTo>
                    <a:pt x="4625" y="1454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419525" y="725650"/>
              <a:ext cx="66675" cy="116900"/>
            </a:xfrm>
            <a:custGeom>
              <a:avLst/>
              <a:gdLst/>
              <a:ahLst/>
              <a:cxnLst/>
              <a:rect l="l" t="t" r="r" b="b"/>
              <a:pathLst>
                <a:path w="2667" h="4676" extrusionOk="0">
                  <a:moveTo>
                    <a:pt x="1697" y="0"/>
                  </a:moveTo>
                  <a:lnTo>
                    <a:pt x="0" y="394"/>
                  </a:lnTo>
                  <a:lnTo>
                    <a:pt x="960" y="4676"/>
                  </a:lnTo>
                  <a:lnTo>
                    <a:pt x="2666" y="4292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847900" y="676675"/>
              <a:ext cx="103025" cy="112875"/>
            </a:xfrm>
            <a:custGeom>
              <a:avLst/>
              <a:gdLst/>
              <a:ahLst/>
              <a:cxnLst/>
              <a:rect l="l" t="t" r="r" b="b"/>
              <a:pathLst>
                <a:path w="4121" h="4515" extrusionOk="0">
                  <a:moveTo>
                    <a:pt x="2768" y="0"/>
                  </a:moveTo>
                  <a:lnTo>
                    <a:pt x="1" y="3413"/>
                  </a:lnTo>
                  <a:lnTo>
                    <a:pt x="1354" y="4514"/>
                  </a:lnTo>
                  <a:lnTo>
                    <a:pt x="4121" y="1101"/>
                  </a:lnTo>
                  <a:lnTo>
                    <a:pt x="2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265525" y="1646025"/>
              <a:ext cx="117925" cy="77025"/>
            </a:xfrm>
            <a:custGeom>
              <a:avLst/>
              <a:gdLst/>
              <a:ahLst/>
              <a:cxnLst/>
              <a:rect l="l" t="t" r="r" b="b"/>
              <a:pathLst>
                <a:path w="4717" h="3081" extrusionOk="0">
                  <a:moveTo>
                    <a:pt x="566" y="1"/>
                  </a:moveTo>
                  <a:lnTo>
                    <a:pt x="1" y="1657"/>
                  </a:lnTo>
                  <a:lnTo>
                    <a:pt x="4151" y="3081"/>
                  </a:lnTo>
                  <a:lnTo>
                    <a:pt x="4716" y="1425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746925" y="1455950"/>
              <a:ext cx="104300" cy="112100"/>
            </a:xfrm>
            <a:custGeom>
              <a:avLst/>
              <a:gdLst/>
              <a:ahLst/>
              <a:cxnLst/>
              <a:rect l="l" t="t" r="r" b="b"/>
              <a:pathLst>
                <a:path w="4172" h="4484" extrusionOk="0">
                  <a:moveTo>
                    <a:pt x="1344" y="1"/>
                  </a:moveTo>
                  <a:lnTo>
                    <a:pt x="1" y="1131"/>
                  </a:lnTo>
                  <a:lnTo>
                    <a:pt x="2838" y="4484"/>
                  </a:lnTo>
                  <a:lnTo>
                    <a:pt x="4171" y="3363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73B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237675" y="1276725"/>
              <a:ext cx="92425" cy="117150"/>
            </a:xfrm>
            <a:custGeom>
              <a:avLst/>
              <a:gdLst/>
              <a:ahLst/>
              <a:cxnLst/>
              <a:rect l="l" t="t" r="r" b="b"/>
              <a:pathLst>
                <a:path w="3697" h="4686" extrusionOk="0">
                  <a:moveTo>
                    <a:pt x="2182" y="0"/>
                  </a:moveTo>
                  <a:lnTo>
                    <a:pt x="1" y="3817"/>
                  </a:lnTo>
                  <a:lnTo>
                    <a:pt x="1515" y="4686"/>
                  </a:lnTo>
                  <a:lnTo>
                    <a:pt x="3696" y="869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152700" y="2567950"/>
              <a:ext cx="48225" cy="111600"/>
            </a:xfrm>
            <a:custGeom>
              <a:avLst/>
              <a:gdLst/>
              <a:ahLst/>
              <a:cxnLst/>
              <a:rect l="l" t="t" r="r" b="b"/>
              <a:pathLst>
                <a:path w="1929" h="4464" extrusionOk="0">
                  <a:moveTo>
                    <a:pt x="1737" y="0"/>
                  </a:moveTo>
                  <a:lnTo>
                    <a:pt x="0" y="81"/>
                  </a:lnTo>
                  <a:lnTo>
                    <a:pt x="192" y="4463"/>
                  </a:lnTo>
                  <a:lnTo>
                    <a:pt x="1929" y="4393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018150" y="2825175"/>
              <a:ext cx="80300" cy="118175"/>
            </a:xfrm>
            <a:custGeom>
              <a:avLst/>
              <a:gdLst/>
              <a:ahLst/>
              <a:cxnLst/>
              <a:rect l="l" t="t" r="r" b="b"/>
              <a:pathLst>
                <a:path w="3212" h="4727" extrusionOk="0">
                  <a:moveTo>
                    <a:pt x="1576" y="1"/>
                  </a:moveTo>
                  <a:lnTo>
                    <a:pt x="0" y="4100"/>
                  </a:lnTo>
                  <a:lnTo>
                    <a:pt x="1626" y="4726"/>
                  </a:lnTo>
                  <a:lnTo>
                    <a:pt x="3211" y="62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82725" y="4260550"/>
              <a:ext cx="80300" cy="118150"/>
            </a:xfrm>
            <a:custGeom>
              <a:avLst/>
              <a:gdLst/>
              <a:ahLst/>
              <a:cxnLst/>
              <a:rect l="l" t="t" r="r" b="b"/>
              <a:pathLst>
                <a:path w="3212" h="4726" extrusionOk="0">
                  <a:moveTo>
                    <a:pt x="1586" y="0"/>
                  </a:moveTo>
                  <a:lnTo>
                    <a:pt x="1" y="4100"/>
                  </a:lnTo>
                  <a:lnTo>
                    <a:pt x="1626" y="4726"/>
                  </a:lnTo>
                  <a:lnTo>
                    <a:pt x="3212" y="626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177175" y="3139450"/>
              <a:ext cx="117675" cy="73000"/>
            </a:xfrm>
            <a:custGeom>
              <a:avLst/>
              <a:gdLst/>
              <a:ahLst/>
              <a:cxnLst/>
              <a:rect l="l" t="t" r="r" b="b"/>
              <a:pathLst>
                <a:path w="4707" h="2920" extrusionOk="0">
                  <a:moveTo>
                    <a:pt x="4211" y="1"/>
                  </a:moveTo>
                  <a:lnTo>
                    <a:pt x="1" y="1243"/>
                  </a:lnTo>
                  <a:lnTo>
                    <a:pt x="496" y="2919"/>
                  </a:lnTo>
                  <a:lnTo>
                    <a:pt x="4706" y="1677"/>
                  </a:lnTo>
                  <a:lnTo>
                    <a:pt x="4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844475" y="2103950"/>
              <a:ext cx="96200" cy="116150"/>
            </a:xfrm>
            <a:custGeom>
              <a:avLst/>
              <a:gdLst/>
              <a:ahLst/>
              <a:cxnLst/>
              <a:rect l="l" t="t" r="r" b="b"/>
              <a:pathLst>
                <a:path w="3848" h="4646" extrusionOk="0">
                  <a:moveTo>
                    <a:pt x="2373" y="1"/>
                  </a:moveTo>
                  <a:lnTo>
                    <a:pt x="0" y="3697"/>
                  </a:lnTo>
                  <a:lnTo>
                    <a:pt x="1475" y="4646"/>
                  </a:lnTo>
                  <a:lnTo>
                    <a:pt x="3847" y="950"/>
                  </a:lnTo>
                  <a:lnTo>
                    <a:pt x="2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81100" y="2506100"/>
              <a:ext cx="115650" cy="97200"/>
            </a:xfrm>
            <a:custGeom>
              <a:avLst/>
              <a:gdLst/>
              <a:ahLst/>
              <a:cxnLst/>
              <a:rect l="l" t="t" r="r" b="b"/>
              <a:pathLst>
                <a:path w="4626" h="3888" extrusionOk="0">
                  <a:moveTo>
                    <a:pt x="3656" y="0"/>
                  </a:moveTo>
                  <a:lnTo>
                    <a:pt x="1" y="2424"/>
                  </a:lnTo>
                  <a:lnTo>
                    <a:pt x="960" y="3888"/>
                  </a:lnTo>
                  <a:lnTo>
                    <a:pt x="4625" y="1454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211775" y="2019900"/>
              <a:ext cx="114625" cy="100250"/>
            </a:xfrm>
            <a:custGeom>
              <a:avLst/>
              <a:gdLst/>
              <a:ahLst/>
              <a:cxnLst/>
              <a:rect l="l" t="t" r="r" b="b"/>
              <a:pathLst>
                <a:path w="4585" h="4010" extrusionOk="0">
                  <a:moveTo>
                    <a:pt x="1040" y="0"/>
                  </a:moveTo>
                  <a:lnTo>
                    <a:pt x="0" y="1414"/>
                  </a:lnTo>
                  <a:lnTo>
                    <a:pt x="3544" y="4009"/>
                  </a:lnTo>
                  <a:lnTo>
                    <a:pt x="4584" y="259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462175" y="4818175"/>
              <a:ext cx="109850" cy="43700"/>
            </a:xfrm>
            <a:custGeom>
              <a:avLst/>
              <a:gdLst/>
              <a:ahLst/>
              <a:cxnLst/>
              <a:rect l="l" t="t" r="r" b="b"/>
              <a:pathLst>
                <a:path w="4394" h="1748" extrusionOk="0">
                  <a:moveTo>
                    <a:pt x="1" y="1"/>
                  </a:moveTo>
                  <a:lnTo>
                    <a:pt x="1" y="1747"/>
                  </a:lnTo>
                  <a:lnTo>
                    <a:pt x="4393" y="1747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1106250" y="5031225"/>
              <a:ext cx="111600" cy="105050"/>
            </a:xfrm>
            <a:custGeom>
              <a:avLst/>
              <a:gdLst/>
              <a:ahLst/>
              <a:cxnLst/>
              <a:rect l="l" t="t" r="r" b="b"/>
              <a:pathLst>
                <a:path w="4464" h="4202" extrusionOk="0">
                  <a:moveTo>
                    <a:pt x="3312" y="1"/>
                  </a:moveTo>
                  <a:lnTo>
                    <a:pt x="0" y="2879"/>
                  </a:lnTo>
                  <a:lnTo>
                    <a:pt x="1141" y="4201"/>
                  </a:lnTo>
                  <a:lnTo>
                    <a:pt x="4464" y="1324"/>
                  </a:lnTo>
                  <a:lnTo>
                    <a:pt x="33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96150" y="3257100"/>
              <a:ext cx="96200" cy="115900"/>
            </a:xfrm>
            <a:custGeom>
              <a:avLst/>
              <a:gdLst/>
              <a:ahLst/>
              <a:cxnLst/>
              <a:rect l="l" t="t" r="r" b="b"/>
              <a:pathLst>
                <a:path w="3848" h="4636" extrusionOk="0">
                  <a:moveTo>
                    <a:pt x="2373" y="0"/>
                  </a:moveTo>
                  <a:lnTo>
                    <a:pt x="0" y="3696"/>
                  </a:lnTo>
                  <a:lnTo>
                    <a:pt x="1474" y="4635"/>
                  </a:lnTo>
                  <a:lnTo>
                    <a:pt x="3847" y="950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623850" y="950825"/>
              <a:ext cx="86350" cy="117900"/>
            </a:xfrm>
            <a:custGeom>
              <a:avLst/>
              <a:gdLst/>
              <a:ahLst/>
              <a:cxnLst/>
              <a:rect l="l" t="t" r="r" b="b"/>
              <a:pathLst>
                <a:path w="3454" h="4716" extrusionOk="0">
                  <a:moveTo>
                    <a:pt x="1868" y="0"/>
                  </a:moveTo>
                  <a:lnTo>
                    <a:pt x="0" y="3969"/>
                  </a:lnTo>
                  <a:lnTo>
                    <a:pt x="1585" y="4716"/>
                  </a:lnTo>
                  <a:lnTo>
                    <a:pt x="3453" y="737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012100" y="768825"/>
              <a:ext cx="117150" cy="91150"/>
            </a:xfrm>
            <a:custGeom>
              <a:avLst/>
              <a:gdLst/>
              <a:ahLst/>
              <a:cxnLst/>
              <a:rect l="l" t="t" r="r" b="b"/>
              <a:pathLst>
                <a:path w="4686" h="3646" extrusionOk="0">
                  <a:moveTo>
                    <a:pt x="838" y="0"/>
                  </a:moveTo>
                  <a:lnTo>
                    <a:pt x="0" y="1535"/>
                  </a:lnTo>
                  <a:lnTo>
                    <a:pt x="3847" y="3645"/>
                  </a:lnTo>
                  <a:lnTo>
                    <a:pt x="4685" y="2110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60050" y="660025"/>
              <a:ext cx="116900" cy="92900"/>
            </a:xfrm>
            <a:custGeom>
              <a:avLst/>
              <a:gdLst/>
              <a:ahLst/>
              <a:cxnLst/>
              <a:rect l="l" t="t" r="r" b="b"/>
              <a:pathLst>
                <a:path w="4676" h="3716" extrusionOk="0">
                  <a:moveTo>
                    <a:pt x="3807" y="0"/>
                  </a:moveTo>
                  <a:lnTo>
                    <a:pt x="0" y="2201"/>
                  </a:lnTo>
                  <a:lnTo>
                    <a:pt x="868" y="3716"/>
                  </a:lnTo>
                  <a:lnTo>
                    <a:pt x="4675" y="1515"/>
                  </a:lnTo>
                  <a:lnTo>
                    <a:pt x="38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37850" y="1312825"/>
              <a:ext cx="118175" cy="82825"/>
            </a:xfrm>
            <a:custGeom>
              <a:avLst/>
              <a:gdLst/>
              <a:ahLst/>
              <a:cxnLst/>
              <a:rect l="l" t="t" r="r" b="b"/>
              <a:pathLst>
                <a:path w="4727" h="3313" extrusionOk="0">
                  <a:moveTo>
                    <a:pt x="677" y="0"/>
                  </a:moveTo>
                  <a:lnTo>
                    <a:pt x="1" y="1616"/>
                  </a:lnTo>
                  <a:lnTo>
                    <a:pt x="4050" y="3312"/>
                  </a:lnTo>
                  <a:lnTo>
                    <a:pt x="4727" y="1697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15575" y="1670275"/>
              <a:ext cx="107325" cy="109825"/>
            </a:xfrm>
            <a:custGeom>
              <a:avLst/>
              <a:gdLst/>
              <a:ahLst/>
              <a:cxnLst/>
              <a:rect l="l" t="t" r="r" b="b"/>
              <a:pathLst>
                <a:path w="4293" h="4393" extrusionOk="0">
                  <a:moveTo>
                    <a:pt x="1263" y="0"/>
                  </a:moveTo>
                  <a:lnTo>
                    <a:pt x="1" y="1212"/>
                  </a:lnTo>
                  <a:lnTo>
                    <a:pt x="3030" y="4393"/>
                  </a:lnTo>
                  <a:lnTo>
                    <a:pt x="4292" y="3181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90200" y="1477650"/>
              <a:ext cx="60100" cy="115150"/>
            </a:xfrm>
            <a:custGeom>
              <a:avLst/>
              <a:gdLst/>
              <a:ahLst/>
              <a:cxnLst/>
              <a:rect l="l" t="t" r="r" b="b"/>
              <a:pathLst>
                <a:path w="2404" h="4606" extrusionOk="0">
                  <a:moveTo>
                    <a:pt x="677" y="1"/>
                  </a:moveTo>
                  <a:lnTo>
                    <a:pt x="0" y="4343"/>
                  </a:lnTo>
                  <a:lnTo>
                    <a:pt x="1727" y="4605"/>
                  </a:lnTo>
                  <a:lnTo>
                    <a:pt x="2404" y="263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37650" y="1232300"/>
              <a:ext cx="95450" cy="116400"/>
            </a:xfrm>
            <a:custGeom>
              <a:avLst/>
              <a:gdLst/>
              <a:ahLst/>
              <a:cxnLst/>
              <a:rect l="l" t="t" r="r" b="b"/>
              <a:pathLst>
                <a:path w="3818" h="4656" extrusionOk="0">
                  <a:moveTo>
                    <a:pt x="1475" y="0"/>
                  </a:moveTo>
                  <a:lnTo>
                    <a:pt x="1" y="929"/>
                  </a:lnTo>
                  <a:lnTo>
                    <a:pt x="2333" y="4655"/>
                  </a:lnTo>
                  <a:lnTo>
                    <a:pt x="3818" y="3726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244575" y="3745050"/>
              <a:ext cx="115650" cy="97225"/>
            </a:xfrm>
            <a:custGeom>
              <a:avLst/>
              <a:gdLst/>
              <a:ahLst/>
              <a:cxnLst/>
              <a:rect l="l" t="t" r="r" b="b"/>
              <a:pathLst>
                <a:path w="4626" h="3889" extrusionOk="0">
                  <a:moveTo>
                    <a:pt x="3656" y="1"/>
                  </a:moveTo>
                  <a:lnTo>
                    <a:pt x="1" y="2434"/>
                  </a:lnTo>
                  <a:lnTo>
                    <a:pt x="970" y="3888"/>
                  </a:lnTo>
                  <a:lnTo>
                    <a:pt x="4626" y="1455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88450" y="3413850"/>
              <a:ext cx="118175" cy="76775"/>
            </a:xfrm>
            <a:custGeom>
              <a:avLst/>
              <a:gdLst/>
              <a:ahLst/>
              <a:cxnLst/>
              <a:rect l="l" t="t" r="r" b="b"/>
              <a:pathLst>
                <a:path w="4727" h="3071" extrusionOk="0">
                  <a:moveTo>
                    <a:pt x="566" y="1"/>
                  </a:moveTo>
                  <a:lnTo>
                    <a:pt x="1" y="1647"/>
                  </a:lnTo>
                  <a:lnTo>
                    <a:pt x="4161" y="3071"/>
                  </a:lnTo>
                  <a:lnTo>
                    <a:pt x="4727" y="1415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1934000" y="4710375"/>
              <a:ext cx="48475" cy="111600"/>
            </a:xfrm>
            <a:custGeom>
              <a:avLst/>
              <a:gdLst/>
              <a:ahLst/>
              <a:cxnLst/>
              <a:rect l="l" t="t" r="r" b="b"/>
              <a:pathLst>
                <a:path w="1939" h="4464" extrusionOk="0">
                  <a:moveTo>
                    <a:pt x="1747" y="1"/>
                  </a:moveTo>
                  <a:lnTo>
                    <a:pt x="0" y="72"/>
                  </a:lnTo>
                  <a:lnTo>
                    <a:pt x="192" y="4464"/>
                  </a:lnTo>
                  <a:lnTo>
                    <a:pt x="1939" y="4383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899500" y="4725025"/>
              <a:ext cx="80300" cy="118175"/>
            </a:xfrm>
            <a:custGeom>
              <a:avLst/>
              <a:gdLst/>
              <a:ahLst/>
              <a:cxnLst/>
              <a:rect l="l" t="t" r="r" b="b"/>
              <a:pathLst>
                <a:path w="3212" h="4727" extrusionOk="0">
                  <a:moveTo>
                    <a:pt x="1576" y="1"/>
                  </a:moveTo>
                  <a:lnTo>
                    <a:pt x="1" y="4090"/>
                  </a:lnTo>
                  <a:lnTo>
                    <a:pt x="1626" y="4726"/>
                  </a:lnTo>
                  <a:lnTo>
                    <a:pt x="3212" y="62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393100" y="4769950"/>
              <a:ext cx="111875" cy="49250"/>
            </a:xfrm>
            <a:custGeom>
              <a:avLst/>
              <a:gdLst/>
              <a:ahLst/>
              <a:cxnLst/>
              <a:rect l="l" t="t" r="r" b="b"/>
              <a:pathLst>
                <a:path w="4475" h="1970" extrusionOk="0">
                  <a:moveTo>
                    <a:pt x="82" y="1"/>
                  </a:moveTo>
                  <a:lnTo>
                    <a:pt x="1" y="1748"/>
                  </a:lnTo>
                  <a:lnTo>
                    <a:pt x="4383" y="1970"/>
                  </a:lnTo>
                  <a:lnTo>
                    <a:pt x="4474" y="22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427450" y="3929350"/>
              <a:ext cx="104275" cy="112100"/>
            </a:xfrm>
            <a:custGeom>
              <a:avLst/>
              <a:gdLst/>
              <a:ahLst/>
              <a:cxnLst/>
              <a:rect l="l" t="t" r="r" b="b"/>
              <a:pathLst>
                <a:path w="4171" h="4484" extrusionOk="0">
                  <a:moveTo>
                    <a:pt x="1343" y="0"/>
                  </a:moveTo>
                  <a:lnTo>
                    <a:pt x="0" y="1131"/>
                  </a:lnTo>
                  <a:lnTo>
                    <a:pt x="2827" y="4483"/>
                  </a:lnTo>
                  <a:lnTo>
                    <a:pt x="4170" y="3363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1647475" y="4277450"/>
              <a:ext cx="116650" cy="98975"/>
            </a:xfrm>
            <a:custGeom>
              <a:avLst/>
              <a:gdLst/>
              <a:ahLst/>
              <a:cxnLst/>
              <a:rect l="l" t="t" r="r" b="b"/>
              <a:pathLst>
                <a:path w="4666" h="3959" extrusionOk="0">
                  <a:moveTo>
                    <a:pt x="3656" y="1"/>
                  </a:moveTo>
                  <a:lnTo>
                    <a:pt x="1" y="2434"/>
                  </a:lnTo>
                  <a:lnTo>
                    <a:pt x="1010" y="3959"/>
                  </a:lnTo>
                  <a:lnTo>
                    <a:pt x="4666" y="1525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859625" y="4332725"/>
              <a:ext cx="116900" cy="99000"/>
            </a:xfrm>
            <a:custGeom>
              <a:avLst/>
              <a:gdLst/>
              <a:ahLst/>
              <a:cxnLst/>
              <a:rect l="l" t="t" r="r" b="b"/>
              <a:pathLst>
                <a:path w="4676" h="3960" extrusionOk="0">
                  <a:moveTo>
                    <a:pt x="3666" y="1"/>
                  </a:moveTo>
                  <a:lnTo>
                    <a:pt x="0" y="2434"/>
                  </a:lnTo>
                  <a:lnTo>
                    <a:pt x="1020" y="3959"/>
                  </a:lnTo>
                  <a:lnTo>
                    <a:pt x="4675" y="1526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1565175" y="3851325"/>
              <a:ext cx="114625" cy="100000"/>
            </a:xfrm>
            <a:custGeom>
              <a:avLst/>
              <a:gdLst/>
              <a:ahLst/>
              <a:cxnLst/>
              <a:rect l="l" t="t" r="r" b="b"/>
              <a:pathLst>
                <a:path w="4585" h="4000" extrusionOk="0">
                  <a:moveTo>
                    <a:pt x="1041" y="1"/>
                  </a:moveTo>
                  <a:lnTo>
                    <a:pt x="1" y="1405"/>
                  </a:lnTo>
                  <a:lnTo>
                    <a:pt x="3545" y="4000"/>
                  </a:lnTo>
                  <a:lnTo>
                    <a:pt x="4585" y="2596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817975" y="4009100"/>
              <a:ext cx="108550" cy="108575"/>
            </a:xfrm>
            <a:custGeom>
              <a:avLst/>
              <a:gdLst/>
              <a:ahLst/>
              <a:cxnLst/>
              <a:rect l="l" t="t" r="r" b="b"/>
              <a:pathLst>
                <a:path w="4342" h="4343" extrusionOk="0">
                  <a:moveTo>
                    <a:pt x="3100" y="1"/>
                  </a:moveTo>
                  <a:lnTo>
                    <a:pt x="0" y="3101"/>
                  </a:lnTo>
                  <a:lnTo>
                    <a:pt x="1232" y="4343"/>
                  </a:lnTo>
                  <a:lnTo>
                    <a:pt x="4342" y="1233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8"/>
          <p:cNvSpPr/>
          <p:nvPr/>
        </p:nvSpPr>
        <p:spPr>
          <a:xfrm>
            <a:off x="-50" y="4693725"/>
            <a:ext cx="9144000" cy="1363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18"/>
          <p:cNvSpPr/>
          <p:nvPr/>
        </p:nvSpPr>
        <p:spPr>
          <a:xfrm>
            <a:off x="4605144" y="2674019"/>
            <a:ext cx="612304" cy="361564"/>
          </a:xfrm>
          <a:custGeom>
            <a:avLst/>
            <a:gdLst/>
            <a:ahLst/>
            <a:cxnLst/>
            <a:rect l="l" t="t" r="r" b="b"/>
            <a:pathLst>
              <a:path w="19133" h="11298" extrusionOk="0">
                <a:moveTo>
                  <a:pt x="418" y="11298"/>
                </a:moveTo>
                <a:lnTo>
                  <a:pt x="19133" y="11298"/>
                </a:lnTo>
                <a:lnTo>
                  <a:pt x="19133" y="0"/>
                </a:lnTo>
                <a:lnTo>
                  <a:pt x="18976" y="0"/>
                </a:lnTo>
                <a:lnTo>
                  <a:pt x="455" y="0"/>
                </a:lnTo>
                <a:lnTo>
                  <a:pt x="0" y="0"/>
                </a:lnTo>
                <a:lnTo>
                  <a:pt x="0" y="1129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18"/>
          <p:cNvSpPr/>
          <p:nvPr/>
        </p:nvSpPr>
        <p:spPr>
          <a:xfrm>
            <a:off x="6693371" y="2503669"/>
            <a:ext cx="453187" cy="472581"/>
          </a:xfrm>
          <a:custGeom>
            <a:avLst/>
            <a:gdLst/>
            <a:ahLst/>
            <a:cxnLst/>
            <a:rect l="l" t="t" r="r" b="b"/>
            <a:pathLst>
              <a:path w="14161" h="14767" extrusionOk="0">
                <a:moveTo>
                  <a:pt x="14160" y="13231"/>
                </a:moveTo>
                <a:lnTo>
                  <a:pt x="12745" y="1"/>
                </a:lnTo>
                <a:lnTo>
                  <a:pt x="12149" y="90"/>
                </a:lnTo>
                <a:lnTo>
                  <a:pt x="0" y="1939"/>
                </a:lnTo>
                <a:lnTo>
                  <a:pt x="470" y="1476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18"/>
          <p:cNvSpPr/>
          <p:nvPr/>
        </p:nvSpPr>
        <p:spPr>
          <a:xfrm>
            <a:off x="7144511" y="2425135"/>
            <a:ext cx="512008" cy="495111"/>
          </a:xfrm>
          <a:custGeom>
            <a:avLst/>
            <a:gdLst/>
            <a:ahLst/>
            <a:cxnLst/>
            <a:rect l="l" t="t" r="r" b="b"/>
            <a:pathLst>
              <a:path w="15999" h="15471" extrusionOk="0">
                <a:moveTo>
                  <a:pt x="2090" y="15356"/>
                </a:moveTo>
                <a:lnTo>
                  <a:pt x="15988" y="13261"/>
                </a:lnTo>
                <a:lnTo>
                  <a:pt x="15999" y="13251"/>
                </a:lnTo>
                <a:lnTo>
                  <a:pt x="13413" y="0"/>
                </a:lnTo>
                <a:lnTo>
                  <a:pt x="12849" y="104"/>
                </a:lnTo>
                <a:lnTo>
                  <a:pt x="1" y="2267"/>
                </a:lnTo>
                <a:lnTo>
                  <a:pt x="1421" y="1547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18"/>
          <p:cNvSpPr/>
          <p:nvPr/>
        </p:nvSpPr>
        <p:spPr>
          <a:xfrm>
            <a:off x="2046544" y="2522743"/>
            <a:ext cx="453027" cy="450819"/>
          </a:xfrm>
          <a:custGeom>
            <a:avLst/>
            <a:gdLst/>
            <a:ahLst/>
            <a:cxnLst/>
            <a:rect l="l" t="t" r="r" b="b"/>
            <a:pathLst>
              <a:path w="14156" h="14087" extrusionOk="0">
                <a:moveTo>
                  <a:pt x="1" y="12823"/>
                </a:moveTo>
                <a:lnTo>
                  <a:pt x="209" y="12849"/>
                </a:lnTo>
                <a:lnTo>
                  <a:pt x="13539" y="14066"/>
                </a:lnTo>
                <a:lnTo>
                  <a:pt x="13706" y="14087"/>
                </a:lnTo>
                <a:lnTo>
                  <a:pt x="14155" y="1912"/>
                </a:lnTo>
                <a:lnTo>
                  <a:pt x="13920" y="1886"/>
                </a:lnTo>
                <a:lnTo>
                  <a:pt x="1515" y="32"/>
                </a:lnTo>
                <a:lnTo>
                  <a:pt x="1364" y="0"/>
                </a:lnTo>
                <a:lnTo>
                  <a:pt x="6" y="1273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18"/>
          <p:cNvSpPr/>
          <p:nvPr/>
        </p:nvSpPr>
        <p:spPr>
          <a:xfrm>
            <a:off x="5214920" y="2647105"/>
            <a:ext cx="571853" cy="388478"/>
          </a:xfrm>
          <a:custGeom>
            <a:avLst/>
            <a:gdLst/>
            <a:ahLst/>
            <a:cxnLst/>
            <a:rect l="l" t="t" r="r" b="b"/>
            <a:pathLst>
              <a:path w="17869" h="12139" extrusionOk="0">
                <a:moveTo>
                  <a:pt x="17743" y="11752"/>
                </a:moveTo>
                <a:lnTo>
                  <a:pt x="17868" y="0"/>
                </a:lnTo>
                <a:lnTo>
                  <a:pt x="79" y="841"/>
                </a:lnTo>
                <a:lnTo>
                  <a:pt x="0" y="121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18"/>
          <p:cNvSpPr/>
          <p:nvPr/>
        </p:nvSpPr>
        <p:spPr>
          <a:xfrm>
            <a:off x="2528790" y="2588924"/>
            <a:ext cx="413728" cy="416417"/>
          </a:xfrm>
          <a:custGeom>
            <a:avLst/>
            <a:gdLst/>
            <a:ahLst/>
            <a:cxnLst/>
            <a:rect l="l" t="t" r="r" b="b"/>
            <a:pathLst>
              <a:path w="12928" h="13012" extrusionOk="0">
                <a:moveTo>
                  <a:pt x="230" y="12264"/>
                </a:moveTo>
                <a:lnTo>
                  <a:pt x="12750" y="13011"/>
                </a:lnTo>
                <a:lnTo>
                  <a:pt x="12927" y="13011"/>
                </a:lnTo>
                <a:lnTo>
                  <a:pt x="12927" y="1312"/>
                </a:lnTo>
                <a:lnTo>
                  <a:pt x="12818" y="1306"/>
                </a:lnTo>
                <a:lnTo>
                  <a:pt x="705" y="22"/>
                </a:lnTo>
                <a:lnTo>
                  <a:pt x="554" y="1"/>
                </a:lnTo>
                <a:lnTo>
                  <a:pt x="0" y="1223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18"/>
          <p:cNvSpPr/>
          <p:nvPr/>
        </p:nvSpPr>
        <p:spPr>
          <a:xfrm>
            <a:off x="6262458" y="2570875"/>
            <a:ext cx="402367" cy="431298"/>
          </a:xfrm>
          <a:custGeom>
            <a:avLst/>
            <a:gdLst/>
            <a:ahLst/>
            <a:cxnLst/>
            <a:rect l="l" t="t" r="r" b="b"/>
            <a:pathLst>
              <a:path w="12573" h="13477" extrusionOk="0">
                <a:moveTo>
                  <a:pt x="209" y="13466"/>
                </a:moveTo>
                <a:lnTo>
                  <a:pt x="12572" y="12740"/>
                </a:lnTo>
                <a:lnTo>
                  <a:pt x="11987" y="1"/>
                </a:lnTo>
                <a:lnTo>
                  <a:pt x="11773" y="21"/>
                </a:lnTo>
                <a:lnTo>
                  <a:pt x="251" y="1379"/>
                </a:lnTo>
                <a:lnTo>
                  <a:pt x="0" y="1406"/>
                </a:lnTo>
                <a:lnTo>
                  <a:pt x="0" y="1347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18"/>
          <p:cNvSpPr/>
          <p:nvPr/>
        </p:nvSpPr>
        <p:spPr>
          <a:xfrm>
            <a:off x="2988794" y="2634239"/>
            <a:ext cx="415904" cy="380446"/>
          </a:xfrm>
          <a:custGeom>
            <a:avLst/>
            <a:gdLst/>
            <a:ahLst/>
            <a:cxnLst/>
            <a:rect l="l" t="t" r="r" b="b"/>
            <a:pathLst>
              <a:path w="12996" h="11888" extrusionOk="0">
                <a:moveTo>
                  <a:pt x="12995" y="11888"/>
                </a:moveTo>
                <a:lnTo>
                  <a:pt x="12995" y="491"/>
                </a:lnTo>
                <a:lnTo>
                  <a:pt x="272" y="26"/>
                </a:lnTo>
                <a:lnTo>
                  <a:pt x="0" y="0"/>
                </a:lnTo>
                <a:lnTo>
                  <a:pt x="0" y="1159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18"/>
          <p:cNvSpPr/>
          <p:nvPr/>
        </p:nvSpPr>
        <p:spPr>
          <a:xfrm>
            <a:off x="5758322" y="2620510"/>
            <a:ext cx="458020" cy="403199"/>
          </a:xfrm>
          <a:custGeom>
            <a:avLst/>
            <a:gdLst/>
            <a:ahLst/>
            <a:cxnLst/>
            <a:rect l="l" t="t" r="r" b="b"/>
            <a:pathLst>
              <a:path w="14312" h="12599" extrusionOk="0">
                <a:moveTo>
                  <a:pt x="14312" y="12014"/>
                </a:moveTo>
                <a:lnTo>
                  <a:pt x="14312" y="1"/>
                </a:lnTo>
                <a:lnTo>
                  <a:pt x="131" y="831"/>
                </a:lnTo>
                <a:lnTo>
                  <a:pt x="0" y="1259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18"/>
          <p:cNvSpPr/>
          <p:nvPr/>
        </p:nvSpPr>
        <p:spPr>
          <a:xfrm>
            <a:off x="433042" y="2051538"/>
            <a:ext cx="689846" cy="662964"/>
          </a:xfrm>
          <a:custGeom>
            <a:avLst/>
            <a:gdLst/>
            <a:ahLst/>
            <a:cxnLst/>
            <a:rect l="l" t="t" r="r" b="b"/>
            <a:pathLst>
              <a:path w="21556" h="20716" extrusionOk="0">
                <a:moveTo>
                  <a:pt x="16855" y="20600"/>
                </a:moveTo>
                <a:lnTo>
                  <a:pt x="17304" y="20715"/>
                </a:lnTo>
                <a:lnTo>
                  <a:pt x="21556" y="6096"/>
                </a:lnTo>
                <a:lnTo>
                  <a:pt x="21300" y="5981"/>
                </a:lnTo>
                <a:lnTo>
                  <a:pt x="6435" y="6"/>
                </a:lnTo>
                <a:lnTo>
                  <a:pt x="6419" y="0"/>
                </a:lnTo>
                <a:lnTo>
                  <a:pt x="0" y="1527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18"/>
          <p:cNvSpPr/>
          <p:nvPr/>
        </p:nvSpPr>
        <p:spPr>
          <a:xfrm>
            <a:off x="1039618" y="2268995"/>
            <a:ext cx="538250" cy="576717"/>
          </a:xfrm>
          <a:custGeom>
            <a:avLst/>
            <a:gdLst/>
            <a:ahLst/>
            <a:cxnLst/>
            <a:rect l="l" t="t" r="r" b="b"/>
            <a:pathLst>
              <a:path w="16819" h="18021" extrusionOk="0">
                <a:moveTo>
                  <a:pt x="14004" y="17999"/>
                </a:moveTo>
                <a:lnTo>
                  <a:pt x="14160" y="18020"/>
                </a:lnTo>
                <a:lnTo>
                  <a:pt x="16819" y="4388"/>
                </a:lnTo>
                <a:lnTo>
                  <a:pt x="16511" y="4310"/>
                </a:lnTo>
                <a:lnTo>
                  <a:pt x="4419" y="110"/>
                </a:lnTo>
                <a:lnTo>
                  <a:pt x="4169" y="1"/>
                </a:lnTo>
                <a:lnTo>
                  <a:pt x="1" y="1434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18"/>
          <p:cNvSpPr/>
          <p:nvPr/>
        </p:nvSpPr>
        <p:spPr>
          <a:xfrm>
            <a:off x="8683491" y="1826500"/>
            <a:ext cx="456356" cy="756571"/>
          </a:xfrm>
          <a:custGeom>
            <a:avLst/>
            <a:gdLst/>
            <a:ahLst/>
            <a:cxnLst/>
            <a:rect l="l" t="t" r="r" b="b"/>
            <a:pathLst>
              <a:path w="14260" h="23641" extrusionOk="0">
                <a:moveTo>
                  <a:pt x="14260" y="20574"/>
                </a:moveTo>
                <a:lnTo>
                  <a:pt x="14260" y="1"/>
                </a:lnTo>
                <a:lnTo>
                  <a:pt x="1" y="8018"/>
                </a:lnTo>
                <a:lnTo>
                  <a:pt x="6226" y="22956"/>
                </a:lnTo>
                <a:lnTo>
                  <a:pt x="6336" y="23640"/>
                </a:lnTo>
                <a:lnTo>
                  <a:pt x="6629" y="2354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18"/>
          <p:cNvSpPr/>
          <p:nvPr/>
        </p:nvSpPr>
        <p:spPr>
          <a:xfrm>
            <a:off x="8144249" y="2113850"/>
            <a:ext cx="685206" cy="655763"/>
          </a:xfrm>
          <a:custGeom>
            <a:avLst/>
            <a:gdLst/>
            <a:ahLst/>
            <a:cxnLst/>
            <a:rect l="l" t="t" r="r" b="b"/>
            <a:pathLst>
              <a:path w="21411" h="20491" extrusionOk="0">
                <a:moveTo>
                  <a:pt x="5203" y="20349"/>
                </a:moveTo>
                <a:lnTo>
                  <a:pt x="21227" y="15251"/>
                </a:lnTo>
                <a:lnTo>
                  <a:pt x="21410" y="15199"/>
                </a:lnTo>
                <a:lnTo>
                  <a:pt x="21332" y="14682"/>
                </a:lnTo>
                <a:lnTo>
                  <a:pt x="15158" y="0"/>
                </a:lnTo>
                <a:lnTo>
                  <a:pt x="14453" y="402"/>
                </a:lnTo>
                <a:lnTo>
                  <a:pt x="288" y="6179"/>
                </a:lnTo>
                <a:lnTo>
                  <a:pt x="1" y="6294"/>
                </a:lnTo>
                <a:lnTo>
                  <a:pt x="4655" y="2049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18"/>
          <p:cNvSpPr/>
          <p:nvPr/>
        </p:nvSpPr>
        <p:spPr>
          <a:xfrm>
            <a:off x="3404666" y="2649953"/>
            <a:ext cx="578189" cy="385630"/>
          </a:xfrm>
          <a:custGeom>
            <a:avLst/>
            <a:gdLst/>
            <a:ahLst/>
            <a:cxnLst/>
            <a:rect l="l" t="t" r="r" b="b"/>
            <a:pathLst>
              <a:path w="18067" h="12050" extrusionOk="0">
                <a:moveTo>
                  <a:pt x="18067" y="12050"/>
                </a:moveTo>
                <a:lnTo>
                  <a:pt x="18030" y="392"/>
                </a:lnTo>
                <a:lnTo>
                  <a:pt x="0" y="0"/>
                </a:lnTo>
                <a:lnTo>
                  <a:pt x="0" y="1139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18"/>
          <p:cNvSpPr/>
          <p:nvPr/>
        </p:nvSpPr>
        <p:spPr>
          <a:xfrm>
            <a:off x="1536553" y="2420431"/>
            <a:ext cx="511016" cy="506504"/>
          </a:xfrm>
          <a:custGeom>
            <a:avLst/>
            <a:gdLst/>
            <a:ahLst/>
            <a:cxnLst/>
            <a:rect l="l" t="t" r="r" b="b"/>
            <a:pathLst>
              <a:path w="15968" h="15827" extrusionOk="0">
                <a:moveTo>
                  <a:pt x="1" y="13476"/>
                </a:moveTo>
                <a:lnTo>
                  <a:pt x="445" y="13539"/>
                </a:lnTo>
                <a:lnTo>
                  <a:pt x="14182" y="15774"/>
                </a:lnTo>
                <a:lnTo>
                  <a:pt x="14573" y="15827"/>
                </a:lnTo>
                <a:lnTo>
                  <a:pt x="14573" y="15774"/>
                </a:lnTo>
                <a:lnTo>
                  <a:pt x="15968" y="2842"/>
                </a:lnTo>
                <a:lnTo>
                  <a:pt x="15372" y="2691"/>
                </a:lnTo>
                <a:lnTo>
                  <a:pt x="3062" y="121"/>
                </a:lnTo>
                <a:lnTo>
                  <a:pt x="2623" y="1"/>
                </a:lnTo>
                <a:lnTo>
                  <a:pt x="1" y="134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18"/>
          <p:cNvSpPr/>
          <p:nvPr/>
        </p:nvSpPr>
        <p:spPr>
          <a:xfrm>
            <a:off x="-48" y="1716728"/>
            <a:ext cx="581037" cy="800863"/>
          </a:xfrm>
          <a:custGeom>
            <a:avLst/>
            <a:gdLst/>
            <a:ahLst/>
            <a:cxnLst/>
            <a:rect l="l" t="t" r="r" b="b"/>
            <a:pathLst>
              <a:path w="18156" h="25025" extrusionOk="0">
                <a:moveTo>
                  <a:pt x="17597" y="9522"/>
                </a:moveTo>
                <a:lnTo>
                  <a:pt x="0" y="1"/>
                </a:lnTo>
                <a:lnTo>
                  <a:pt x="0" y="20783"/>
                </a:lnTo>
                <a:lnTo>
                  <a:pt x="11642" y="24967"/>
                </a:lnTo>
                <a:lnTo>
                  <a:pt x="11778" y="25024"/>
                </a:lnTo>
                <a:lnTo>
                  <a:pt x="18155" y="974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18"/>
          <p:cNvSpPr/>
          <p:nvPr/>
        </p:nvSpPr>
        <p:spPr>
          <a:xfrm>
            <a:off x="7617060" y="2263139"/>
            <a:ext cx="623345" cy="578541"/>
          </a:xfrm>
          <a:custGeom>
            <a:avLst/>
            <a:gdLst/>
            <a:ahLst/>
            <a:cxnLst/>
            <a:rect l="l" t="t" r="r" b="b"/>
            <a:pathLst>
              <a:path w="19478" h="18078" extrusionOk="0">
                <a:moveTo>
                  <a:pt x="3521" y="17916"/>
                </a:moveTo>
                <a:lnTo>
                  <a:pt x="19477" y="14030"/>
                </a:lnTo>
                <a:lnTo>
                  <a:pt x="14876" y="1"/>
                </a:lnTo>
                <a:lnTo>
                  <a:pt x="14327" y="205"/>
                </a:lnTo>
                <a:lnTo>
                  <a:pt x="434" y="4717"/>
                </a:lnTo>
                <a:lnTo>
                  <a:pt x="0" y="4801"/>
                </a:lnTo>
                <a:lnTo>
                  <a:pt x="2586" y="1807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18"/>
          <p:cNvSpPr/>
          <p:nvPr/>
        </p:nvSpPr>
        <p:spPr>
          <a:xfrm>
            <a:off x="3981672" y="2662466"/>
            <a:ext cx="577357" cy="373117"/>
          </a:xfrm>
          <a:custGeom>
            <a:avLst/>
            <a:gdLst/>
            <a:ahLst/>
            <a:cxnLst/>
            <a:rect l="l" t="t" r="r" b="b"/>
            <a:pathLst>
              <a:path w="18041" h="11659" extrusionOk="0">
                <a:moveTo>
                  <a:pt x="37" y="11659"/>
                </a:moveTo>
                <a:lnTo>
                  <a:pt x="18041" y="11659"/>
                </a:lnTo>
                <a:lnTo>
                  <a:pt x="18041" y="361"/>
                </a:lnTo>
                <a:lnTo>
                  <a:pt x="0" y="1"/>
                </a:lnTo>
                <a:lnTo>
                  <a:pt x="0" y="1165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18"/>
          <p:cNvSpPr/>
          <p:nvPr/>
        </p:nvSpPr>
        <p:spPr>
          <a:xfrm>
            <a:off x="-48" y="2541304"/>
            <a:ext cx="9139882" cy="2158953"/>
          </a:xfrm>
          <a:custGeom>
            <a:avLst/>
            <a:gdLst/>
            <a:ahLst/>
            <a:cxnLst/>
            <a:rect l="l" t="t" r="r" b="b"/>
            <a:pathLst>
              <a:path w="285599" h="67462" extrusionOk="0">
                <a:moveTo>
                  <a:pt x="278203" y="2612"/>
                </a:moveTo>
                <a:lnTo>
                  <a:pt x="276427" y="3160"/>
                </a:lnTo>
                <a:cubicBezTo>
                  <a:pt x="272274" y="4414"/>
                  <a:pt x="266681" y="5928"/>
                  <a:pt x="259567" y="7480"/>
                </a:cubicBezTo>
                <a:lnTo>
                  <a:pt x="257937" y="7835"/>
                </a:lnTo>
                <a:cubicBezTo>
                  <a:pt x="252918" y="8900"/>
                  <a:pt x="247188" y="9976"/>
                  <a:pt x="240732" y="10995"/>
                </a:cubicBezTo>
                <a:lnTo>
                  <a:pt x="239374" y="11209"/>
                </a:lnTo>
                <a:cubicBezTo>
                  <a:pt x="234856" y="11909"/>
                  <a:pt x="229983" y="12572"/>
                  <a:pt x="224750" y="13194"/>
                </a:cubicBezTo>
                <a:lnTo>
                  <a:pt x="223397" y="13350"/>
                </a:lnTo>
                <a:cubicBezTo>
                  <a:pt x="219062" y="13846"/>
                  <a:pt x="214486" y="14306"/>
                  <a:pt x="209670" y="14724"/>
                </a:cubicBezTo>
                <a:lnTo>
                  <a:pt x="208312" y="14834"/>
                </a:lnTo>
                <a:cubicBezTo>
                  <a:pt x="204270" y="15173"/>
                  <a:pt x="200065" y="15471"/>
                  <a:pt x="195688" y="15727"/>
                </a:cubicBezTo>
                <a:lnTo>
                  <a:pt x="194247" y="15810"/>
                </a:lnTo>
                <a:cubicBezTo>
                  <a:pt x="190721" y="16009"/>
                  <a:pt x="187091" y="16186"/>
                  <a:pt x="183351" y="16322"/>
                </a:cubicBezTo>
                <a:lnTo>
                  <a:pt x="181910" y="16374"/>
                </a:lnTo>
                <a:cubicBezTo>
                  <a:pt x="176342" y="16568"/>
                  <a:pt x="170529" y="16693"/>
                  <a:pt x="164475" y="16745"/>
                </a:cubicBezTo>
                <a:lnTo>
                  <a:pt x="163034" y="16745"/>
                </a:lnTo>
                <a:cubicBezTo>
                  <a:pt x="156902" y="16787"/>
                  <a:pt x="150529" y="16735"/>
                  <a:pt x="143901" y="16594"/>
                </a:cubicBezTo>
                <a:lnTo>
                  <a:pt x="142799" y="16578"/>
                </a:lnTo>
                <a:lnTo>
                  <a:pt x="142460" y="16578"/>
                </a:lnTo>
                <a:cubicBezTo>
                  <a:pt x="136197" y="16709"/>
                  <a:pt x="130159" y="16771"/>
                  <a:pt x="124341" y="16750"/>
                </a:cubicBezTo>
                <a:lnTo>
                  <a:pt x="122899" y="16750"/>
                </a:lnTo>
                <a:cubicBezTo>
                  <a:pt x="116741" y="16719"/>
                  <a:pt x="110829" y="16609"/>
                  <a:pt x="105167" y="16421"/>
                </a:cubicBezTo>
                <a:lnTo>
                  <a:pt x="103725" y="16374"/>
                </a:lnTo>
                <a:cubicBezTo>
                  <a:pt x="100184" y="16249"/>
                  <a:pt x="96742" y="16098"/>
                  <a:pt x="93394" y="15915"/>
                </a:cubicBezTo>
                <a:lnTo>
                  <a:pt x="91947" y="15836"/>
                </a:lnTo>
                <a:cubicBezTo>
                  <a:pt x="87450" y="15591"/>
                  <a:pt x="83120" y="15298"/>
                  <a:pt x="78963" y="14964"/>
                </a:cubicBezTo>
                <a:lnTo>
                  <a:pt x="77605" y="14855"/>
                </a:lnTo>
                <a:cubicBezTo>
                  <a:pt x="72794" y="14463"/>
                  <a:pt x="68214" y="14019"/>
                  <a:pt x="63873" y="13533"/>
                </a:cubicBezTo>
                <a:lnTo>
                  <a:pt x="62515" y="13382"/>
                </a:lnTo>
                <a:cubicBezTo>
                  <a:pt x="57292" y="12781"/>
                  <a:pt x="52414" y="12139"/>
                  <a:pt x="47885" y="11449"/>
                </a:cubicBezTo>
                <a:lnTo>
                  <a:pt x="46533" y="11251"/>
                </a:lnTo>
                <a:cubicBezTo>
                  <a:pt x="41226" y="10431"/>
                  <a:pt x="36379" y="9579"/>
                  <a:pt x="32012" y="8717"/>
                </a:cubicBezTo>
                <a:lnTo>
                  <a:pt x="30388" y="8388"/>
                </a:lnTo>
                <a:cubicBezTo>
                  <a:pt x="23274" y="6947"/>
                  <a:pt x="17461" y="5505"/>
                  <a:pt x="12896" y="4231"/>
                </a:cubicBezTo>
                <a:lnTo>
                  <a:pt x="11115" y="3729"/>
                </a:lnTo>
                <a:cubicBezTo>
                  <a:pt x="3609" y="1567"/>
                  <a:pt x="0" y="0"/>
                  <a:pt x="0" y="0"/>
                </a:cubicBezTo>
                <a:lnTo>
                  <a:pt x="0" y="67461"/>
                </a:lnTo>
                <a:lnTo>
                  <a:pt x="285599" y="67461"/>
                </a:lnTo>
                <a:lnTo>
                  <a:pt x="285599" y="0"/>
                </a:lnTo>
                <a:cubicBezTo>
                  <a:pt x="285599" y="0"/>
                  <a:pt x="283191" y="1045"/>
                  <a:pt x="278203" y="261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18"/>
          <p:cNvSpPr/>
          <p:nvPr/>
        </p:nvSpPr>
        <p:spPr>
          <a:xfrm>
            <a:off x="-48" y="3745782"/>
            <a:ext cx="9141386" cy="330170"/>
          </a:xfrm>
          <a:custGeom>
            <a:avLst/>
            <a:gdLst/>
            <a:ahLst/>
            <a:cxnLst/>
            <a:rect l="l" t="t" r="r" b="b"/>
            <a:pathLst>
              <a:path w="285646" h="10317" extrusionOk="0">
                <a:moveTo>
                  <a:pt x="0" y="1"/>
                </a:moveTo>
                <a:lnTo>
                  <a:pt x="0" y="2006"/>
                </a:lnTo>
                <a:cubicBezTo>
                  <a:pt x="28993" y="9371"/>
                  <a:pt x="76022" y="10316"/>
                  <a:pt x="76022" y="10316"/>
                </a:cubicBezTo>
                <a:lnTo>
                  <a:pt x="209623" y="10316"/>
                </a:lnTo>
                <a:cubicBezTo>
                  <a:pt x="209623" y="10316"/>
                  <a:pt x="256642" y="9371"/>
                  <a:pt x="285646" y="2006"/>
                </a:cubicBezTo>
                <a:lnTo>
                  <a:pt x="285646" y="1"/>
                </a:lnTo>
                <a:cubicBezTo>
                  <a:pt x="256642" y="7365"/>
                  <a:pt x="209623" y="8770"/>
                  <a:pt x="209623" y="8770"/>
                </a:cubicBezTo>
                <a:lnTo>
                  <a:pt x="76022" y="8770"/>
                </a:lnTo>
                <a:cubicBezTo>
                  <a:pt x="76022" y="8770"/>
                  <a:pt x="28993" y="7365"/>
                  <a:pt x="0" y="1"/>
                </a:cubicBezTo>
                <a:close/>
              </a:path>
            </a:pathLst>
          </a:custGeom>
          <a:solidFill>
            <a:srgbClr val="909191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18"/>
          <p:cNvSpPr/>
          <p:nvPr/>
        </p:nvSpPr>
        <p:spPr>
          <a:xfrm>
            <a:off x="-48" y="3910947"/>
            <a:ext cx="9141386" cy="330138"/>
          </a:xfrm>
          <a:custGeom>
            <a:avLst/>
            <a:gdLst/>
            <a:ahLst/>
            <a:cxnLst/>
            <a:rect l="l" t="t" r="r" b="b"/>
            <a:pathLst>
              <a:path w="285646" h="10316" extrusionOk="0">
                <a:moveTo>
                  <a:pt x="0" y="0"/>
                </a:moveTo>
                <a:lnTo>
                  <a:pt x="0" y="2000"/>
                </a:lnTo>
                <a:cubicBezTo>
                  <a:pt x="28993" y="9365"/>
                  <a:pt x="76022" y="10316"/>
                  <a:pt x="76022" y="10316"/>
                </a:cubicBezTo>
                <a:lnTo>
                  <a:pt x="209623" y="10316"/>
                </a:lnTo>
                <a:cubicBezTo>
                  <a:pt x="209623" y="10316"/>
                  <a:pt x="256642" y="9365"/>
                  <a:pt x="285646" y="2000"/>
                </a:cubicBezTo>
                <a:lnTo>
                  <a:pt x="285646" y="0"/>
                </a:lnTo>
                <a:cubicBezTo>
                  <a:pt x="256642" y="7365"/>
                  <a:pt x="209623" y="8764"/>
                  <a:pt x="209623" y="8764"/>
                </a:cubicBezTo>
                <a:lnTo>
                  <a:pt x="76022" y="8764"/>
                </a:lnTo>
                <a:cubicBezTo>
                  <a:pt x="76022" y="8764"/>
                  <a:pt x="28993" y="7365"/>
                  <a:pt x="0" y="0"/>
                </a:cubicBezTo>
                <a:close/>
              </a:path>
            </a:pathLst>
          </a:custGeom>
          <a:solidFill>
            <a:srgbClr val="909191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18"/>
          <p:cNvSpPr/>
          <p:nvPr/>
        </p:nvSpPr>
        <p:spPr>
          <a:xfrm>
            <a:off x="-48" y="4075920"/>
            <a:ext cx="9141386" cy="330138"/>
          </a:xfrm>
          <a:custGeom>
            <a:avLst/>
            <a:gdLst/>
            <a:ahLst/>
            <a:cxnLst/>
            <a:rect l="l" t="t" r="r" b="b"/>
            <a:pathLst>
              <a:path w="285646" h="10316" extrusionOk="0">
                <a:moveTo>
                  <a:pt x="0" y="0"/>
                </a:moveTo>
                <a:lnTo>
                  <a:pt x="0" y="2006"/>
                </a:lnTo>
                <a:cubicBezTo>
                  <a:pt x="28993" y="9370"/>
                  <a:pt x="76022" y="10316"/>
                  <a:pt x="76022" y="10316"/>
                </a:cubicBezTo>
                <a:lnTo>
                  <a:pt x="209623" y="10316"/>
                </a:lnTo>
                <a:cubicBezTo>
                  <a:pt x="209623" y="10316"/>
                  <a:pt x="256642" y="9370"/>
                  <a:pt x="285646" y="2006"/>
                </a:cubicBezTo>
                <a:lnTo>
                  <a:pt x="285646" y="0"/>
                </a:lnTo>
                <a:cubicBezTo>
                  <a:pt x="256642" y="7365"/>
                  <a:pt x="209623" y="8770"/>
                  <a:pt x="209623" y="8770"/>
                </a:cubicBezTo>
                <a:lnTo>
                  <a:pt x="76022" y="8770"/>
                </a:lnTo>
                <a:cubicBezTo>
                  <a:pt x="76022" y="8770"/>
                  <a:pt x="28993" y="7365"/>
                  <a:pt x="0" y="0"/>
                </a:cubicBezTo>
                <a:close/>
              </a:path>
            </a:pathLst>
          </a:custGeom>
          <a:solidFill>
            <a:srgbClr val="909191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18"/>
          <p:cNvSpPr/>
          <p:nvPr/>
        </p:nvSpPr>
        <p:spPr>
          <a:xfrm>
            <a:off x="-48" y="4305922"/>
            <a:ext cx="9139882" cy="251412"/>
          </a:xfrm>
          <a:custGeom>
            <a:avLst/>
            <a:gdLst/>
            <a:ahLst/>
            <a:cxnLst/>
            <a:rect l="l" t="t" r="r" b="b"/>
            <a:pathLst>
              <a:path w="285599" h="7856" extrusionOk="0">
                <a:moveTo>
                  <a:pt x="285599" y="0"/>
                </a:moveTo>
                <a:cubicBezTo>
                  <a:pt x="278422" y="1823"/>
                  <a:pt x="270138" y="2142"/>
                  <a:pt x="261734" y="3301"/>
                </a:cubicBezTo>
                <a:cubicBezTo>
                  <a:pt x="243685" y="5798"/>
                  <a:pt x="225090" y="6163"/>
                  <a:pt x="215746" y="6163"/>
                </a:cubicBezTo>
                <a:cubicBezTo>
                  <a:pt x="211875" y="6163"/>
                  <a:pt x="209592" y="6101"/>
                  <a:pt x="209592" y="6101"/>
                </a:cubicBezTo>
                <a:lnTo>
                  <a:pt x="76012" y="6101"/>
                </a:lnTo>
                <a:cubicBezTo>
                  <a:pt x="76012" y="6101"/>
                  <a:pt x="72884" y="6208"/>
                  <a:pt x="67745" y="6208"/>
                </a:cubicBezTo>
                <a:cubicBezTo>
                  <a:pt x="57830" y="6208"/>
                  <a:pt x="40426" y="5807"/>
                  <a:pt x="23546" y="3458"/>
                </a:cubicBezTo>
                <a:cubicBezTo>
                  <a:pt x="15251" y="2309"/>
                  <a:pt x="7093" y="2210"/>
                  <a:pt x="0" y="408"/>
                </a:cubicBezTo>
                <a:lnTo>
                  <a:pt x="0" y="2413"/>
                </a:lnTo>
                <a:cubicBezTo>
                  <a:pt x="7239" y="4247"/>
                  <a:pt x="15596" y="4346"/>
                  <a:pt x="24073" y="5469"/>
                </a:cubicBezTo>
                <a:cubicBezTo>
                  <a:pt x="39000" y="7447"/>
                  <a:pt x="54274" y="7856"/>
                  <a:pt x="64359" y="7856"/>
                </a:cubicBezTo>
                <a:cubicBezTo>
                  <a:pt x="71478" y="7856"/>
                  <a:pt x="76012" y="7652"/>
                  <a:pt x="76012" y="7652"/>
                </a:cubicBezTo>
                <a:lnTo>
                  <a:pt x="209592" y="7652"/>
                </a:lnTo>
                <a:cubicBezTo>
                  <a:pt x="209592" y="7652"/>
                  <a:pt x="213237" y="7790"/>
                  <a:pt x="219123" y="7790"/>
                </a:cubicBezTo>
                <a:cubicBezTo>
                  <a:pt x="229037" y="7790"/>
                  <a:pt x="245309" y="7399"/>
                  <a:pt x="261233" y="5302"/>
                </a:cubicBezTo>
                <a:cubicBezTo>
                  <a:pt x="269804" y="4173"/>
                  <a:pt x="278281" y="3865"/>
                  <a:pt x="285599" y="2006"/>
                </a:cubicBezTo>
                <a:lnTo>
                  <a:pt x="285599" y="0"/>
                </a:lnTo>
                <a:close/>
              </a:path>
            </a:pathLst>
          </a:custGeom>
          <a:solidFill>
            <a:srgbClr val="909191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18"/>
          <p:cNvSpPr/>
          <p:nvPr/>
        </p:nvSpPr>
        <p:spPr>
          <a:xfrm>
            <a:off x="-48" y="3248495"/>
            <a:ext cx="9141386" cy="425121"/>
          </a:xfrm>
          <a:custGeom>
            <a:avLst/>
            <a:gdLst/>
            <a:ahLst/>
            <a:cxnLst/>
            <a:rect l="l" t="t" r="r" b="b"/>
            <a:pathLst>
              <a:path w="285646" h="13284" extrusionOk="0">
                <a:moveTo>
                  <a:pt x="285646" y="1"/>
                </a:moveTo>
                <a:cubicBezTo>
                  <a:pt x="282000" y="925"/>
                  <a:pt x="278062" y="2545"/>
                  <a:pt x="273967" y="3349"/>
                </a:cubicBezTo>
                <a:cubicBezTo>
                  <a:pt x="245381" y="8912"/>
                  <a:pt x="208762" y="11450"/>
                  <a:pt x="208762" y="11450"/>
                </a:cubicBezTo>
                <a:lnTo>
                  <a:pt x="181899" y="12458"/>
                </a:lnTo>
                <a:lnTo>
                  <a:pt x="100069" y="12035"/>
                </a:lnTo>
                <a:lnTo>
                  <a:pt x="75051" y="11340"/>
                </a:lnTo>
                <a:cubicBezTo>
                  <a:pt x="75051" y="11340"/>
                  <a:pt x="40056" y="9188"/>
                  <a:pt x="11867" y="3756"/>
                </a:cubicBezTo>
                <a:cubicBezTo>
                  <a:pt x="7720" y="2957"/>
                  <a:pt x="3724" y="1328"/>
                  <a:pt x="0" y="382"/>
                </a:cubicBezTo>
                <a:lnTo>
                  <a:pt x="0" y="1542"/>
                </a:lnTo>
                <a:cubicBezTo>
                  <a:pt x="3813" y="2508"/>
                  <a:pt x="7918" y="4153"/>
                  <a:pt x="12175" y="4958"/>
                </a:cubicBezTo>
                <a:cubicBezTo>
                  <a:pt x="40312" y="10280"/>
                  <a:pt x="75051" y="12165"/>
                  <a:pt x="75051" y="12165"/>
                </a:cubicBezTo>
                <a:lnTo>
                  <a:pt x="100174" y="12855"/>
                </a:lnTo>
                <a:lnTo>
                  <a:pt x="181790" y="13283"/>
                </a:lnTo>
                <a:lnTo>
                  <a:pt x="208762" y="12275"/>
                </a:lnTo>
                <a:cubicBezTo>
                  <a:pt x="208762" y="12275"/>
                  <a:pt x="245114" y="10008"/>
                  <a:pt x="273643" y="4555"/>
                </a:cubicBezTo>
                <a:cubicBezTo>
                  <a:pt x="277863" y="3756"/>
                  <a:pt x="281911" y="2116"/>
                  <a:pt x="285646" y="1171"/>
                </a:cubicBezTo>
                <a:lnTo>
                  <a:pt x="285646" y="1"/>
                </a:lnTo>
                <a:close/>
              </a:path>
            </a:pathLst>
          </a:custGeom>
          <a:solidFill>
            <a:srgbClr val="909191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18"/>
          <p:cNvSpPr/>
          <p:nvPr/>
        </p:nvSpPr>
        <p:spPr>
          <a:xfrm>
            <a:off x="-48" y="2588924"/>
            <a:ext cx="9139882" cy="569036"/>
          </a:xfrm>
          <a:custGeom>
            <a:avLst/>
            <a:gdLst/>
            <a:ahLst/>
            <a:cxnLst/>
            <a:rect l="l" t="t" r="r" b="b"/>
            <a:pathLst>
              <a:path w="285599" h="17781" extrusionOk="0">
                <a:moveTo>
                  <a:pt x="0" y="1"/>
                </a:moveTo>
                <a:lnTo>
                  <a:pt x="0" y="1019"/>
                </a:lnTo>
                <a:cubicBezTo>
                  <a:pt x="0" y="1019"/>
                  <a:pt x="3609" y="2581"/>
                  <a:pt x="11115" y="4748"/>
                </a:cubicBezTo>
                <a:lnTo>
                  <a:pt x="12896" y="5255"/>
                </a:lnTo>
                <a:cubicBezTo>
                  <a:pt x="17461" y="6530"/>
                  <a:pt x="23274" y="7971"/>
                  <a:pt x="30388" y="9407"/>
                </a:cubicBezTo>
                <a:lnTo>
                  <a:pt x="32012" y="9742"/>
                </a:lnTo>
                <a:cubicBezTo>
                  <a:pt x="36379" y="10598"/>
                  <a:pt x="41226" y="11460"/>
                  <a:pt x="46533" y="12275"/>
                </a:cubicBezTo>
                <a:lnTo>
                  <a:pt x="47885" y="12479"/>
                </a:lnTo>
                <a:cubicBezTo>
                  <a:pt x="52419" y="13158"/>
                  <a:pt x="57292" y="13810"/>
                  <a:pt x="62515" y="14401"/>
                </a:cubicBezTo>
                <a:lnTo>
                  <a:pt x="63873" y="14552"/>
                </a:lnTo>
                <a:cubicBezTo>
                  <a:pt x="68214" y="15033"/>
                  <a:pt x="72794" y="15477"/>
                  <a:pt x="77605" y="15879"/>
                </a:cubicBezTo>
                <a:lnTo>
                  <a:pt x="78963" y="15989"/>
                </a:lnTo>
                <a:cubicBezTo>
                  <a:pt x="83120" y="16318"/>
                  <a:pt x="87450" y="16605"/>
                  <a:pt x="91947" y="16866"/>
                </a:cubicBezTo>
                <a:lnTo>
                  <a:pt x="93394" y="16944"/>
                </a:lnTo>
                <a:cubicBezTo>
                  <a:pt x="96742" y="17122"/>
                  <a:pt x="100184" y="17268"/>
                  <a:pt x="103725" y="17394"/>
                </a:cubicBezTo>
                <a:lnTo>
                  <a:pt x="105167" y="17441"/>
                </a:lnTo>
                <a:cubicBezTo>
                  <a:pt x="110829" y="17629"/>
                  <a:pt x="116741" y="17738"/>
                  <a:pt x="122899" y="17770"/>
                </a:cubicBezTo>
                <a:lnTo>
                  <a:pt x="124341" y="17770"/>
                </a:lnTo>
                <a:cubicBezTo>
                  <a:pt x="125250" y="17774"/>
                  <a:pt x="126165" y="17776"/>
                  <a:pt x="127084" y="17776"/>
                </a:cubicBezTo>
                <a:cubicBezTo>
                  <a:pt x="132052" y="17776"/>
                  <a:pt x="137176" y="17716"/>
                  <a:pt x="142460" y="17597"/>
                </a:cubicBezTo>
                <a:lnTo>
                  <a:pt x="142799" y="17597"/>
                </a:lnTo>
                <a:lnTo>
                  <a:pt x="143901" y="17613"/>
                </a:lnTo>
                <a:cubicBezTo>
                  <a:pt x="149165" y="17725"/>
                  <a:pt x="154267" y="17781"/>
                  <a:pt x="159215" y="17781"/>
                </a:cubicBezTo>
                <a:cubicBezTo>
                  <a:pt x="160498" y="17781"/>
                  <a:pt x="161771" y="17777"/>
                  <a:pt x="163034" y="17770"/>
                </a:cubicBezTo>
                <a:lnTo>
                  <a:pt x="164475" y="17770"/>
                </a:lnTo>
                <a:cubicBezTo>
                  <a:pt x="170529" y="17717"/>
                  <a:pt x="176342" y="17597"/>
                  <a:pt x="181910" y="17399"/>
                </a:cubicBezTo>
                <a:lnTo>
                  <a:pt x="183351" y="17347"/>
                </a:lnTo>
                <a:cubicBezTo>
                  <a:pt x="187091" y="17205"/>
                  <a:pt x="190721" y="17033"/>
                  <a:pt x="194247" y="16829"/>
                </a:cubicBezTo>
                <a:lnTo>
                  <a:pt x="195688" y="16751"/>
                </a:lnTo>
                <a:cubicBezTo>
                  <a:pt x="200065" y="16485"/>
                  <a:pt x="204270" y="16187"/>
                  <a:pt x="208312" y="15858"/>
                </a:cubicBezTo>
                <a:lnTo>
                  <a:pt x="209670" y="15748"/>
                </a:lnTo>
                <a:cubicBezTo>
                  <a:pt x="214486" y="15330"/>
                  <a:pt x="219062" y="14871"/>
                  <a:pt x="223397" y="14369"/>
                </a:cubicBezTo>
                <a:lnTo>
                  <a:pt x="224750" y="14213"/>
                </a:lnTo>
                <a:cubicBezTo>
                  <a:pt x="229978" y="13596"/>
                  <a:pt x="234856" y="12928"/>
                  <a:pt x="239374" y="12228"/>
                </a:cubicBezTo>
                <a:lnTo>
                  <a:pt x="240732" y="12019"/>
                </a:lnTo>
                <a:cubicBezTo>
                  <a:pt x="247188" y="10995"/>
                  <a:pt x="252918" y="9914"/>
                  <a:pt x="257937" y="8854"/>
                </a:cubicBezTo>
                <a:lnTo>
                  <a:pt x="259567" y="8499"/>
                </a:lnTo>
                <a:cubicBezTo>
                  <a:pt x="266681" y="6947"/>
                  <a:pt x="272274" y="5438"/>
                  <a:pt x="276427" y="4184"/>
                </a:cubicBezTo>
                <a:lnTo>
                  <a:pt x="278203" y="3636"/>
                </a:lnTo>
                <a:cubicBezTo>
                  <a:pt x="283191" y="2069"/>
                  <a:pt x="285599" y="1024"/>
                  <a:pt x="285599" y="1024"/>
                </a:cubicBezTo>
                <a:lnTo>
                  <a:pt x="285599" y="6"/>
                </a:lnTo>
                <a:cubicBezTo>
                  <a:pt x="285599" y="6"/>
                  <a:pt x="283191" y="1050"/>
                  <a:pt x="278203" y="2617"/>
                </a:cubicBezTo>
                <a:lnTo>
                  <a:pt x="276427" y="3166"/>
                </a:lnTo>
                <a:cubicBezTo>
                  <a:pt x="272274" y="4419"/>
                  <a:pt x="266681" y="5934"/>
                  <a:pt x="259567" y="7485"/>
                </a:cubicBezTo>
                <a:lnTo>
                  <a:pt x="257937" y="7835"/>
                </a:lnTo>
                <a:cubicBezTo>
                  <a:pt x="252918" y="8906"/>
                  <a:pt x="247188" y="9982"/>
                  <a:pt x="240732" y="11000"/>
                </a:cubicBezTo>
                <a:lnTo>
                  <a:pt x="239374" y="11215"/>
                </a:lnTo>
                <a:cubicBezTo>
                  <a:pt x="234856" y="11920"/>
                  <a:pt x="229983" y="12583"/>
                  <a:pt x="224750" y="13199"/>
                </a:cubicBezTo>
                <a:lnTo>
                  <a:pt x="223397" y="13356"/>
                </a:lnTo>
                <a:cubicBezTo>
                  <a:pt x="219062" y="13857"/>
                  <a:pt x="214486" y="14317"/>
                  <a:pt x="209670" y="14730"/>
                </a:cubicBezTo>
                <a:lnTo>
                  <a:pt x="208312" y="14839"/>
                </a:lnTo>
                <a:cubicBezTo>
                  <a:pt x="204270" y="15184"/>
                  <a:pt x="200065" y="15482"/>
                  <a:pt x="195688" y="15733"/>
                </a:cubicBezTo>
                <a:lnTo>
                  <a:pt x="194247" y="15821"/>
                </a:lnTo>
                <a:cubicBezTo>
                  <a:pt x="190721" y="16015"/>
                  <a:pt x="187091" y="16187"/>
                  <a:pt x="183351" y="16328"/>
                </a:cubicBezTo>
                <a:lnTo>
                  <a:pt x="181910" y="16380"/>
                </a:lnTo>
                <a:cubicBezTo>
                  <a:pt x="176342" y="16584"/>
                  <a:pt x="170529" y="16709"/>
                  <a:pt x="164475" y="16751"/>
                </a:cubicBezTo>
                <a:lnTo>
                  <a:pt x="163034" y="16751"/>
                </a:lnTo>
                <a:cubicBezTo>
                  <a:pt x="161564" y="16762"/>
                  <a:pt x="160080" y="16768"/>
                  <a:pt x="158581" y="16768"/>
                </a:cubicBezTo>
                <a:cubicBezTo>
                  <a:pt x="153833" y="16768"/>
                  <a:pt x="148940" y="16712"/>
                  <a:pt x="143901" y="16605"/>
                </a:cubicBezTo>
                <a:lnTo>
                  <a:pt x="142799" y="16584"/>
                </a:lnTo>
                <a:lnTo>
                  <a:pt x="142460" y="16584"/>
                </a:lnTo>
                <a:cubicBezTo>
                  <a:pt x="136866" y="16705"/>
                  <a:pt x="131451" y="16764"/>
                  <a:pt x="126212" y="16764"/>
                </a:cubicBezTo>
                <a:cubicBezTo>
                  <a:pt x="125585" y="16764"/>
                  <a:pt x="124962" y="16763"/>
                  <a:pt x="124341" y="16762"/>
                </a:cubicBezTo>
                <a:lnTo>
                  <a:pt x="122899" y="16762"/>
                </a:lnTo>
                <a:cubicBezTo>
                  <a:pt x="116746" y="16720"/>
                  <a:pt x="110834" y="16610"/>
                  <a:pt x="105167" y="16427"/>
                </a:cubicBezTo>
                <a:lnTo>
                  <a:pt x="103725" y="16375"/>
                </a:lnTo>
                <a:cubicBezTo>
                  <a:pt x="100179" y="16250"/>
                  <a:pt x="96737" y="16103"/>
                  <a:pt x="93394" y="15926"/>
                </a:cubicBezTo>
                <a:lnTo>
                  <a:pt x="91947" y="15847"/>
                </a:lnTo>
                <a:cubicBezTo>
                  <a:pt x="87440" y="15592"/>
                  <a:pt x="83110" y="15299"/>
                  <a:pt x="78957" y="14970"/>
                </a:cubicBezTo>
                <a:lnTo>
                  <a:pt x="77599" y="14860"/>
                </a:lnTo>
                <a:cubicBezTo>
                  <a:pt x="72794" y="14463"/>
                  <a:pt x="68214" y="14025"/>
                  <a:pt x="63873" y="13539"/>
                </a:cubicBezTo>
                <a:lnTo>
                  <a:pt x="62515" y="13393"/>
                </a:lnTo>
                <a:cubicBezTo>
                  <a:pt x="57297" y="12792"/>
                  <a:pt x="52424" y="12144"/>
                  <a:pt x="47885" y="11460"/>
                </a:cubicBezTo>
                <a:lnTo>
                  <a:pt x="46533" y="11256"/>
                </a:lnTo>
                <a:cubicBezTo>
                  <a:pt x="41226" y="10442"/>
                  <a:pt x="36379" y="9585"/>
                  <a:pt x="32012" y="8723"/>
                </a:cubicBezTo>
                <a:lnTo>
                  <a:pt x="30388" y="8394"/>
                </a:lnTo>
                <a:cubicBezTo>
                  <a:pt x="23274" y="6953"/>
                  <a:pt x="17456" y="5511"/>
                  <a:pt x="12896" y="4237"/>
                </a:cubicBezTo>
                <a:lnTo>
                  <a:pt x="11115" y="3735"/>
                </a:lnTo>
                <a:cubicBezTo>
                  <a:pt x="3609" y="1562"/>
                  <a:pt x="0" y="1"/>
                  <a:pt x="0" y="1"/>
                </a:cubicBezTo>
                <a:close/>
              </a:path>
            </a:pathLst>
          </a:custGeom>
          <a:solidFill>
            <a:srgbClr val="909191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18"/>
          <p:cNvSpPr/>
          <p:nvPr/>
        </p:nvSpPr>
        <p:spPr>
          <a:xfrm>
            <a:off x="4113" y="2717638"/>
            <a:ext cx="9139914" cy="569452"/>
          </a:xfrm>
          <a:custGeom>
            <a:avLst/>
            <a:gdLst/>
            <a:ahLst/>
            <a:cxnLst/>
            <a:rect l="l" t="t" r="r" b="b"/>
            <a:pathLst>
              <a:path w="285600" h="17794" extrusionOk="0">
                <a:moveTo>
                  <a:pt x="1" y="0"/>
                </a:moveTo>
                <a:lnTo>
                  <a:pt x="1" y="1019"/>
                </a:lnTo>
                <a:cubicBezTo>
                  <a:pt x="1" y="1019"/>
                  <a:pt x="3610" y="2581"/>
                  <a:pt x="11105" y="4759"/>
                </a:cubicBezTo>
                <a:lnTo>
                  <a:pt x="12891" y="5260"/>
                </a:lnTo>
                <a:cubicBezTo>
                  <a:pt x="17461" y="6534"/>
                  <a:pt x="23269" y="7976"/>
                  <a:pt x="30389" y="9423"/>
                </a:cubicBezTo>
                <a:cubicBezTo>
                  <a:pt x="30921" y="9533"/>
                  <a:pt x="31459" y="9642"/>
                  <a:pt x="32013" y="9747"/>
                </a:cubicBezTo>
                <a:cubicBezTo>
                  <a:pt x="36379" y="10608"/>
                  <a:pt x="41216" y="11465"/>
                  <a:pt x="46528" y="12280"/>
                </a:cubicBezTo>
                <a:lnTo>
                  <a:pt x="47875" y="12489"/>
                </a:lnTo>
                <a:cubicBezTo>
                  <a:pt x="52414" y="13173"/>
                  <a:pt x="57293" y="13815"/>
                  <a:pt x="62516" y="14416"/>
                </a:cubicBezTo>
                <a:lnTo>
                  <a:pt x="63869" y="14568"/>
                </a:lnTo>
                <a:cubicBezTo>
                  <a:pt x="68204" y="15053"/>
                  <a:pt x="72784" y="15492"/>
                  <a:pt x="77605" y="15889"/>
                </a:cubicBezTo>
                <a:lnTo>
                  <a:pt x="78963" y="16004"/>
                </a:lnTo>
                <a:cubicBezTo>
                  <a:pt x="83116" y="16333"/>
                  <a:pt x="87440" y="16620"/>
                  <a:pt x="91948" y="16871"/>
                </a:cubicBezTo>
                <a:lnTo>
                  <a:pt x="93389" y="16949"/>
                </a:lnTo>
                <a:cubicBezTo>
                  <a:pt x="96732" y="17127"/>
                  <a:pt x="100179" y="17278"/>
                  <a:pt x="103726" y="17404"/>
                </a:cubicBezTo>
                <a:lnTo>
                  <a:pt x="105167" y="17451"/>
                </a:lnTo>
                <a:cubicBezTo>
                  <a:pt x="110829" y="17644"/>
                  <a:pt x="116742" y="17754"/>
                  <a:pt x="122900" y="17785"/>
                </a:cubicBezTo>
                <a:lnTo>
                  <a:pt x="124341" y="17785"/>
                </a:lnTo>
                <a:cubicBezTo>
                  <a:pt x="124962" y="17787"/>
                  <a:pt x="125585" y="17788"/>
                  <a:pt x="126211" y="17788"/>
                </a:cubicBezTo>
                <a:cubicBezTo>
                  <a:pt x="131446" y="17788"/>
                  <a:pt x="136861" y="17729"/>
                  <a:pt x="142455" y="17607"/>
                </a:cubicBezTo>
                <a:lnTo>
                  <a:pt x="142800" y="17607"/>
                </a:lnTo>
                <a:lnTo>
                  <a:pt x="143897" y="17628"/>
                </a:lnTo>
                <a:cubicBezTo>
                  <a:pt x="149282" y="17739"/>
                  <a:pt x="154502" y="17794"/>
                  <a:pt x="159556" y="17794"/>
                </a:cubicBezTo>
                <a:cubicBezTo>
                  <a:pt x="160723" y="17794"/>
                  <a:pt x="161880" y="17791"/>
                  <a:pt x="163029" y="17785"/>
                </a:cubicBezTo>
                <a:lnTo>
                  <a:pt x="164476" y="17769"/>
                </a:lnTo>
                <a:cubicBezTo>
                  <a:pt x="170529" y="17722"/>
                  <a:pt x="176343" y="17602"/>
                  <a:pt x="181910" y="17404"/>
                </a:cubicBezTo>
                <a:lnTo>
                  <a:pt x="183347" y="17346"/>
                </a:lnTo>
                <a:cubicBezTo>
                  <a:pt x="187086" y="17210"/>
                  <a:pt x="190722" y="17033"/>
                  <a:pt x="194242" y="16840"/>
                </a:cubicBezTo>
                <a:lnTo>
                  <a:pt x="195684" y="16751"/>
                </a:lnTo>
                <a:cubicBezTo>
                  <a:pt x="200061" y="16495"/>
                  <a:pt x="204270" y="16197"/>
                  <a:pt x="208313" y="15863"/>
                </a:cubicBezTo>
                <a:lnTo>
                  <a:pt x="209661" y="15748"/>
                </a:lnTo>
                <a:cubicBezTo>
                  <a:pt x="214482" y="15330"/>
                  <a:pt x="219057" y="14871"/>
                  <a:pt x="223392" y="14374"/>
                </a:cubicBezTo>
                <a:lnTo>
                  <a:pt x="224750" y="14218"/>
                </a:lnTo>
                <a:cubicBezTo>
                  <a:pt x="229973" y="13596"/>
                  <a:pt x="234846" y="12933"/>
                  <a:pt x="239375" y="12233"/>
                </a:cubicBezTo>
                <a:lnTo>
                  <a:pt x="240728" y="12024"/>
                </a:lnTo>
                <a:cubicBezTo>
                  <a:pt x="247183" y="11000"/>
                  <a:pt x="252918" y="9924"/>
                  <a:pt x="257938" y="8859"/>
                </a:cubicBezTo>
                <a:lnTo>
                  <a:pt x="259562" y="8504"/>
                </a:lnTo>
                <a:cubicBezTo>
                  <a:pt x="266671" y="6952"/>
                  <a:pt x="272270" y="5438"/>
                  <a:pt x="276422" y="4184"/>
                </a:cubicBezTo>
                <a:cubicBezTo>
                  <a:pt x="277049" y="4001"/>
                  <a:pt x="277639" y="3813"/>
                  <a:pt x="278203" y="3641"/>
                </a:cubicBezTo>
                <a:cubicBezTo>
                  <a:pt x="283186" y="2074"/>
                  <a:pt x="285599" y="1029"/>
                  <a:pt x="285599" y="1029"/>
                </a:cubicBezTo>
                <a:lnTo>
                  <a:pt x="285599" y="11"/>
                </a:lnTo>
                <a:cubicBezTo>
                  <a:pt x="285599" y="11"/>
                  <a:pt x="283186" y="1055"/>
                  <a:pt x="278203" y="2622"/>
                </a:cubicBezTo>
                <a:lnTo>
                  <a:pt x="276422" y="3171"/>
                </a:lnTo>
                <a:cubicBezTo>
                  <a:pt x="272270" y="4424"/>
                  <a:pt x="266671" y="5934"/>
                  <a:pt x="259562" y="7490"/>
                </a:cubicBezTo>
                <a:lnTo>
                  <a:pt x="257938" y="7840"/>
                </a:lnTo>
                <a:cubicBezTo>
                  <a:pt x="252918" y="8911"/>
                  <a:pt x="247183" y="9987"/>
                  <a:pt x="240728" y="11005"/>
                </a:cubicBezTo>
                <a:lnTo>
                  <a:pt x="239375" y="11225"/>
                </a:lnTo>
                <a:cubicBezTo>
                  <a:pt x="234846" y="11930"/>
                  <a:pt x="229973" y="12588"/>
                  <a:pt x="224750" y="13199"/>
                </a:cubicBezTo>
                <a:lnTo>
                  <a:pt x="223392" y="13366"/>
                </a:lnTo>
                <a:cubicBezTo>
                  <a:pt x="219057" y="13862"/>
                  <a:pt x="214482" y="14322"/>
                  <a:pt x="209661" y="14735"/>
                </a:cubicBezTo>
                <a:lnTo>
                  <a:pt x="208313" y="14844"/>
                </a:lnTo>
                <a:cubicBezTo>
                  <a:pt x="204276" y="15179"/>
                  <a:pt x="200066" y="15482"/>
                  <a:pt x="195684" y="15743"/>
                </a:cubicBezTo>
                <a:lnTo>
                  <a:pt x="194242" y="15826"/>
                </a:lnTo>
                <a:cubicBezTo>
                  <a:pt x="190722" y="16020"/>
                  <a:pt x="187086" y="16192"/>
                  <a:pt x="183347" y="16333"/>
                </a:cubicBezTo>
                <a:lnTo>
                  <a:pt x="181910" y="16385"/>
                </a:lnTo>
                <a:cubicBezTo>
                  <a:pt x="176343" y="16589"/>
                  <a:pt x="170529" y="16714"/>
                  <a:pt x="164476" y="16761"/>
                </a:cubicBezTo>
                <a:lnTo>
                  <a:pt x="163029" y="16761"/>
                </a:lnTo>
                <a:cubicBezTo>
                  <a:pt x="161760" y="16769"/>
                  <a:pt x="160480" y="16773"/>
                  <a:pt x="159189" y="16773"/>
                </a:cubicBezTo>
                <a:cubicBezTo>
                  <a:pt x="154249" y="16773"/>
                  <a:pt x="149152" y="16717"/>
                  <a:pt x="143897" y="16610"/>
                </a:cubicBezTo>
                <a:lnTo>
                  <a:pt x="142800" y="16584"/>
                </a:lnTo>
                <a:lnTo>
                  <a:pt x="142455" y="16584"/>
                </a:lnTo>
                <a:cubicBezTo>
                  <a:pt x="136672" y="16709"/>
                  <a:pt x="131084" y="16768"/>
                  <a:pt x="125680" y="16768"/>
                </a:cubicBezTo>
                <a:cubicBezTo>
                  <a:pt x="125233" y="16768"/>
                  <a:pt x="124786" y="16767"/>
                  <a:pt x="124341" y="16767"/>
                </a:cubicBezTo>
                <a:lnTo>
                  <a:pt x="122900" y="16751"/>
                </a:lnTo>
                <a:cubicBezTo>
                  <a:pt x="116737" y="16720"/>
                  <a:pt x="110824" y="16610"/>
                  <a:pt x="105167" y="16427"/>
                </a:cubicBezTo>
                <a:lnTo>
                  <a:pt x="103726" y="16375"/>
                </a:lnTo>
                <a:cubicBezTo>
                  <a:pt x="100179" y="16249"/>
                  <a:pt x="96737" y="16098"/>
                  <a:pt x="93389" y="15920"/>
                </a:cubicBezTo>
                <a:lnTo>
                  <a:pt x="91948" y="15842"/>
                </a:lnTo>
                <a:cubicBezTo>
                  <a:pt x="87440" y="15597"/>
                  <a:pt x="83116" y="15304"/>
                  <a:pt x="78963" y="14970"/>
                </a:cubicBezTo>
                <a:lnTo>
                  <a:pt x="77605" y="14860"/>
                </a:lnTo>
                <a:cubicBezTo>
                  <a:pt x="72790" y="14458"/>
                  <a:pt x="68209" y="14014"/>
                  <a:pt x="63869" y="13533"/>
                </a:cubicBezTo>
                <a:lnTo>
                  <a:pt x="62516" y="13382"/>
                </a:lnTo>
                <a:cubicBezTo>
                  <a:pt x="57293" y="12787"/>
                  <a:pt x="52414" y="12134"/>
                  <a:pt x="47875" y="11455"/>
                </a:cubicBezTo>
                <a:lnTo>
                  <a:pt x="46523" y="11256"/>
                </a:lnTo>
                <a:cubicBezTo>
                  <a:pt x="41216" y="10436"/>
                  <a:pt x="36379" y="9585"/>
                  <a:pt x="32013" y="8723"/>
                </a:cubicBezTo>
                <a:lnTo>
                  <a:pt x="30389" y="8394"/>
                </a:lnTo>
                <a:cubicBezTo>
                  <a:pt x="23269" y="6952"/>
                  <a:pt x="17456" y="5511"/>
                  <a:pt x="12891" y="4236"/>
                </a:cubicBezTo>
                <a:lnTo>
                  <a:pt x="11105" y="3724"/>
                </a:lnTo>
                <a:cubicBezTo>
                  <a:pt x="3610" y="1562"/>
                  <a:pt x="1" y="0"/>
                  <a:pt x="1" y="0"/>
                </a:cubicBezTo>
                <a:close/>
              </a:path>
            </a:pathLst>
          </a:custGeom>
          <a:solidFill>
            <a:srgbClr val="909191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18"/>
          <p:cNvSpPr/>
          <p:nvPr/>
        </p:nvSpPr>
        <p:spPr>
          <a:xfrm>
            <a:off x="4113" y="2855217"/>
            <a:ext cx="9139914" cy="568780"/>
          </a:xfrm>
          <a:custGeom>
            <a:avLst/>
            <a:gdLst/>
            <a:ahLst/>
            <a:cxnLst/>
            <a:rect l="l" t="t" r="r" b="b"/>
            <a:pathLst>
              <a:path w="285600" h="17773" extrusionOk="0">
                <a:moveTo>
                  <a:pt x="285599" y="0"/>
                </a:moveTo>
                <a:cubicBezTo>
                  <a:pt x="285599" y="0"/>
                  <a:pt x="283186" y="1045"/>
                  <a:pt x="278203" y="2612"/>
                </a:cubicBezTo>
                <a:cubicBezTo>
                  <a:pt x="277639" y="2789"/>
                  <a:pt x="277049" y="2972"/>
                  <a:pt x="276422" y="3155"/>
                </a:cubicBezTo>
                <a:cubicBezTo>
                  <a:pt x="272270" y="4408"/>
                  <a:pt x="266671" y="5923"/>
                  <a:pt x="259562" y="7479"/>
                </a:cubicBezTo>
                <a:lnTo>
                  <a:pt x="257938" y="7829"/>
                </a:lnTo>
                <a:cubicBezTo>
                  <a:pt x="252918" y="8895"/>
                  <a:pt x="247183" y="9971"/>
                  <a:pt x="240728" y="10995"/>
                </a:cubicBezTo>
                <a:lnTo>
                  <a:pt x="239375" y="11204"/>
                </a:lnTo>
                <a:cubicBezTo>
                  <a:pt x="234846" y="11909"/>
                  <a:pt x="229973" y="12572"/>
                  <a:pt x="224750" y="13188"/>
                </a:cubicBezTo>
                <a:lnTo>
                  <a:pt x="223392" y="13350"/>
                </a:lnTo>
                <a:cubicBezTo>
                  <a:pt x="219057" y="13852"/>
                  <a:pt x="214482" y="14311"/>
                  <a:pt x="209661" y="14719"/>
                </a:cubicBezTo>
                <a:lnTo>
                  <a:pt x="208313" y="14839"/>
                </a:lnTo>
                <a:cubicBezTo>
                  <a:pt x="204276" y="15173"/>
                  <a:pt x="200066" y="15471"/>
                  <a:pt x="195684" y="15732"/>
                </a:cubicBezTo>
                <a:lnTo>
                  <a:pt x="194242" y="15810"/>
                </a:lnTo>
                <a:cubicBezTo>
                  <a:pt x="190722" y="16014"/>
                  <a:pt x="187086" y="16181"/>
                  <a:pt x="183347" y="16317"/>
                </a:cubicBezTo>
                <a:lnTo>
                  <a:pt x="181910" y="16380"/>
                </a:lnTo>
                <a:cubicBezTo>
                  <a:pt x="176343" y="16578"/>
                  <a:pt x="170529" y="16698"/>
                  <a:pt x="164476" y="16745"/>
                </a:cubicBezTo>
                <a:lnTo>
                  <a:pt x="163029" y="16756"/>
                </a:lnTo>
                <a:cubicBezTo>
                  <a:pt x="161717" y="16765"/>
                  <a:pt x="160393" y="16769"/>
                  <a:pt x="159058" y="16769"/>
                </a:cubicBezTo>
                <a:cubicBezTo>
                  <a:pt x="154159" y="16769"/>
                  <a:pt x="149105" y="16710"/>
                  <a:pt x="143897" y="16599"/>
                </a:cubicBezTo>
                <a:lnTo>
                  <a:pt x="142800" y="16578"/>
                </a:lnTo>
                <a:lnTo>
                  <a:pt x="142455" y="16578"/>
                </a:lnTo>
                <a:cubicBezTo>
                  <a:pt x="136861" y="16699"/>
                  <a:pt x="131450" y="16758"/>
                  <a:pt x="126212" y="16758"/>
                </a:cubicBezTo>
                <a:cubicBezTo>
                  <a:pt x="125586" y="16758"/>
                  <a:pt x="124962" y="16757"/>
                  <a:pt x="124341" y="16756"/>
                </a:cubicBezTo>
                <a:lnTo>
                  <a:pt x="122900" y="16756"/>
                </a:lnTo>
                <a:cubicBezTo>
                  <a:pt x="116737" y="16719"/>
                  <a:pt x="110824" y="16609"/>
                  <a:pt x="105167" y="16421"/>
                </a:cubicBezTo>
                <a:lnTo>
                  <a:pt x="103726" y="16380"/>
                </a:lnTo>
                <a:cubicBezTo>
                  <a:pt x="100179" y="16249"/>
                  <a:pt x="96737" y="16098"/>
                  <a:pt x="93389" y="15920"/>
                </a:cubicBezTo>
                <a:lnTo>
                  <a:pt x="91948" y="15842"/>
                </a:lnTo>
                <a:cubicBezTo>
                  <a:pt x="87440" y="15591"/>
                  <a:pt x="83116" y="15298"/>
                  <a:pt x="78963" y="14975"/>
                </a:cubicBezTo>
                <a:lnTo>
                  <a:pt x="77605" y="14865"/>
                </a:lnTo>
                <a:cubicBezTo>
                  <a:pt x="72790" y="14463"/>
                  <a:pt x="68209" y="14019"/>
                  <a:pt x="63869" y="13538"/>
                </a:cubicBezTo>
                <a:lnTo>
                  <a:pt x="62516" y="13387"/>
                </a:lnTo>
                <a:cubicBezTo>
                  <a:pt x="57293" y="12791"/>
                  <a:pt x="52414" y="12138"/>
                  <a:pt x="47875" y="11459"/>
                </a:cubicBezTo>
                <a:lnTo>
                  <a:pt x="46523" y="11251"/>
                </a:lnTo>
                <a:cubicBezTo>
                  <a:pt x="41216" y="10436"/>
                  <a:pt x="36379" y="9579"/>
                  <a:pt x="32013" y="8717"/>
                </a:cubicBezTo>
                <a:cubicBezTo>
                  <a:pt x="31454" y="8613"/>
                  <a:pt x="30921" y="8503"/>
                  <a:pt x="30389" y="8394"/>
                </a:cubicBezTo>
                <a:cubicBezTo>
                  <a:pt x="23269" y="6952"/>
                  <a:pt x="17456" y="5505"/>
                  <a:pt x="12891" y="4236"/>
                </a:cubicBezTo>
                <a:lnTo>
                  <a:pt x="11105" y="3729"/>
                </a:lnTo>
                <a:cubicBezTo>
                  <a:pt x="3610" y="1562"/>
                  <a:pt x="1" y="5"/>
                  <a:pt x="1" y="5"/>
                </a:cubicBezTo>
                <a:lnTo>
                  <a:pt x="1" y="1013"/>
                </a:lnTo>
                <a:cubicBezTo>
                  <a:pt x="1" y="1013"/>
                  <a:pt x="3610" y="2575"/>
                  <a:pt x="11105" y="4727"/>
                </a:cubicBezTo>
                <a:lnTo>
                  <a:pt x="12886" y="5239"/>
                </a:lnTo>
                <a:cubicBezTo>
                  <a:pt x="17456" y="6513"/>
                  <a:pt x="23269" y="7955"/>
                  <a:pt x="30383" y="9396"/>
                </a:cubicBezTo>
                <a:lnTo>
                  <a:pt x="32013" y="9725"/>
                </a:lnTo>
                <a:cubicBezTo>
                  <a:pt x="36379" y="10587"/>
                  <a:pt x="41216" y="11439"/>
                  <a:pt x="46523" y="12259"/>
                </a:cubicBezTo>
                <a:lnTo>
                  <a:pt x="47875" y="12457"/>
                </a:lnTo>
                <a:cubicBezTo>
                  <a:pt x="52414" y="13136"/>
                  <a:pt x="57293" y="13789"/>
                  <a:pt x="62516" y="14384"/>
                </a:cubicBezTo>
                <a:lnTo>
                  <a:pt x="63869" y="14536"/>
                </a:lnTo>
                <a:cubicBezTo>
                  <a:pt x="68209" y="15016"/>
                  <a:pt x="72784" y="15471"/>
                  <a:pt x="77600" y="15863"/>
                </a:cubicBezTo>
                <a:lnTo>
                  <a:pt x="78958" y="15972"/>
                </a:lnTo>
                <a:cubicBezTo>
                  <a:pt x="83110" y="16306"/>
                  <a:pt x="87440" y="16599"/>
                  <a:pt x="91948" y="16844"/>
                </a:cubicBezTo>
                <a:lnTo>
                  <a:pt x="93389" y="16923"/>
                </a:lnTo>
                <a:cubicBezTo>
                  <a:pt x="96732" y="17100"/>
                  <a:pt x="100179" y="17252"/>
                  <a:pt x="103726" y="17377"/>
                </a:cubicBezTo>
                <a:lnTo>
                  <a:pt x="105167" y="17429"/>
                </a:lnTo>
                <a:cubicBezTo>
                  <a:pt x="110829" y="17617"/>
                  <a:pt x="116742" y="17727"/>
                  <a:pt x="122900" y="17753"/>
                </a:cubicBezTo>
                <a:lnTo>
                  <a:pt x="124341" y="17769"/>
                </a:lnTo>
                <a:cubicBezTo>
                  <a:pt x="125071" y="17772"/>
                  <a:pt x="125804" y="17773"/>
                  <a:pt x="126541" y="17773"/>
                </a:cubicBezTo>
                <a:cubicBezTo>
                  <a:pt x="131674" y="17773"/>
                  <a:pt x="136979" y="17709"/>
                  <a:pt x="142455" y="17586"/>
                </a:cubicBezTo>
                <a:lnTo>
                  <a:pt x="142800" y="17586"/>
                </a:lnTo>
                <a:lnTo>
                  <a:pt x="143897" y="17612"/>
                </a:lnTo>
                <a:cubicBezTo>
                  <a:pt x="149033" y="17717"/>
                  <a:pt x="154019" y="17773"/>
                  <a:pt x="158855" y="17773"/>
                </a:cubicBezTo>
                <a:cubicBezTo>
                  <a:pt x="160259" y="17773"/>
                  <a:pt x="161650" y="17768"/>
                  <a:pt x="163029" y="17758"/>
                </a:cubicBezTo>
                <a:lnTo>
                  <a:pt x="164476" y="17758"/>
                </a:lnTo>
                <a:cubicBezTo>
                  <a:pt x="170529" y="17706"/>
                  <a:pt x="176343" y="17586"/>
                  <a:pt x="181910" y="17388"/>
                </a:cubicBezTo>
                <a:lnTo>
                  <a:pt x="183347" y="17335"/>
                </a:lnTo>
                <a:cubicBezTo>
                  <a:pt x="187092" y="17194"/>
                  <a:pt x="190722" y="17022"/>
                  <a:pt x="194242" y="16829"/>
                </a:cubicBezTo>
                <a:lnTo>
                  <a:pt x="195684" y="16740"/>
                </a:lnTo>
                <a:cubicBezTo>
                  <a:pt x="200061" y="16479"/>
                  <a:pt x="204270" y="16181"/>
                  <a:pt x="208313" y="15847"/>
                </a:cubicBezTo>
                <a:lnTo>
                  <a:pt x="209661" y="15737"/>
                </a:lnTo>
                <a:cubicBezTo>
                  <a:pt x="214482" y="15319"/>
                  <a:pt x="219057" y="14860"/>
                  <a:pt x="223392" y="14363"/>
                </a:cubicBezTo>
                <a:lnTo>
                  <a:pt x="224750" y="14202"/>
                </a:lnTo>
                <a:cubicBezTo>
                  <a:pt x="229973" y="13580"/>
                  <a:pt x="234846" y="12922"/>
                  <a:pt x="239375" y="12222"/>
                </a:cubicBezTo>
                <a:lnTo>
                  <a:pt x="240728" y="12008"/>
                </a:lnTo>
                <a:cubicBezTo>
                  <a:pt x="247183" y="10989"/>
                  <a:pt x="252918" y="9913"/>
                  <a:pt x="257938" y="8843"/>
                </a:cubicBezTo>
                <a:lnTo>
                  <a:pt x="259562" y="8498"/>
                </a:lnTo>
                <a:cubicBezTo>
                  <a:pt x="266671" y="6936"/>
                  <a:pt x="272270" y="5427"/>
                  <a:pt x="276422" y="4173"/>
                </a:cubicBezTo>
                <a:lnTo>
                  <a:pt x="278203" y="3625"/>
                </a:lnTo>
                <a:cubicBezTo>
                  <a:pt x="283186" y="2058"/>
                  <a:pt x="285599" y="1013"/>
                  <a:pt x="285599" y="1013"/>
                </a:cubicBezTo>
                <a:lnTo>
                  <a:pt x="285599" y="0"/>
                </a:lnTo>
                <a:close/>
              </a:path>
            </a:pathLst>
          </a:custGeom>
          <a:solidFill>
            <a:srgbClr val="909191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18"/>
          <p:cNvSpPr/>
          <p:nvPr/>
        </p:nvSpPr>
        <p:spPr>
          <a:xfrm>
            <a:off x="4113" y="2992764"/>
            <a:ext cx="9139914" cy="568876"/>
          </a:xfrm>
          <a:custGeom>
            <a:avLst/>
            <a:gdLst/>
            <a:ahLst/>
            <a:cxnLst/>
            <a:rect l="l" t="t" r="r" b="b"/>
            <a:pathLst>
              <a:path w="285600" h="17776" extrusionOk="0">
                <a:moveTo>
                  <a:pt x="1" y="1"/>
                </a:moveTo>
                <a:lnTo>
                  <a:pt x="1" y="1019"/>
                </a:lnTo>
                <a:cubicBezTo>
                  <a:pt x="1" y="1019"/>
                  <a:pt x="3610" y="2581"/>
                  <a:pt x="11105" y="4743"/>
                </a:cubicBezTo>
                <a:lnTo>
                  <a:pt x="12886" y="5250"/>
                </a:lnTo>
                <a:cubicBezTo>
                  <a:pt x="17456" y="6524"/>
                  <a:pt x="23269" y="7961"/>
                  <a:pt x="30383" y="9402"/>
                </a:cubicBezTo>
                <a:cubicBezTo>
                  <a:pt x="30921" y="9512"/>
                  <a:pt x="31454" y="9627"/>
                  <a:pt x="32013" y="9731"/>
                </a:cubicBezTo>
                <a:cubicBezTo>
                  <a:pt x="36379" y="10593"/>
                  <a:pt x="41216" y="11455"/>
                  <a:pt x="46523" y="12264"/>
                </a:cubicBezTo>
                <a:lnTo>
                  <a:pt x="47875" y="12473"/>
                </a:lnTo>
                <a:cubicBezTo>
                  <a:pt x="52414" y="13152"/>
                  <a:pt x="57293" y="13805"/>
                  <a:pt x="62516" y="14395"/>
                </a:cubicBezTo>
                <a:lnTo>
                  <a:pt x="63869" y="14547"/>
                </a:lnTo>
                <a:cubicBezTo>
                  <a:pt x="68204" y="15033"/>
                  <a:pt x="72784" y="15471"/>
                  <a:pt x="77600" y="15874"/>
                </a:cubicBezTo>
                <a:lnTo>
                  <a:pt x="78958" y="15983"/>
                </a:lnTo>
                <a:cubicBezTo>
                  <a:pt x="83110" y="16312"/>
                  <a:pt x="87440" y="16605"/>
                  <a:pt x="91948" y="16850"/>
                </a:cubicBezTo>
                <a:cubicBezTo>
                  <a:pt x="92423" y="16887"/>
                  <a:pt x="92904" y="16913"/>
                  <a:pt x="93389" y="16929"/>
                </a:cubicBezTo>
                <a:cubicBezTo>
                  <a:pt x="96732" y="17106"/>
                  <a:pt x="100179" y="17263"/>
                  <a:pt x="103726" y="17388"/>
                </a:cubicBezTo>
                <a:lnTo>
                  <a:pt x="105167" y="17435"/>
                </a:lnTo>
                <a:cubicBezTo>
                  <a:pt x="110829" y="17623"/>
                  <a:pt x="116742" y="17733"/>
                  <a:pt x="122900" y="17764"/>
                </a:cubicBezTo>
                <a:lnTo>
                  <a:pt x="124341" y="17764"/>
                </a:lnTo>
                <a:cubicBezTo>
                  <a:pt x="125250" y="17768"/>
                  <a:pt x="126164" y="17770"/>
                  <a:pt x="127083" y="17770"/>
                </a:cubicBezTo>
                <a:cubicBezTo>
                  <a:pt x="132047" y="17770"/>
                  <a:pt x="137171" y="17711"/>
                  <a:pt x="142455" y="17592"/>
                </a:cubicBezTo>
                <a:lnTo>
                  <a:pt x="142800" y="17592"/>
                </a:lnTo>
                <a:lnTo>
                  <a:pt x="143897" y="17608"/>
                </a:lnTo>
                <a:cubicBezTo>
                  <a:pt x="149160" y="17720"/>
                  <a:pt x="154266" y="17776"/>
                  <a:pt x="159213" y="17776"/>
                </a:cubicBezTo>
                <a:cubicBezTo>
                  <a:pt x="160495" y="17776"/>
                  <a:pt x="161767" y="17772"/>
                  <a:pt x="163029" y="17764"/>
                </a:cubicBezTo>
                <a:lnTo>
                  <a:pt x="164476" y="17764"/>
                </a:lnTo>
                <a:cubicBezTo>
                  <a:pt x="170529" y="17712"/>
                  <a:pt x="176343" y="17592"/>
                  <a:pt x="181910" y="17393"/>
                </a:cubicBezTo>
                <a:lnTo>
                  <a:pt x="183347" y="17336"/>
                </a:lnTo>
                <a:cubicBezTo>
                  <a:pt x="187092" y="17195"/>
                  <a:pt x="190722" y="17028"/>
                  <a:pt x="194242" y="16824"/>
                </a:cubicBezTo>
                <a:lnTo>
                  <a:pt x="195684" y="16746"/>
                </a:lnTo>
                <a:cubicBezTo>
                  <a:pt x="200061" y="16485"/>
                  <a:pt x="204270" y="16187"/>
                  <a:pt x="208313" y="15853"/>
                </a:cubicBezTo>
                <a:lnTo>
                  <a:pt x="209661" y="15738"/>
                </a:lnTo>
                <a:cubicBezTo>
                  <a:pt x="214482" y="15325"/>
                  <a:pt x="219057" y="14871"/>
                  <a:pt x="223392" y="14364"/>
                </a:cubicBezTo>
                <a:lnTo>
                  <a:pt x="224750" y="14207"/>
                </a:lnTo>
                <a:cubicBezTo>
                  <a:pt x="229973" y="13591"/>
                  <a:pt x="234852" y="12923"/>
                  <a:pt x="239375" y="12223"/>
                </a:cubicBezTo>
                <a:lnTo>
                  <a:pt x="240728" y="12014"/>
                </a:lnTo>
                <a:cubicBezTo>
                  <a:pt x="247183" y="10990"/>
                  <a:pt x="252918" y="9909"/>
                  <a:pt x="257938" y="8849"/>
                </a:cubicBezTo>
                <a:lnTo>
                  <a:pt x="259562" y="8493"/>
                </a:lnTo>
                <a:cubicBezTo>
                  <a:pt x="266671" y="6942"/>
                  <a:pt x="272270" y="5433"/>
                  <a:pt x="276422" y="4179"/>
                </a:cubicBezTo>
                <a:lnTo>
                  <a:pt x="278203" y="3631"/>
                </a:lnTo>
                <a:cubicBezTo>
                  <a:pt x="283186" y="2064"/>
                  <a:pt x="285599" y="1019"/>
                  <a:pt x="285599" y="1019"/>
                </a:cubicBezTo>
                <a:lnTo>
                  <a:pt x="285599" y="1"/>
                </a:lnTo>
                <a:cubicBezTo>
                  <a:pt x="285599" y="1"/>
                  <a:pt x="283186" y="1045"/>
                  <a:pt x="278203" y="2612"/>
                </a:cubicBezTo>
                <a:lnTo>
                  <a:pt x="276422" y="3161"/>
                </a:lnTo>
                <a:cubicBezTo>
                  <a:pt x="272270" y="4414"/>
                  <a:pt x="266671" y="5929"/>
                  <a:pt x="259562" y="7485"/>
                </a:cubicBezTo>
                <a:lnTo>
                  <a:pt x="257938" y="7830"/>
                </a:lnTo>
                <a:cubicBezTo>
                  <a:pt x="252918" y="8901"/>
                  <a:pt x="247183" y="9977"/>
                  <a:pt x="240728" y="10995"/>
                </a:cubicBezTo>
                <a:lnTo>
                  <a:pt x="239375" y="11209"/>
                </a:lnTo>
                <a:cubicBezTo>
                  <a:pt x="234846" y="11914"/>
                  <a:pt x="229973" y="12578"/>
                  <a:pt x="224750" y="13194"/>
                </a:cubicBezTo>
                <a:lnTo>
                  <a:pt x="223392" y="13351"/>
                </a:lnTo>
                <a:cubicBezTo>
                  <a:pt x="219057" y="13857"/>
                  <a:pt x="214482" y="14312"/>
                  <a:pt x="209661" y="14724"/>
                </a:cubicBezTo>
                <a:lnTo>
                  <a:pt x="208313" y="14834"/>
                </a:lnTo>
                <a:cubicBezTo>
                  <a:pt x="204276" y="15174"/>
                  <a:pt x="200066" y="15471"/>
                  <a:pt x="195684" y="15727"/>
                </a:cubicBezTo>
                <a:lnTo>
                  <a:pt x="194242" y="15816"/>
                </a:lnTo>
                <a:cubicBezTo>
                  <a:pt x="190722" y="16009"/>
                  <a:pt x="187086" y="16182"/>
                  <a:pt x="183347" y="16323"/>
                </a:cubicBezTo>
                <a:lnTo>
                  <a:pt x="181910" y="16375"/>
                </a:lnTo>
                <a:cubicBezTo>
                  <a:pt x="176343" y="16573"/>
                  <a:pt x="170529" y="16699"/>
                  <a:pt x="164476" y="16746"/>
                </a:cubicBezTo>
                <a:lnTo>
                  <a:pt x="163029" y="16746"/>
                </a:lnTo>
                <a:cubicBezTo>
                  <a:pt x="161650" y="16755"/>
                  <a:pt x="160259" y="16760"/>
                  <a:pt x="158855" y="16760"/>
                </a:cubicBezTo>
                <a:cubicBezTo>
                  <a:pt x="154019" y="16760"/>
                  <a:pt x="149033" y="16705"/>
                  <a:pt x="143897" y="16600"/>
                </a:cubicBezTo>
                <a:lnTo>
                  <a:pt x="142800" y="16573"/>
                </a:lnTo>
                <a:lnTo>
                  <a:pt x="142455" y="16584"/>
                </a:lnTo>
                <a:cubicBezTo>
                  <a:pt x="137024" y="16706"/>
                  <a:pt x="131766" y="16766"/>
                  <a:pt x="126670" y="16766"/>
                </a:cubicBezTo>
                <a:cubicBezTo>
                  <a:pt x="125890" y="16766"/>
                  <a:pt x="125114" y="16764"/>
                  <a:pt x="124341" y="16761"/>
                </a:cubicBezTo>
                <a:lnTo>
                  <a:pt x="122900" y="16761"/>
                </a:lnTo>
                <a:cubicBezTo>
                  <a:pt x="116737" y="16720"/>
                  <a:pt x="110824" y="16610"/>
                  <a:pt x="105167" y="16427"/>
                </a:cubicBezTo>
                <a:lnTo>
                  <a:pt x="103726" y="16375"/>
                </a:lnTo>
                <a:cubicBezTo>
                  <a:pt x="100179" y="16250"/>
                  <a:pt x="96737" y="16098"/>
                  <a:pt x="93389" y="15926"/>
                </a:cubicBezTo>
                <a:lnTo>
                  <a:pt x="91948" y="15847"/>
                </a:lnTo>
                <a:cubicBezTo>
                  <a:pt x="87440" y="15597"/>
                  <a:pt x="83116" y="15304"/>
                  <a:pt x="78963" y="14970"/>
                </a:cubicBezTo>
                <a:lnTo>
                  <a:pt x="77605" y="14860"/>
                </a:lnTo>
                <a:cubicBezTo>
                  <a:pt x="72784" y="14469"/>
                  <a:pt x="68209" y="14019"/>
                  <a:pt x="63869" y="13544"/>
                </a:cubicBezTo>
                <a:lnTo>
                  <a:pt x="62516" y="13382"/>
                </a:lnTo>
                <a:cubicBezTo>
                  <a:pt x="57298" y="12787"/>
                  <a:pt x="52414" y="12144"/>
                  <a:pt x="47875" y="11460"/>
                </a:cubicBezTo>
                <a:lnTo>
                  <a:pt x="46523" y="11256"/>
                </a:lnTo>
                <a:cubicBezTo>
                  <a:pt x="41216" y="10442"/>
                  <a:pt x="36379" y="9585"/>
                  <a:pt x="32013" y="8723"/>
                </a:cubicBezTo>
                <a:lnTo>
                  <a:pt x="30389" y="8399"/>
                </a:lnTo>
                <a:cubicBezTo>
                  <a:pt x="23269" y="6953"/>
                  <a:pt x="17456" y="5511"/>
                  <a:pt x="12891" y="4237"/>
                </a:cubicBezTo>
                <a:lnTo>
                  <a:pt x="11105" y="3730"/>
                </a:lnTo>
                <a:cubicBezTo>
                  <a:pt x="3610" y="1562"/>
                  <a:pt x="1" y="1"/>
                  <a:pt x="1" y="1"/>
                </a:cubicBezTo>
                <a:close/>
              </a:path>
            </a:pathLst>
          </a:custGeom>
          <a:solidFill>
            <a:srgbClr val="909191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18"/>
          <p:cNvSpPr/>
          <p:nvPr/>
        </p:nvSpPr>
        <p:spPr>
          <a:xfrm>
            <a:off x="-48" y="4539092"/>
            <a:ext cx="9139882" cy="190927"/>
          </a:xfrm>
          <a:custGeom>
            <a:avLst/>
            <a:gdLst/>
            <a:ahLst/>
            <a:cxnLst/>
            <a:rect l="l" t="t" r="r" b="b"/>
            <a:pathLst>
              <a:path w="285599" h="5966" extrusionOk="0">
                <a:moveTo>
                  <a:pt x="0" y="0"/>
                </a:moveTo>
                <a:cubicBezTo>
                  <a:pt x="0" y="0"/>
                  <a:pt x="192074" y="5965"/>
                  <a:pt x="285599" y="0"/>
                </a:cubicBezTo>
                <a:lnTo>
                  <a:pt x="285599" y="5056"/>
                </a:lnTo>
                <a:lnTo>
                  <a:pt x="0" y="505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18"/>
          <p:cNvSpPr/>
          <p:nvPr/>
        </p:nvSpPr>
        <p:spPr>
          <a:xfrm>
            <a:off x="5695821" y="3057953"/>
            <a:ext cx="317945" cy="1565562"/>
          </a:xfrm>
          <a:custGeom>
            <a:avLst/>
            <a:gdLst/>
            <a:ahLst/>
            <a:cxnLst/>
            <a:rect l="l" t="t" r="r" b="b"/>
            <a:pathLst>
              <a:path w="9935" h="48920" extrusionOk="0">
                <a:moveTo>
                  <a:pt x="9934" y="1"/>
                </a:moveTo>
                <a:lnTo>
                  <a:pt x="6320" y="152"/>
                </a:lnTo>
                <a:lnTo>
                  <a:pt x="0" y="48920"/>
                </a:lnTo>
                <a:lnTo>
                  <a:pt x="3599" y="48915"/>
                </a:lnTo>
                <a:lnTo>
                  <a:pt x="99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18"/>
          <p:cNvSpPr/>
          <p:nvPr/>
        </p:nvSpPr>
        <p:spPr>
          <a:xfrm>
            <a:off x="6920525" y="2936759"/>
            <a:ext cx="486438" cy="1677411"/>
          </a:xfrm>
          <a:custGeom>
            <a:avLst/>
            <a:gdLst/>
            <a:ahLst/>
            <a:cxnLst/>
            <a:rect l="l" t="t" r="r" b="b"/>
            <a:pathLst>
              <a:path w="15200" h="52415" extrusionOk="0">
                <a:moveTo>
                  <a:pt x="15200" y="1"/>
                </a:moveTo>
                <a:lnTo>
                  <a:pt x="11444" y="481"/>
                </a:lnTo>
                <a:lnTo>
                  <a:pt x="1" y="52415"/>
                </a:lnTo>
                <a:lnTo>
                  <a:pt x="3641" y="52415"/>
                </a:lnTo>
                <a:lnTo>
                  <a:pt x="1520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18"/>
          <p:cNvSpPr/>
          <p:nvPr/>
        </p:nvSpPr>
        <p:spPr>
          <a:xfrm>
            <a:off x="8328968" y="2676134"/>
            <a:ext cx="635026" cy="1975418"/>
          </a:xfrm>
          <a:custGeom>
            <a:avLst/>
            <a:gdLst/>
            <a:ahLst/>
            <a:cxnLst/>
            <a:rect l="l" t="t" r="r" b="b"/>
            <a:pathLst>
              <a:path w="19843" h="61727" extrusionOk="0">
                <a:moveTo>
                  <a:pt x="19843" y="1"/>
                </a:moveTo>
                <a:lnTo>
                  <a:pt x="15832" y="1264"/>
                </a:lnTo>
                <a:lnTo>
                  <a:pt x="0" y="61727"/>
                </a:lnTo>
                <a:lnTo>
                  <a:pt x="0" y="61727"/>
                </a:lnTo>
                <a:lnTo>
                  <a:pt x="3714" y="61591"/>
                </a:lnTo>
                <a:lnTo>
                  <a:pt x="1984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18"/>
          <p:cNvSpPr/>
          <p:nvPr/>
        </p:nvSpPr>
        <p:spPr>
          <a:xfrm>
            <a:off x="3127845" y="3057953"/>
            <a:ext cx="315961" cy="1552697"/>
          </a:xfrm>
          <a:custGeom>
            <a:avLst/>
            <a:gdLst/>
            <a:ahLst/>
            <a:cxnLst/>
            <a:rect l="l" t="t" r="r" b="b"/>
            <a:pathLst>
              <a:path w="9873" h="48518" extrusionOk="0">
                <a:moveTo>
                  <a:pt x="1" y="1"/>
                </a:moveTo>
                <a:lnTo>
                  <a:pt x="6279" y="48471"/>
                </a:lnTo>
                <a:lnTo>
                  <a:pt x="9872" y="48518"/>
                </a:lnTo>
                <a:lnTo>
                  <a:pt x="3610" y="157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18"/>
          <p:cNvSpPr/>
          <p:nvPr/>
        </p:nvSpPr>
        <p:spPr>
          <a:xfrm>
            <a:off x="1732952" y="2936759"/>
            <a:ext cx="481126" cy="1653185"/>
          </a:xfrm>
          <a:custGeom>
            <a:avLst/>
            <a:gdLst/>
            <a:ahLst/>
            <a:cxnLst/>
            <a:rect l="l" t="t" r="r" b="b"/>
            <a:pathLst>
              <a:path w="15034" h="51658" extrusionOk="0">
                <a:moveTo>
                  <a:pt x="1" y="1"/>
                </a:moveTo>
                <a:lnTo>
                  <a:pt x="11387" y="51657"/>
                </a:lnTo>
                <a:lnTo>
                  <a:pt x="15033" y="51657"/>
                </a:lnTo>
                <a:lnTo>
                  <a:pt x="3751" y="49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18"/>
          <p:cNvSpPr/>
          <p:nvPr/>
        </p:nvSpPr>
        <p:spPr>
          <a:xfrm>
            <a:off x="182975" y="2607645"/>
            <a:ext cx="622673" cy="1953209"/>
          </a:xfrm>
          <a:custGeom>
            <a:avLst/>
            <a:gdLst/>
            <a:ahLst/>
            <a:cxnLst/>
            <a:rect l="l" t="t" r="r" b="b"/>
            <a:pathLst>
              <a:path w="19457" h="61033" extrusionOk="0">
                <a:moveTo>
                  <a:pt x="0" y="1"/>
                </a:moveTo>
                <a:lnTo>
                  <a:pt x="15764" y="60944"/>
                </a:lnTo>
                <a:lnTo>
                  <a:pt x="19456" y="61032"/>
                </a:lnTo>
                <a:lnTo>
                  <a:pt x="3834" y="1353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18"/>
          <p:cNvSpPr/>
          <p:nvPr/>
        </p:nvSpPr>
        <p:spPr>
          <a:xfrm>
            <a:off x="4512881" y="3072002"/>
            <a:ext cx="114025" cy="1549529"/>
          </a:xfrm>
          <a:custGeom>
            <a:avLst/>
            <a:gdLst/>
            <a:ahLst/>
            <a:cxnLst/>
            <a:rect l="l" t="t" r="r" b="b"/>
            <a:pathLst>
              <a:path w="3563" h="48419" extrusionOk="0">
                <a:moveTo>
                  <a:pt x="1828" y="0"/>
                </a:moveTo>
                <a:lnTo>
                  <a:pt x="0" y="32"/>
                </a:lnTo>
                <a:lnTo>
                  <a:pt x="0" y="48397"/>
                </a:lnTo>
                <a:lnTo>
                  <a:pt x="3562" y="48418"/>
                </a:lnTo>
                <a:lnTo>
                  <a:pt x="3562" y="32"/>
                </a:lnTo>
                <a:lnTo>
                  <a:pt x="182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18"/>
          <p:cNvSpPr/>
          <p:nvPr/>
        </p:nvSpPr>
        <p:spPr>
          <a:xfrm>
            <a:off x="-48" y="3568424"/>
            <a:ext cx="9139882" cy="378814"/>
          </a:xfrm>
          <a:custGeom>
            <a:avLst/>
            <a:gdLst/>
            <a:ahLst/>
            <a:cxnLst/>
            <a:rect l="l" t="t" r="r" b="b"/>
            <a:pathLst>
              <a:path w="285599" h="11837" extrusionOk="0">
                <a:moveTo>
                  <a:pt x="76012" y="8760"/>
                </a:moveTo>
                <a:cubicBezTo>
                  <a:pt x="76012" y="8760"/>
                  <a:pt x="28993" y="7360"/>
                  <a:pt x="0" y="1"/>
                </a:cubicBezTo>
                <a:lnTo>
                  <a:pt x="0" y="3526"/>
                </a:lnTo>
                <a:cubicBezTo>
                  <a:pt x="28993" y="10891"/>
                  <a:pt x="76012" y="11836"/>
                  <a:pt x="76012" y="11836"/>
                </a:cubicBezTo>
                <a:lnTo>
                  <a:pt x="209592" y="11836"/>
                </a:lnTo>
                <a:cubicBezTo>
                  <a:pt x="209592" y="11836"/>
                  <a:pt x="256610" y="10891"/>
                  <a:pt x="285599" y="3526"/>
                </a:cubicBezTo>
                <a:lnTo>
                  <a:pt x="285599" y="1"/>
                </a:lnTo>
                <a:cubicBezTo>
                  <a:pt x="256610" y="7360"/>
                  <a:pt x="209592" y="8760"/>
                  <a:pt x="209592" y="876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8"/>
          <p:cNvSpPr/>
          <p:nvPr/>
        </p:nvSpPr>
        <p:spPr>
          <a:xfrm>
            <a:off x="-48" y="3404124"/>
            <a:ext cx="9139882" cy="444675"/>
          </a:xfrm>
          <a:custGeom>
            <a:avLst/>
            <a:gdLst/>
            <a:ahLst/>
            <a:cxnLst/>
            <a:rect l="l" t="t" r="r" b="b"/>
            <a:pathLst>
              <a:path w="285599" h="13895" extrusionOk="0">
                <a:moveTo>
                  <a:pt x="187854" y="10567"/>
                </a:moveTo>
                <a:lnTo>
                  <a:pt x="97750" y="10567"/>
                </a:lnTo>
                <a:cubicBezTo>
                  <a:pt x="32885" y="10212"/>
                  <a:pt x="0" y="1"/>
                  <a:pt x="0" y="1"/>
                </a:cubicBezTo>
                <a:lnTo>
                  <a:pt x="0" y="5135"/>
                </a:lnTo>
                <a:cubicBezTo>
                  <a:pt x="28993" y="12494"/>
                  <a:pt x="76012" y="13894"/>
                  <a:pt x="76012" y="13894"/>
                </a:cubicBezTo>
                <a:lnTo>
                  <a:pt x="209592" y="13894"/>
                </a:lnTo>
                <a:cubicBezTo>
                  <a:pt x="209592" y="13894"/>
                  <a:pt x="256610" y="12494"/>
                  <a:pt x="285599" y="5135"/>
                </a:cubicBezTo>
                <a:lnTo>
                  <a:pt x="285599" y="1"/>
                </a:lnTo>
                <a:cubicBezTo>
                  <a:pt x="285599" y="1"/>
                  <a:pt x="252714" y="10212"/>
                  <a:pt x="187854" y="1056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18"/>
          <p:cNvSpPr/>
          <p:nvPr/>
        </p:nvSpPr>
        <p:spPr>
          <a:xfrm>
            <a:off x="355628" y="1879365"/>
            <a:ext cx="344859" cy="797694"/>
          </a:xfrm>
          <a:custGeom>
            <a:avLst/>
            <a:gdLst/>
            <a:ahLst/>
            <a:cxnLst/>
            <a:rect l="l" t="t" r="r" b="b"/>
            <a:pathLst>
              <a:path w="10776" h="24926" extrusionOk="0">
                <a:moveTo>
                  <a:pt x="7041" y="4660"/>
                </a:moveTo>
                <a:lnTo>
                  <a:pt x="664" y="19942"/>
                </a:lnTo>
                <a:lnTo>
                  <a:pt x="1" y="24419"/>
                </a:lnTo>
                <a:lnTo>
                  <a:pt x="1782" y="24925"/>
                </a:lnTo>
                <a:lnTo>
                  <a:pt x="2419" y="20658"/>
                </a:lnTo>
                <a:lnTo>
                  <a:pt x="2419" y="20658"/>
                </a:lnTo>
                <a:lnTo>
                  <a:pt x="8838" y="5380"/>
                </a:lnTo>
                <a:lnTo>
                  <a:pt x="10776" y="758"/>
                </a:lnTo>
                <a:lnTo>
                  <a:pt x="89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18"/>
          <p:cNvSpPr/>
          <p:nvPr/>
        </p:nvSpPr>
        <p:spPr>
          <a:xfrm>
            <a:off x="972412" y="2113559"/>
            <a:ext cx="238899" cy="707063"/>
          </a:xfrm>
          <a:custGeom>
            <a:avLst/>
            <a:gdLst/>
            <a:ahLst/>
            <a:cxnLst/>
            <a:rect l="l" t="t" r="r" b="b"/>
            <a:pathLst>
              <a:path w="7465" h="22094" extrusionOk="0">
                <a:moveTo>
                  <a:pt x="4702" y="4158"/>
                </a:moveTo>
                <a:lnTo>
                  <a:pt x="450" y="18777"/>
                </a:lnTo>
                <a:lnTo>
                  <a:pt x="1" y="21765"/>
                </a:lnTo>
                <a:lnTo>
                  <a:pt x="1625" y="22094"/>
                </a:lnTo>
                <a:lnTo>
                  <a:pt x="2101" y="19200"/>
                </a:lnTo>
                <a:lnTo>
                  <a:pt x="6269" y="4858"/>
                </a:lnTo>
                <a:lnTo>
                  <a:pt x="7465" y="726"/>
                </a:lnTo>
                <a:lnTo>
                  <a:pt x="590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18"/>
          <p:cNvSpPr/>
          <p:nvPr/>
        </p:nvSpPr>
        <p:spPr>
          <a:xfrm>
            <a:off x="1489093" y="2301413"/>
            <a:ext cx="152140" cy="606959"/>
          </a:xfrm>
          <a:custGeom>
            <a:avLst/>
            <a:gdLst/>
            <a:ahLst/>
            <a:cxnLst/>
            <a:rect l="l" t="t" r="r" b="b"/>
            <a:pathLst>
              <a:path w="4754" h="18966" extrusionOk="0">
                <a:moveTo>
                  <a:pt x="3427" y="1"/>
                </a:moveTo>
                <a:lnTo>
                  <a:pt x="2774" y="3375"/>
                </a:lnTo>
                <a:lnTo>
                  <a:pt x="115" y="17007"/>
                </a:lnTo>
                <a:lnTo>
                  <a:pt x="1" y="18757"/>
                </a:lnTo>
                <a:lnTo>
                  <a:pt x="1353" y="18966"/>
                </a:lnTo>
                <a:lnTo>
                  <a:pt x="1484" y="17195"/>
                </a:lnTo>
                <a:lnTo>
                  <a:pt x="1484" y="17164"/>
                </a:lnTo>
                <a:lnTo>
                  <a:pt x="4106" y="3720"/>
                </a:lnTo>
                <a:lnTo>
                  <a:pt x="4754" y="419"/>
                </a:lnTo>
                <a:lnTo>
                  <a:pt x="4043" y="25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18"/>
          <p:cNvSpPr/>
          <p:nvPr/>
        </p:nvSpPr>
        <p:spPr>
          <a:xfrm>
            <a:off x="2000589" y="2409902"/>
            <a:ext cx="100648" cy="564844"/>
          </a:xfrm>
          <a:custGeom>
            <a:avLst/>
            <a:gdLst/>
            <a:ahLst/>
            <a:cxnLst/>
            <a:rect l="l" t="t" r="r" b="b"/>
            <a:pathLst>
              <a:path w="3145" h="17650" extrusionOk="0">
                <a:moveTo>
                  <a:pt x="1813" y="1"/>
                </a:moveTo>
                <a:lnTo>
                  <a:pt x="1468" y="3171"/>
                </a:lnTo>
                <a:lnTo>
                  <a:pt x="73" y="16103"/>
                </a:lnTo>
                <a:lnTo>
                  <a:pt x="73" y="16156"/>
                </a:lnTo>
                <a:lnTo>
                  <a:pt x="0" y="17503"/>
                </a:lnTo>
                <a:lnTo>
                  <a:pt x="1358" y="17650"/>
                </a:lnTo>
                <a:lnTo>
                  <a:pt x="1437" y="16344"/>
                </a:lnTo>
                <a:lnTo>
                  <a:pt x="1437" y="16260"/>
                </a:lnTo>
                <a:lnTo>
                  <a:pt x="2795" y="3521"/>
                </a:lnTo>
                <a:lnTo>
                  <a:pt x="3144" y="267"/>
                </a:lnTo>
                <a:lnTo>
                  <a:pt x="2565" y="16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18"/>
          <p:cNvSpPr/>
          <p:nvPr/>
        </p:nvSpPr>
        <p:spPr>
          <a:xfrm>
            <a:off x="2483314" y="2485972"/>
            <a:ext cx="67557" cy="534922"/>
          </a:xfrm>
          <a:custGeom>
            <a:avLst/>
            <a:gdLst/>
            <a:ahLst/>
            <a:cxnLst/>
            <a:rect l="l" t="t" r="r" b="b"/>
            <a:pathLst>
              <a:path w="2111" h="16715" extrusionOk="0">
                <a:moveTo>
                  <a:pt x="617" y="0"/>
                </a:moveTo>
                <a:lnTo>
                  <a:pt x="507" y="3061"/>
                </a:lnTo>
                <a:lnTo>
                  <a:pt x="53" y="15236"/>
                </a:lnTo>
                <a:lnTo>
                  <a:pt x="0" y="16599"/>
                </a:lnTo>
                <a:lnTo>
                  <a:pt x="1358" y="16714"/>
                </a:lnTo>
                <a:lnTo>
                  <a:pt x="1421" y="15450"/>
                </a:lnTo>
                <a:lnTo>
                  <a:pt x="1975" y="3218"/>
                </a:lnTo>
                <a:lnTo>
                  <a:pt x="2111" y="136"/>
                </a:lnTo>
                <a:lnTo>
                  <a:pt x="794" y="2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18"/>
          <p:cNvSpPr/>
          <p:nvPr/>
        </p:nvSpPr>
        <p:spPr>
          <a:xfrm>
            <a:off x="2942486" y="2523063"/>
            <a:ext cx="46340" cy="528233"/>
          </a:xfrm>
          <a:custGeom>
            <a:avLst/>
            <a:gdLst/>
            <a:ahLst/>
            <a:cxnLst/>
            <a:rect l="l" t="t" r="r" b="b"/>
            <a:pathLst>
              <a:path w="1448" h="16506" extrusionOk="0">
                <a:moveTo>
                  <a:pt x="0" y="3370"/>
                </a:moveTo>
                <a:lnTo>
                  <a:pt x="0" y="16427"/>
                </a:lnTo>
                <a:lnTo>
                  <a:pt x="1447" y="16506"/>
                </a:lnTo>
                <a:lnTo>
                  <a:pt x="1447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18"/>
          <p:cNvSpPr/>
          <p:nvPr/>
        </p:nvSpPr>
        <p:spPr>
          <a:xfrm>
            <a:off x="3429052" y="2523063"/>
            <a:ext cx="46180" cy="546795"/>
          </a:xfrm>
          <a:custGeom>
            <a:avLst/>
            <a:gdLst/>
            <a:ahLst/>
            <a:cxnLst/>
            <a:rect l="l" t="t" r="r" b="b"/>
            <a:pathLst>
              <a:path w="1443" h="17086" extrusionOk="0">
                <a:moveTo>
                  <a:pt x="1" y="3965"/>
                </a:moveTo>
                <a:lnTo>
                  <a:pt x="1" y="17044"/>
                </a:lnTo>
                <a:lnTo>
                  <a:pt x="1442" y="17085"/>
                </a:lnTo>
                <a:lnTo>
                  <a:pt x="1442" y="1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18"/>
          <p:cNvSpPr/>
          <p:nvPr/>
        </p:nvSpPr>
        <p:spPr>
          <a:xfrm>
            <a:off x="8558618" y="1918763"/>
            <a:ext cx="344539" cy="794686"/>
          </a:xfrm>
          <a:custGeom>
            <a:avLst/>
            <a:gdLst/>
            <a:ahLst/>
            <a:cxnLst/>
            <a:rect l="l" t="t" r="r" b="b"/>
            <a:pathLst>
              <a:path w="10766" h="24832" extrusionOk="0">
                <a:moveTo>
                  <a:pt x="10128" y="20073"/>
                </a:moveTo>
                <a:lnTo>
                  <a:pt x="3903" y="5135"/>
                </a:lnTo>
                <a:lnTo>
                  <a:pt x="1761" y="1"/>
                </a:lnTo>
                <a:lnTo>
                  <a:pt x="868" y="429"/>
                </a:lnTo>
                <a:lnTo>
                  <a:pt x="1" y="821"/>
                </a:lnTo>
                <a:lnTo>
                  <a:pt x="2210" y="6096"/>
                </a:lnTo>
                <a:lnTo>
                  <a:pt x="8379" y="20778"/>
                </a:lnTo>
                <a:lnTo>
                  <a:pt x="8457" y="21295"/>
                </a:lnTo>
                <a:lnTo>
                  <a:pt x="8990" y="24831"/>
                </a:lnTo>
                <a:lnTo>
                  <a:pt x="10766" y="24283"/>
                </a:lnTo>
                <a:lnTo>
                  <a:pt x="10233" y="2075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18"/>
          <p:cNvSpPr/>
          <p:nvPr/>
        </p:nvSpPr>
        <p:spPr>
          <a:xfrm>
            <a:off x="8041137" y="2154109"/>
            <a:ext cx="265621" cy="708759"/>
          </a:xfrm>
          <a:custGeom>
            <a:avLst/>
            <a:gdLst/>
            <a:ahLst/>
            <a:cxnLst/>
            <a:rect l="l" t="t" r="r" b="b"/>
            <a:pathLst>
              <a:path w="8300" h="22147" extrusionOk="0">
                <a:moveTo>
                  <a:pt x="1625" y="5621"/>
                </a:moveTo>
                <a:lnTo>
                  <a:pt x="6226" y="19650"/>
                </a:lnTo>
                <a:lnTo>
                  <a:pt x="6299" y="19880"/>
                </a:lnTo>
                <a:lnTo>
                  <a:pt x="6670" y="22147"/>
                </a:lnTo>
                <a:lnTo>
                  <a:pt x="8300" y="21792"/>
                </a:lnTo>
                <a:lnTo>
                  <a:pt x="7950" y="19457"/>
                </a:lnTo>
                <a:lnTo>
                  <a:pt x="7877" y="19227"/>
                </a:lnTo>
                <a:lnTo>
                  <a:pt x="3223" y="5036"/>
                </a:lnTo>
                <a:lnTo>
                  <a:pt x="1567" y="1"/>
                </a:lnTo>
                <a:lnTo>
                  <a:pt x="0" y="7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18"/>
          <p:cNvSpPr/>
          <p:nvPr/>
        </p:nvSpPr>
        <p:spPr>
          <a:xfrm>
            <a:off x="7553183" y="2305606"/>
            <a:ext cx="150828" cy="594606"/>
          </a:xfrm>
          <a:custGeom>
            <a:avLst/>
            <a:gdLst/>
            <a:ahLst/>
            <a:cxnLst/>
            <a:rect l="l" t="t" r="r" b="b"/>
            <a:pathLst>
              <a:path w="4713" h="18580" extrusionOk="0">
                <a:moveTo>
                  <a:pt x="1" y="418"/>
                </a:moveTo>
                <a:lnTo>
                  <a:pt x="643" y="3735"/>
                </a:lnTo>
                <a:lnTo>
                  <a:pt x="3229" y="16986"/>
                </a:lnTo>
                <a:lnTo>
                  <a:pt x="3245" y="17033"/>
                </a:lnTo>
                <a:lnTo>
                  <a:pt x="3354" y="18579"/>
                </a:lnTo>
                <a:lnTo>
                  <a:pt x="4712" y="18365"/>
                </a:lnTo>
                <a:lnTo>
                  <a:pt x="4608" y="16876"/>
                </a:lnTo>
                <a:lnTo>
                  <a:pt x="4582" y="16751"/>
                </a:lnTo>
                <a:lnTo>
                  <a:pt x="1996" y="3474"/>
                </a:lnTo>
                <a:lnTo>
                  <a:pt x="1317" y="1"/>
                </a:lnTo>
                <a:lnTo>
                  <a:pt x="737" y="25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18"/>
          <p:cNvSpPr/>
          <p:nvPr/>
        </p:nvSpPr>
        <p:spPr>
          <a:xfrm>
            <a:off x="7092027" y="2410062"/>
            <a:ext cx="100328" cy="558668"/>
          </a:xfrm>
          <a:custGeom>
            <a:avLst/>
            <a:gdLst/>
            <a:ahLst/>
            <a:cxnLst/>
            <a:rect l="l" t="t" r="r" b="b"/>
            <a:pathLst>
              <a:path w="3135" h="17457" extrusionOk="0">
                <a:moveTo>
                  <a:pt x="0" y="267"/>
                </a:moveTo>
                <a:lnTo>
                  <a:pt x="288" y="2926"/>
                </a:lnTo>
                <a:lnTo>
                  <a:pt x="1703" y="16161"/>
                </a:lnTo>
                <a:lnTo>
                  <a:pt x="1703" y="16255"/>
                </a:lnTo>
                <a:lnTo>
                  <a:pt x="1782" y="17456"/>
                </a:lnTo>
                <a:lnTo>
                  <a:pt x="3134" y="17300"/>
                </a:lnTo>
                <a:lnTo>
                  <a:pt x="3072" y="16098"/>
                </a:lnTo>
                <a:lnTo>
                  <a:pt x="3056" y="15942"/>
                </a:lnTo>
                <a:lnTo>
                  <a:pt x="1641" y="2738"/>
                </a:lnTo>
                <a:lnTo>
                  <a:pt x="1338" y="1"/>
                </a:lnTo>
                <a:lnTo>
                  <a:pt x="528" y="17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18"/>
          <p:cNvSpPr/>
          <p:nvPr/>
        </p:nvSpPr>
        <p:spPr>
          <a:xfrm>
            <a:off x="6642551" y="2485620"/>
            <a:ext cx="67397" cy="530761"/>
          </a:xfrm>
          <a:custGeom>
            <a:avLst/>
            <a:gdLst/>
            <a:ahLst/>
            <a:cxnLst/>
            <a:rect l="l" t="t" r="r" b="b"/>
            <a:pathLst>
              <a:path w="2106" h="16585" extrusionOk="0">
                <a:moveTo>
                  <a:pt x="1" y="147"/>
                </a:moveTo>
                <a:lnTo>
                  <a:pt x="110" y="2665"/>
                </a:lnTo>
                <a:lnTo>
                  <a:pt x="695" y="15404"/>
                </a:lnTo>
                <a:lnTo>
                  <a:pt x="747" y="16584"/>
                </a:lnTo>
                <a:lnTo>
                  <a:pt x="2105" y="16469"/>
                </a:lnTo>
                <a:lnTo>
                  <a:pt x="2058" y="15331"/>
                </a:lnTo>
                <a:lnTo>
                  <a:pt x="1588" y="2503"/>
                </a:lnTo>
                <a:lnTo>
                  <a:pt x="1494" y="1"/>
                </a:lnTo>
                <a:lnTo>
                  <a:pt x="1244" y="4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18"/>
          <p:cNvSpPr/>
          <p:nvPr/>
        </p:nvSpPr>
        <p:spPr>
          <a:xfrm>
            <a:off x="6216310" y="2521399"/>
            <a:ext cx="46180" cy="526217"/>
          </a:xfrm>
          <a:custGeom>
            <a:avLst/>
            <a:gdLst/>
            <a:ahLst/>
            <a:cxnLst/>
            <a:rect l="l" t="t" r="r" b="b"/>
            <a:pathLst>
              <a:path w="1443" h="16443" extrusionOk="0">
                <a:moveTo>
                  <a:pt x="1" y="58"/>
                </a:moveTo>
                <a:lnTo>
                  <a:pt x="1" y="16443"/>
                </a:lnTo>
                <a:lnTo>
                  <a:pt x="1442" y="16364"/>
                </a:lnTo>
                <a:lnTo>
                  <a:pt x="1442" y="1"/>
                </a:lnTo>
                <a:lnTo>
                  <a:pt x="758" y="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18"/>
          <p:cNvSpPr/>
          <p:nvPr/>
        </p:nvSpPr>
        <p:spPr>
          <a:xfrm>
            <a:off x="3981672" y="2523223"/>
            <a:ext cx="46340" cy="554667"/>
          </a:xfrm>
          <a:custGeom>
            <a:avLst/>
            <a:gdLst/>
            <a:ahLst/>
            <a:cxnLst/>
            <a:rect l="l" t="t" r="r" b="b"/>
            <a:pathLst>
              <a:path w="1448" h="17332" extrusionOk="0">
                <a:moveTo>
                  <a:pt x="0" y="4352"/>
                </a:moveTo>
                <a:lnTo>
                  <a:pt x="0" y="17331"/>
                </a:lnTo>
                <a:lnTo>
                  <a:pt x="1447" y="17331"/>
                </a:lnTo>
                <a:lnTo>
                  <a:pt x="1447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18"/>
          <p:cNvSpPr/>
          <p:nvPr/>
        </p:nvSpPr>
        <p:spPr>
          <a:xfrm>
            <a:off x="4558997" y="2523223"/>
            <a:ext cx="46180" cy="549963"/>
          </a:xfrm>
          <a:custGeom>
            <a:avLst/>
            <a:gdLst/>
            <a:ahLst/>
            <a:cxnLst/>
            <a:rect l="l" t="t" r="r" b="b"/>
            <a:pathLst>
              <a:path w="1443" h="17185" extrusionOk="0">
                <a:moveTo>
                  <a:pt x="1" y="4712"/>
                </a:moveTo>
                <a:lnTo>
                  <a:pt x="1" y="17159"/>
                </a:lnTo>
                <a:lnTo>
                  <a:pt x="340" y="17159"/>
                </a:lnTo>
                <a:lnTo>
                  <a:pt x="1442" y="17185"/>
                </a:lnTo>
                <a:lnTo>
                  <a:pt x="1442" y="1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18"/>
          <p:cNvSpPr/>
          <p:nvPr/>
        </p:nvSpPr>
        <p:spPr>
          <a:xfrm>
            <a:off x="5711695" y="2523223"/>
            <a:ext cx="52164" cy="545643"/>
          </a:xfrm>
          <a:custGeom>
            <a:avLst/>
            <a:gdLst/>
            <a:ahLst/>
            <a:cxnLst/>
            <a:rect l="l" t="t" r="r" b="b"/>
            <a:pathLst>
              <a:path w="1630" h="17050" extrusionOk="0">
                <a:moveTo>
                  <a:pt x="146" y="3803"/>
                </a:moveTo>
                <a:lnTo>
                  <a:pt x="21" y="15592"/>
                </a:lnTo>
                <a:lnTo>
                  <a:pt x="0" y="17033"/>
                </a:lnTo>
                <a:cubicBezTo>
                  <a:pt x="486" y="17049"/>
                  <a:pt x="982" y="16986"/>
                  <a:pt x="1457" y="16992"/>
                </a:cubicBezTo>
                <a:lnTo>
                  <a:pt x="1457" y="15639"/>
                </a:lnTo>
                <a:lnTo>
                  <a:pt x="1588" y="3809"/>
                </a:lnTo>
                <a:lnTo>
                  <a:pt x="1630" y="1"/>
                </a:lnTo>
                <a:lnTo>
                  <a:pt x="18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18"/>
          <p:cNvSpPr/>
          <p:nvPr/>
        </p:nvSpPr>
        <p:spPr>
          <a:xfrm>
            <a:off x="5168772" y="2523223"/>
            <a:ext cx="46180" cy="554667"/>
          </a:xfrm>
          <a:custGeom>
            <a:avLst/>
            <a:gdLst/>
            <a:ahLst/>
            <a:cxnLst/>
            <a:rect l="l" t="t" r="r" b="b"/>
            <a:pathLst>
              <a:path w="1443" h="17332" extrusionOk="0">
                <a:moveTo>
                  <a:pt x="1" y="4712"/>
                </a:moveTo>
                <a:lnTo>
                  <a:pt x="1" y="17331"/>
                </a:lnTo>
                <a:lnTo>
                  <a:pt x="1442" y="17331"/>
                </a:lnTo>
                <a:lnTo>
                  <a:pt x="1442" y="1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18"/>
          <p:cNvSpPr/>
          <p:nvPr/>
        </p:nvSpPr>
        <p:spPr>
          <a:xfrm>
            <a:off x="-48" y="1530025"/>
            <a:ext cx="9139882" cy="1017487"/>
          </a:xfrm>
          <a:custGeom>
            <a:avLst/>
            <a:gdLst/>
            <a:ahLst/>
            <a:cxnLst/>
            <a:rect l="l" t="t" r="r" b="b"/>
            <a:pathLst>
              <a:path w="285599" h="31794" extrusionOk="0">
                <a:moveTo>
                  <a:pt x="0" y="2168"/>
                </a:moveTo>
                <a:cubicBezTo>
                  <a:pt x="658" y="2476"/>
                  <a:pt x="2303" y="3218"/>
                  <a:pt x="3552" y="3771"/>
                </a:cubicBezTo>
                <a:cubicBezTo>
                  <a:pt x="5641" y="4701"/>
                  <a:pt x="8555" y="5965"/>
                  <a:pt x="12212" y="7543"/>
                </a:cubicBezTo>
                <a:lnTo>
                  <a:pt x="20104" y="10917"/>
                </a:lnTo>
                <a:lnTo>
                  <a:pt x="21890" y="11674"/>
                </a:lnTo>
                <a:cubicBezTo>
                  <a:pt x="23640" y="12426"/>
                  <a:pt x="24763" y="12896"/>
                  <a:pt x="24778" y="12901"/>
                </a:cubicBezTo>
                <a:lnTo>
                  <a:pt x="36295" y="18234"/>
                </a:lnTo>
                <a:lnTo>
                  <a:pt x="37852" y="18960"/>
                </a:lnTo>
                <a:lnTo>
                  <a:pt x="39857" y="19885"/>
                </a:lnTo>
                <a:lnTo>
                  <a:pt x="49959" y="24105"/>
                </a:lnTo>
                <a:lnTo>
                  <a:pt x="50575" y="24361"/>
                </a:lnTo>
                <a:lnTo>
                  <a:pt x="51286" y="24523"/>
                </a:lnTo>
                <a:lnTo>
                  <a:pt x="64328" y="27495"/>
                </a:lnTo>
                <a:lnTo>
                  <a:pt x="65085" y="27662"/>
                </a:lnTo>
                <a:lnTo>
                  <a:pt x="65670" y="27761"/>
                </a:lnTo>
                <a:lnTo>
                  <a:pt x="78216" y="29871"/>
                </a:lnTo>
                <a:lnTo>
                  <a:pt x="78393" y="29897"/>
                </a:lnTo>
                <a:lnTo>
                  <a:pt x="79710" y="30007"/>
                </a:lnTo>
                <a:lnTo>
                  <a:pt x="91869" y="31031"/>
                </a:lnTo>
                <a:lnTo>
                  <a:pt x="93394" y="31031"/>
                </a:lnTo>
                <a:lnTo>
                  <a:pt x="106389" y="31417"/>
                </a:lnTo>
                <a:lnTo>
                  <a:pt x="107831" y="31417"/>
                </a:lnTo>
                <a:lnTo>
                  <a:pt x="122899" y="31793"/>
                </a:lnTo>
                <a:lnTo>
                  <a:pt x="124341" y="31793"/>
                </a:lnTo>
                <a:lnTo>
                  <a:pt x="142460" y="31417"/>
                </a:lnTo>
                <a:lnTo>
                  <a:pt x="143901" y="31417"/>
                </a:lnTo>
                <a:lnTo>
                  <a:pt x="163034" y="31036"/>
                </a:lnTo>
                <a:lnTo>
                  <a:pt x="195004" y="31036"/>
                </a:lnTo>
                <a:lnTo>
                  <a:pt x="195688" y="30979"/>
                </a:lnTo>
                <a:lnTo>
                  <a:pt x="207566" y="30007"/>
                </a:lnTo>
                <a:lnTo>
                  <a:pt x="208809" y="29908"/>
                </a:lnTo>
                <a:lnTo>
                  <a:pt x="209059" y="29861"/>
                </a:lnTo>
                <a:lnTo>
                  <a:pt x="221610" y="27766"/>
                </a:lnTo>
                <a:lnTo>
                  <a:pt x="222138" y="27678"/>
                </a:lnTo>
                <a:lnTo>
                  <a:pt x="222948" y="27500"/>
                </a:lnTo>
                <a:lnTo>
                  <a:pt x="236021" y="24653"/>
                </a:lnTo>
                <a:lnTo>
                  <a:pt x="236757" y="24491"/>
                </a:lnTo>
                <a:lnTo>
                  <a:pt x="237337" y="24236"/>
                </a:lnTo>
                <a:lnTo>
                  <a:pt x="251272" y="17994"/>
                </a:lnTo>
                <a:lnTo>
                  <a:pt x="252839" y="17289"/>
                </a:lnTo>
                <a:lnTo>
                  <a:pt x="267438" y="10755"/>
                </a:lnTo>
                <a:lnTo>
                  <a:pt x="268305" y="10363"/>
                </a:lnTo>
                <a:lnTo>
                  <a:pt x="269198" y="9935"/>
                </a:lnTo>
                <a:lnTo>
                  <a:pt x="285599" y="2111"/>
                </a:lnTo>
                <a:lnTo>
                  <a:pt x="285599" y="0"/>
                </a:lnTo>
                <a:lnTo>
                  <a:pt x="268467" y="8175"/>
                </a:lnTo>
                <a:lnTo>
                  <a:pt x="267506" y="8629"/>
                </a:lnTo>
                <a:lnTo>
                  <a:pt x="266696" y="8995"/>
                </a:lnTo>
                <a:lnTo>
                  <a:pt x="252244" y="15471"/>
                </a:lnTo>
                <a:lnTo>
                  <a:pt x="250677" y="16171"/>
                </a:lnTo>
                <a:lnTo>
                  <a:pt x="236966" y="22313"/>
                </a:lnTo>
                <a:lnTo>
                  <a:pt x="236162" y="22674"/>
                </a:lnTo>
                <a:lnTo>
                  <a:pt x="235650" y="22784"/>
                </a:lnTo>
                <a:lnTo>
                  <a:pt x="222744" y="25599"/>
                </a:lnTo>
                <a:lnTo>
                  <a:pt x="221799" y="25802"/>
                </a:lnTo>
                <a:lnTo>
                  <a:pt x="221407" y="25865"/>
                </a:lnTo>
                <a:lnTo>
                  <a:pt x="208991" y="27949"/>
                </a:lnTo>
                <a:lnTo>
                  <a:pt x="208610" y="28017"/>
                </a:lnTo>
                <a:lnTo>
                  <a:pt x="207477" y="28106"/>
                </a:lnTo>
                <a:lnTo>
                  <a:pt x="195688" y="29072"/>
                </a:lnTo>
                <a:lnTo>
                  <a:pt x="194926" y="29130"/>
                </a:lnTo>
                <a:lnTo>
                  <a:pt x="163034" y="29130"/>
                </a:lnTo>
                <a:lnTo>
                  <a:pt x="143901" y="29516"/>
                </a:lnTo>
                <a:lnTo>
                  <a:pt x="142460" y="29516"/>
                </a:lnTo>
                <a:lnTo>
                  <a:pt x="124341" y="29897"/>
                </a:lnTo>
                <a:lnTo>
                  <a:pt x="122899" y="29897"/>
                </a:lnTo>
                <a:lnTo>
                  <a:pt x="107831" y="29516"/>
                </a:lnTo>
                <a:lnTo>
                  <a:pt x="106389" y="29516"/>
                </a:lnTo>
                <a:lnTo>
                  <a:pt x="93394" y="29130"/>
                </a:lnTo>
                <a:lnTo>
                  <a:pt x="91947" y="29130"/>
                </a:lnTo>
                <a:lnTo>
                  <a:pt x="79804" y="28106"/>
                </a:lnTo>
                <a:lnTo>
                  <a:pt x="78665" y="28017"/>
                </a:lnTo>
                <a:lnTo>
                  <a:pt x="78289" y="27949"/>
                </a:lnTo>
                <a:lnTo>
                  <a:pt x="65868" y="25865"/>
                </a:lnTo>
                <a:lnTo>
                  <a:pt x="65477" y="25802"/>
                </a:lnTo>
                <a:lnTo>
                  <a:pt x="64531" y="25588"/>
                </a:lnTo>
                <a:lnTo>
                  <a:pt x="51651" y="22653"/>
                </a:lnTo>
                <a:lnTo>
                  <a:pt x="51155" y="22543"/>
                </a:lnTo>
                <a:lnTo>
                  <a:pt x="50330" y="22199"/>
                </a:lnTo>
                <a:lnTo>
                  <a:pt x="40625" y="18145"/>
                </a:lnTo>
                <a:lnTo>
                  <a:pt x="38390" y="17111"/>
                </a:lnTo>
                <a:lnTo>
                  <a:pt x="36828" y="16385"/>
                </a:lnTo>
                <a:lnTo>
                  <a:pt x="25546" y="11162"/>
                </a:lnTo>
                <a:lnTo>
                  <a:pt x="22632" y="9919"/>
                </a:lnTo>
                <a:lnTo>
                  <a:pt x="20840" y="9146"/>
                </a:lnTo>
                <a:cubicBezTo>
                  <a:pt x="11668" y="5203"/>
                  <a:pt x="0" y="58"/>
                  <a:pt x="0" y="5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18"/>
          <p:cNvSpPr/>
          <p:nvPr/>
        </p:nvSpPr>
        <p:spPr>
          <a:xfrm>
            <a:off x="-10" y="5510902"/>
            <a:ext cx="9139882" cy="546622"/>
          </a:xfrm>
          <a:custGeom>
            <a:avLst/>
            <a:gdLst/>
            <a:ahLst/>
            <a:cxnLst/>
            <a:rect l="l" t="t" r="r" b="b"/>
            <a:pathLst>
              <a:path w="285599" h="21342" extrusionOk="0">
                <a:moveTo>
                  <a:pt x="0" y="0"/>
                </a:moveTo>
                <a:lnTo>
                  <a:pt x="0" y="21342"/>
                </a:lnTo>
                <a:lnTo>
                  <a:pt x="285599" y="21342"/>
                </a:lnTo>
                <a:lnTo>
                  <a:pt x="2855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18"/>
          <p:cNvSpPr/>
          <p:nvPr/>
        </p:nvSpPr>
        <p:spPr>
          <a:xfrm>
            <a:off x="-48" y="4922193"/>
            <a:ext cx="9139882" cy="229334"/>
          </a:xfrm>
          <a:custGeom>
            <a:avLst/>
            <a:gdLst/>
            <a:ahLst/>
            <a:cxnLst/>
            <a:rect l="l" t="t" r="r" b="b"/>
            <a:pathLst>
              <a:path w="285599" h="8954" extrusionOk="0">
                <a:moveTo>
                  <a:pt x="0" y="1"/>
                </a:moveTo>
                <a:lnTo>
                  <a:pt x="0" y="8953"/>
                </a:lnTo>
                <a:lnTo>
                  <a:pt x="285599" y="8953"/>
                </a:lnTo>
                <a:lnTo>
                  <a:pt x="2855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18"/>
          <p:cNvSpPr/>
          <p:nvPr/>
        </p:nvSpPr>
        <p:spPr>
          <a:xfrm>
            <a:off x="-48" y="4798330"/>
            <a:ext cx="9139882" cy="25843"/>
          </a:xfrm>
          <a:custGeom>
            <a:avLst/>
            <a:gdLst/>
            <a:ahLst/>
            <a:cxnLst/>
            <a:rect l="l" t="t" r="r" b="b"/>
            <a:pathLst>
              <a:path w="285599" h="1009" extrusionOk="0">
                <a:moveTo>
                  <a:pt x="0" y="0"/>
                </a:moveTo>
                <a:lnTo>
                  <a:pt x="0" y="1008"/>
                </a:lnTo>
                <a:lnTo>
                  <a:pt x="285599" y="1008"/>
                </a:lnTo>
                <a:lnTo>
                  <a:pt x="2855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18"/>
          <p:cNvSpPr/>
          <p:nvPr/>
        </p:nvSpPr>
        <p:spPr>
          <a:xfrm>
            <a:off x="1598061" y="4999646"/>
            <a:ext cx="5964850" cy="625432"/>
          </a:xfrm>
          <a:custGeom>
            <a:avLst/>
            <a:gdLst/>
            <a:ahLst/>
            <a:cxnLst/>
            <a:rect l="l" t="t" r="r" b="b"/>
            <a:pathLst>
              <a:path w="186387" h="24419" fill="none" extrusionOk="0">
                <a:moveTo>
                  <a:pt x="186387" y="12207"/>
                </a:moveTo>
                <a:cubicBezTo>
                  <a:pt x="186387" y="15446"/>
                  <a:pt x="176568" y="18548"/>
                  <a:pt x="159091" y="20841"/>
                </a:cubicBezTo>
                <a:cubicBezTo>
                  <a:pt x="141615" y="23129"/>
                  <a:pt x="117912" y="24419"/>
                  <a:pt x="93197" y="24419"/>
                </a:cubicBezTo>
                <a:cubicBezTo>
                  <a:pt x="68481" y="24419"/>
                  <a:pt x="44773" y="23129"/>
                  <a:pt x="27297" y="20841"/>
                </a:cubicBezTo>
                <a:cubicBezTo>
                  <a:pt x="9820" y="18548"/>
                  <a:pt x="1" y="15446"/>
                  <a:pt x="1" y="12207"/>
                </a:cubicBezTo>
                <a:cubicBezTo>
                  <a:pt x="1" y="8969"/>
                  <a:pt x="9820" y="5866"/>
                  <a:pt x="27297" y="3573"/>
                </a:cubicBezTo>
                <a:cubicBezTo>
                  <a:pt x="44773" y="1286"/>
                  <a:pt x="68481" y="1"/>
                  <a:pt x="93197" y="1"/>
                </a:cubicBezTo>
                <a:cubicBezTo>
                  <a:pt x="117912" y="1"/>
                  <a:pt x="141615" y="1286"/>
                  <a:pt x="159091" y="3573"/>
                </a:cubicBezTo>
                <a:cubicBezTo>
                  <a:pt x="176568" y="5866"/>
                  <a:pt x="186387" y="8969"/>
                  <a:pt x="186387" y="12207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52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18"/>
          <p:cNvSpPr/>
          <p:nvPr/>
        </p:nvSpPr>
        <p:spPr>
          <a:xfrm>
            <a:off x="-48" y="5312300"/>
            <a:ext cx="9139882" cy="26"/>
          </a:xfrm>
          <a:custGeom>
            <a:avLst/>
            <a:gdLst/>
            <a:ahLst/>
            <a:cxnLst/>
            <a:rect l="l" t="t" r="r" b="b"/>
            <a:pathLst>
              <a:path w="285599" h="1" fill="none" extrusionOk="0">
                <a:moveTo>
                  <a:pt x="0" y="0"/>
                </a:moveTo>
                <a:lnTo>
                  <a:pt x="285599" y="0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52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18"/>
          <p:cNvSpPr/>
          <p:nvPr/>
        </p:nvSpPr>
        <p:spPr>
          <a:xfrm>
            <a:off x="3983656" y="4693696"/>
            <a:ext cx="1161915" cy="12225"/>
          </a:xfrm>
          <a:custGeom>
            <a:avLst/>
            <a:gdLst/>
            <a:ahLst/>
            <a:cxnLst/>
            <a:rect l="l" t="t" r="r" b="b"/>
            <a:pathLst>
              <a:path w="36307" h="382" extrusionOk="0">
                <a:moveTo>
                  <a:pt x="1" y="1"/>
                </a:moveTo>
                <a:lnTo>
                  <a:pt x="1" y="136"/>
                </a:lnTo>
                <a:cubicBezTo>
                  <a:pt x="6284" y="168"/>
                  <a:pt x="12312" y="210"/>
                  <a:pt x="18151" y="257"/>
                </a:cubicBezTo>
                <a:cubicBezTo>
                  <a:pt x="23985" y="304"/>
                  <a:pt x="30013" y="356"/>
                  <a:pt x="36307" y="382"/>
                </a:cubicBezTo>
                <a:lnTo>
                  <a:pt x="36307" y="246"/>
                </a:lnTo>
                <a:cubicBezTo>
                  <a:pt x="30018" y="220"/>
                  <a:pt x="23980" y="168"/>
                  <a:pt x="18151" y="121"/>
                </a:cubicBezTo>
                <a:cubicBezTo>
                  <a:pt x="12317" y="74"/>
                  <a:pt x="6284" y="27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18"/>
          <p:cNvSpPr/>
          <p:nvPr/>
        </p:nvSpPr>
        <p:spPr>
          <a:xfrm>
            <a:off x="3983656" y="4654909"/>
            <a:ext cx="1161915" cy="12065"/>
          </a:xfrm>
          <a:custGeom>
            <a:avLst/>
            <a:gdLst/>
            <a:ahLst/>
            <a:cxnLst/>
            <a:rect l="l" t="t" r="r" b="b"/>
            <a:pathLst>
              <a:path w="36307" h="377" extrusionOk="0">
                <a:moveTo>
                  <a:pt x="1" y="1"/>
                </a:moveTo>
                <a:lnTo>
                  <a:pt x="1" y="137"/>
                </a:lnTo>
                <a:cubicBezTo>
                  <a:pt x="6279" y="163"/>
                  <a:pt x="12301" y="215"/>
                  <a:pt x="18135" y="262"/>
                </a:cubicBezTo>
                <a:cubicBezTo>
                  <a:pt x="23970" y="309"/>
                  <a:pt x="30013" y="351"/>
                  <a:pt x="36301" y="377"/>
                </a:cubicBezTo>
                <a:lnTo>
                  <a:pt x="36307" y="241"/>
                </a:lnTo>
                <a:cubicBezTo>
                  <a:pt x="30013" y="215"/>
                  <a:pt x="23964" y="168"/>
                  <a:pt x="18135" y="126"/>
                </a:cubicBezTo>
                <a:cubicBezTo>
                  <a:pt x="12306" y="79"/>
                  <a:pt x="6279" y="27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18"/>
          <p:cNvSpPr/>
          <p:nvPr/>
        </p:nvSpPr>
        <p:spPr>
          <a:xfrm>
            <a:off x="3983656" y="4615962"/>
            <a:ext cx="1161755" cy="12417"/>
          </a:xfrm>
          <a:custGeom>
            <a:avLst/>
            <a:gdLst/>
            <a:ahLst/>
            <a:cxnLst/>
            <a:rect l="l" t="t" r="r" b="b"/>
            <a:pathLst>
              <a:path w="36302" h="388" extrusionOk="0">
                <a:moveTo>
                  <a:pt x="1" y="1"/>
                </a:moveTo>
                <a:lnTo>
                  <a:pt x="1" y="147"/>
                </a:lnTo>
                <a:cubicBezTo>
                  <a:pt x="6284" y="173"/>
                  <a:pt x="12317" y="215"/>
                  <a:pt x="18151" y="262"/>
                </a:cubicBezTo>
                <a:cubicBezTo>
                  <a:pt x="23980" y="309"/>
                  <a:pt x="30013" y="356"/>
                  <a:pt x="36301" y="387"/>
                </a:cubicBezTo>
                <a:lnTo>
                  <a:pt x="36301" y="246"/>
                </a:lnTo>
                <a:cubicBezTo>
                  <a:pt x="30013" y="220"/>
                  <a:pt x="23980" y="173"/>
                  <a:pt x="18151" y="126"/>
                </a:cubicBezTo>
                <a:cubicBezTo>
                  <a:pt x="12317" y="79"/>
                  <a:pt x="6284" y="38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18"/>
          <p:cNvSpPr/>
          <p:nvPr/>
        </p:nvSpPr>
        <p:spPr>
          <a:xfrm>
            <a:off x="3983656" y="4577367"/>
            <a:ext cx="1161755" cy="12065"/>
          </a:xfrm>
          <a:custGeom>
            <a:avLst/>
            <a:gdLst/>
            <a:ahLst/>
            <a:cxnLst/>
            <a:rect l="l" t="t" r="r" b="b"/>
            <a:pathLst>
              <a:path w="36302" h="377" extrusionOk="0">
                <a:moveTo>
                  <a:pt x="1" y="0"/>
                </a:moveTo>
                <a:lnTo>
                  <a:pt x="1" y="136"/>
                </a:lnTo>
                <a:cubicBezTo>
                  <a:pt x="6284" y="162"/>
                  <a:pt x="12317" y="209"/>
                  <a:pt x="18151" y="256"/>
                </a:cubicBezTo>
                <a:cubicBezTo>
                  <a:pt x="23980" y="303"/>
                  <a:pt x="30013" y="350"/>
                  <a:pt x="36301" y="376"/>
                </a:cubicBezTo>
                <a:lnTo>
                  <a:pt x="36301" y="241"/>
                </a:lnTo>
                <a:cubicBezTo>
                  <a:pt x="30013" y="215"/>
                  <a:pt x="23980" y="162"/>
                  <a:pt x="18151" y="115"/>
                </a:cubicBezTo>
                <a:cubicBezTo>
                  <a:pt x="12317" y="74"/>
                  <a:pt x="6284" y="27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18"/>
          <p:cNvSpPr/>
          <p:nvPr/>
        </p:nvSpPr>
        <p:spPr>
          <a:xfrm>
            <a:off x="3983336" y="4538580"/>
            <a:ext cx="1162075" cy="12065"/>
          </a:xfrm>
          <a:custGeom>
            <a:avLst/>
            <a:gdLst/>
            <a:ahLst/>
            <a:cxnLst/>
            <a:rect l="l" t="t" r="r" b="b"/>
            <a:pathLst>
              <a:path w="36312" h="377" extrusionOk="0">
                <a:moveTo>
                  <a:pt x="0" y="1"/>
                </a:moveTo>
                <a:lnTo>
                  <a:pt x="0" y="136"/>
                </a:lnTo>
                <a:cubicBezTo>
                  <a:pt x="6294" y="163"/>
                  <a:pt x="12348" y="215"/>
                  <a:pt x="18172" y="262"/>
                </a:cubicBezTo>
                <a:cubicBezTo>
                  <a:pt x="23995" y="304"/>
                  <a:pt x="30028" y="351"/>
                  <a:pt x="36311" y="377"/>
                </a:cubicBezTo>
                <a:lnTo>
                  <a:pt x="36311" y="241"/>
                </a:lnTo>
                <a:cubicBezTo>
                  <a:pt x="30028" y="215"/>
                  <a:pt x="24006" y="168"/>
                  <a:pt x="18172" y="121"/>
                </a:cubicBezTo>
                <a:cubicBezTo>
                  <a:pt x="12332" y="79"/>
                  <a:pt x="6294" y="27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18"/>
          <p:cNvSpPr/>
          <p:nvPr/>
        </p:nvSpPr>
        <p:spPr>
          <a:xfrm>
            <a:off x="3983336" y="4499633"/>
            <a:ext cx="1162075" cy="12417"/>
          </a:xfrm>
          <a:custGeom>
            <a:avLst/>
            <a:gdLst/>
            <a:ahLst/>
            <a:cxnLst/>
            <a:rect l="l" t="t" r="r" b="b"/>
            <a:pathLst>
              <a:path w="36312" h="388" extrusionOk="0">
                <a:moveTo>
                  <a:pt x="0" y="1"/>
                </a:moveTo>
                <a:lnTo>
                  <a:pt x="0" y="147"/>
                </a:lnTo>
                <a:cubicBezTo>
                  <a:pt x="6289" y="168"/>
                  <a:pt x="12327" y="215"/>
                  <a:pt x="18161" y="262"/>
                </a:cubicBezTo>
                <a:cubicBezTo>
                  <a:pt x="23990" y="309"/>
                  <a:pt x="30023" y="356"/>
                  <a:pt x="36311" y="387"/>
                </a:cubicBezTo>
                <a:lnTo>
                  <a:pt x="36311" y="241"/>
                </a:lnTo>
                <a:cubicBezTo>
                  <a:pt x="30023" y="215"/>
                  <a:pt x="23995" y="173"/>
                  <a:pt x="18161" y="126"/>
                </a:cubicBezTo>
                <a:cubicBezTo>
                  <a:pt x="12322" y="79"/>
                  <a:pt x="6289" y="32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18"/>
          <p:cNvSpPr/>
          <p:nvPr/>
        </p:nvSpPr>
        <p:spPr>
          <a:xfrm>
            <a:off x="3983336" y="4461038"/>
            <a:ext cx="1162075" cy="12065"/>
          </a:xfrm>
          <a:custGeom>
            <a:avLst/>
            <a:gdLst/>
            <a:ahLst/>
            <a:cxnLst/>
            <a:rect l="l" t="t" r="r" b="b"/>
            <a:pathLst>
              <a:path w="36312" h="377" extrusionOk="0">
                <a:moveTo>
                  <a:pt x="0" y="0"/>
                </a:moveTo>
                <a:lnTo>
                  <a:pt x="0" y="136"/>
                </a:lnTo>
                <a:cubicBezTo>
                  <a:pt x="6289" y="162"/>
                  <a:pt x="12316" y="209"/>
                  <a:pt x="18151" y="256"/>
                </a:cubicBezTo>
                <a:cubicBezTo>
                  <a:pt x="23990" y="298"/>
                  <a:pt x="30023" y="350"/>
                  <a:pt x="36311" y="376"/>
                </a:cubicBezTo>
                <a:lnTo>
                  <a:pt x="36311" y="240"/>
                </a:lnTo>
                <a:cubicBezTo>
                  <a:pt x="30023" y="214"/>
                  <a:pt x="23995" y="162"/>
                  <a:pt x="18161" y="115"/>
                </a:cubicBezTo>
                <a:cubicBezTo>
                  <a:pt x="12322" y="73"/>
                  <a:pt x="6289" y="26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18"/>
          <p:cNvSpPr/>
          <p:nvPr/>
        </p:nvSpPr>
        <p:spPr>
          <a:xfrm>
            <a:off x="3983336" y="4422091"/>
            <a:ext cx="1162075" cy="12225"/>
          </a:xfrm>
          <a:custGeom>
            <a:avLst/>
            <a:gdLst/>
            <a:ahLst/>
            <a:cxnLst/>
            <a:rect l="l" t="t" r="r" b="b"/>
            <a:pathLst>
              <a:path w="36312" h="382" extrusionOk="0">
                <a:moveTo>
                  <a:pt x="0" y="0"/>
                </a:moveTo>
                <a:lnTo>
                  <a:pt x="0" y="141"/>
                </a:lnTo>
                <a:cubicBezTo>
                  <a:pt x="6289" y="167"/>
                  <a:pt x="12316" y="220"/>
                  <a:pt x="18151" y="261"/>
                </a:cubicBezTo>
                <a:cubicBezTo>
                  <a:pt x="23990" y="308"/>
                  <a:pt x="30023" y="355"/>
                  <a:pt x="36311" y="381"/>
                </a:cubicBezTo>
                <a:lnTo>
                  <a:pt x="36311" y="246"/>
                </a:lnTo>
                <a:cubicBezTo>
                  <a:pt x="30023" y="220"/>
                  <a:pt x="23985" y="173"/>
                  <a:pt x="18151" y="126"/>
                </a:cubicBezTo>
                <a:cubicBezTo>
                  <a:pt x="12322" y="79"/>
                  <a:pt x="6289" y="26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18"/>
          <p:cNvSpPr/>
          <p:nvPr/>
        </p:nvSpPr>
        <p:spPr>
          <a:xfrm>
            <a:off x="3983336" y="4383304"/>
            <a:ext cx="1162075" cy="12385"/>
          </a:xfrm>
          <a:custGeom>
            <a:avLst/>
            <a:gdLst/>
            <a:ahLst/>
            <a:cxnLst/>
            <a:rect l="l" t="t" r="r" b="b"/>
            <a:pathLst>
              <a:path w="36312" h="387" extrusionOk="0">
                <a:moveTo>
                  <a:pt x="0" y="0"/>
                </a:moveTo>
                <a:lnTo>
                  <a:pt x="0" y="136"/>
                </a:lnTo>
                <a:cubicBezTo>
                  <a:pt x="6289" y="168"/>
                  <a:pt x="12316" y="215"/>
                  <a:pt x="18151" y="262"/>
                </a:cubicBezTo>
                <a:cubicBezTo>
                  <a:pt x="23990" y="309"/>
                  <a:pt x="30012" y="350"/>
                  <a:pt x="36301" y="387"/>
                </a:cubicBezTo>
                <a:lnTo>
                  <a:pt x="36311" y="241"/>
                </a:lnTo>
                <a:cubicBezTo>
                  <a:pt x="30023" y="215"/>
                  <a:pt x="23985" y="168"/>
                  <a:pt x="18151" y="126"/>
                </a:cubicBezTo>
                <a:cubicBezTo>
                  <a:pt x="12322" y="79"/>
                  <a:pt x="6289" y="32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18"/>
          <p:cNvSpPr/>
          <p:nvPr/>
        </p:nvSpPr>
        <p:spPr>
          <a:xfrm>
            <a:off x="4041019" y="4337989"/>
            <a:ext cx="28930" cy="359420"/>
          </a:xfrm>
          <a:custGeom>
            <a:avLst/>
            <a:gdLst/>
            <a:ahLst/>
            <a:cxnLst/>
            <a:rect l="l" t="t" r="r" b="b"/>
            <a:pathLst>
              <a:path w="904" h="11231" extrusionOk="0">
                <a:moveTo>
                  <a:pt x="126" y="1"/>
                </a:moveTo>
                <a:lnTo>
                  <a:pt x="0" y="64"/>
                </a:lnTo>
                <a:cubicBezTo>
                  <a:pt x="413" y="847"/>
                  <a:pt x="470" y="1714"/>
                  <a:pt x="470" y="2566"/>
                </a:cubicBezTo>
                <a:cubicBezTo>
                  <a:pt x="470" y="3412"/>
                  <a:pt x="413" y="4268"/>
                  <a:pt x="355" y="5099"/>
                </a:cubicBezTo>
                <a:cubicBezTo>
                  <a:pt x="308" y="5799"/>
                  <a:pt x="256" y="6519"/>
                  <a:pt x="240" y="7235"/>
                </a:cubicBezTo>
                <a:cubicBezTo>
                  <a:pt x="235" y="7381"/>
                  <a:pt x="235" y="7533"/>
                  <a:pt x="230" y="7668"/>
                </a:cubicBezTo>
                <a:cubicBezTo>
                  <a:pt x="199" y="8990"/>
                  <a:pt x="178" y="9935"/>
                  <a:pt x="778" y="11231"/>
                </a:cubicBezTo>
                <a:lnTo>
                  <a:pt x="904" y="11168"/>
                </a:lnTo>
                <a:cubicBezTo>
                  <a:pt x="314" y="9909"/>
                  <a:pt x="334" y="8969"/>
                  <a:pt x="366" y="7679"/>
                </a:cubicBezTo>
                <a:cubicBezTo>
                  <a:pt x="371" y="7533"/>
                  <a:pt x="371" y="7392"/>
                  <a:pt x="381" y="7240"/>
                </a:cubicBezTo>
                <a:cubicBezTo>
                  <a:pt x="392" y="6530"/>
                  <a:pt x="444" y="5809"/>
                  <a:pt x="491" y="5109"/>
                </a:cubicBezTo>
                <a:cubicBezTo>
                  <a:pt x="549" y="4273"/>
                  <a:pt x="606" y="3380"/>
                  <a:pt x="606" y="2566"/>
                </a:cubicBezTo>
                <a:cubicBezTo>
                  <a:pt x="606" y="1751"/>
                  <a:pt x="549" y="811"/>
                  <a:pt x="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18"/>
          <p:cNvSpPr/>
          <p:nvPr/>
        </p:nvSpPr>
        <p:spPr>
          <a:xfrm>
            <a:off x="4089471" y="4337989"/>
            <a:ext cx="28962" cy="359420"/>
          </a:xfrm>
          <a:custGeom>
            <a:avLst/>
            <a:gdLst/>
            <a:ahLst/>
            <a:cxnLst/>
            <a:rect l="l" t="t" r="r" b="b"/>
            <a:pathLst>
              <a:path w="905" h="11231" extrusionOk="0">
                <a:moveTo>
                  <a:pt x="126" y="1"/>
                </a:moveTo>
                <a:lnTo>
                  <a:pt x="1" y="64"/>
                </a:lnTo>
                <a:cubicBezTo>
                  <a:pt x="414" y="847"/>
                  <a:pt x="471" y="1714"/>
                  <a:pt x="471" y="2566"/>
                </a:cubicBezTo>
                <a:cubicBezTo>
                  <a:pt x="471" y="3412"/>
                  <a:pt x="414" y="4268"/>
                  <a:pt x="356" y="5099"/>
                </a:cubicBezTo>
                <a:cubicBezTo>
                  <a:pt x="309" y="5799"/>
                  <a:pt x="257" y="6519"/>
                  <a:pt x="241" y="7235"/>
                </a:cubicBezTo>
                <a:cubicBezTo>
                  <a:pt x="236" y="7381"/>
                  <a:pt x="236" y="7533"/>
                  <a:pt x="231" y="7668"/>
                </a:cubicBezTo>
                <a:cubicBezTo>
                  <a:pt x="199" y="8990"/>
                  <a:pt x="178" y="9935"/>
                  <a:pt x="774" y="11231"/>
                </a:cubicBezTo>
                <a:lnTo>
                  <a:pt x="904" y="11168"/>
                </a:lnTo>
                <a:cubicBezTo>
                  <a:pt x="314" y="9909"/>
                  <a:pt x="335" y="8969"/>
                  <a:pt x="367" y="7679"/>
                </a:cubicBezTo>
                <a:cubicBezTo>
                  <a:pt x="372" y="7533"/>
                  <a:pt x="372" y="7392"/>
                  <a:pt x="382" y="7240"/>
                </a:cubicBezTo>
                <a:cubicBezTo>
                  <a:pt x="393" y="6530"/>
                  <a:pt x="445" y="5809"/>
                  <a:pt x="492" y="5109"/>
                </a:cubicBezTo>
                <a:cubicBezTo>
                  <a:pt x="549" y="4273"/>
                  <a:pt x="607" y="3380"/>
                  <a:pt x="607" y="2566"/>
                </a:cubicBezTo>
                <a:cubicBezTo>
                  <a:pt x="607" y="1751"/>
                  <a:pt x="549" y="811"/>
                  <a:pt x="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18"/>
          <p:cNvSpPr/>
          <p:nvPr/>
        </p:nvSpPr>
        <p:spPr>
          <a:xfrm>
            <a:off x="4137955" y="4337989"/>
            <a:ext cx="28962" cy="359420"/>
          </a:xfrm>
          <a:custGeom>
            <a:avLst/>
            <a:gdLst/>
            <a:ahLst/>
            <a:cxnLst/>
            <a:rect l="l" t="t" r="r" b="b"/>
            <a:pathLst>
              <a:path w="905" h="11231" extrusionOk="0">
                <a:moveTo>
                  <a:pt x="126" y="1"/>
                </a:moveTo>
                <a:lnTo>
                  <a:pt x="1" y="64"/>
                </a:lnTo>
                <a:cubicBezTo>
                  <a:pt x="413" y="847"/>
                  <a:pt x="471" y="1714"/>
                  <a:pt x="471" y="2566"/>
                </a:cubicBezTo>
                <a:cubicBezTo>
                  <a:pt x="471" y="3412"/>
                  <a:pt x="413" y="4268"/>
                  <a:pt x="356" y="5099"/>
                </a:cubicBezTo>
                <a:cubicBezTo>
                  <a:pt x="309" y="5799"/>
                  <a:pt x="257" y="6519"/>
                  <a:pt x="241" y="7235"/>
                </a:cubicBezTo>
                <a:cubicBezTo>
                  <a:pt x="236" y="7381"/>
                  <a:pt x="236" y="7533"/>
                  <a:pt x="230" y="7668"/>
                </a:cubicBezTo>
                <a:cubicBezTo>
                  <a:pt x="199" y="8990"/>
                  <a:pt x="178" y="9935"/>
                  <a:pt x="774" y="11231"/>
                </a:cubicBezTo>
                <a:lnTo>
                  <a:pt x="904" y="11168"/>
                </a:lnTo>
                <a:cubicBezTo>
                  <a:pt x="314" y="9909"/>
                  <a:pt x="335" y="8969"/>
                  <a:pt x="366" y="7679"/>
                </a:cubicBezTo>
                <a:cubicBezTo>
                  <a:pt x="371" y="7533"/>
                  <a:pt x="371" y="7392"/>
                  <a:pt x="382" y="7240"/>
                </a:cubicBezTo>
                <a:cubicBezTo>
                  <a:pt x="392" y="6530"/>
                  <a:pt x="445" y="5804"/>
                  <a:pt x="492" y="5109"/>
                </a:cubicBezTo>
                <a:cubicBezTo>
                  <a:pt x="549" y="4273"/>
                  <a:pt x="606" y="3380"/>
                  <a:pt x="606" y="2566"/>
                </a:cubicBezTo>
                <a:cubicBezTo>
                  <a:pt x="606" y="1751"/>
                  <a:pt x="549" y="811"/>
                  <a:pt x="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18"/>
          <p:cNvSpPr/>
          <p:nvPr/>
        </p:nvSpPr>
        <p:spPr>
          <a:xfrm>
            <a:off x="4186439" y="4337989"/>
            <a:ext cx="28930" cy="359420"/>
          </a:xfrm>
          <a:custGeom>
            <a:avLst/>
            <a:gdLst/>
            <a:ahLst/>
            <a:cxnLst/>
            <a:rect l="l" t="t" r="r" b="b"/>
            <a:pathLst>
              <a:path w="904" h="11231" extrusionOk="0">
                <a:moveTo>
                  <a:pt x="126" y="1"/>
                </a:moveTo>
                <a:lnTo>
                  <a:pt x="0" y="64"/>
                </a:lnTo>
                <a:cubicBezTo>
                  <a:pt x="413" y="847"/>
                  <a:pt x="470" y="1714"/>
                  <a:pt x="470" y="2566"/>
                </a:cubicBezTo>
                <a:cubicBezTo>
                  <a:pt x="470" y="3412"/>
                  <a:pt x="413" y="4268"/>
                  <a:pt x="355" y="5099"/>
                </a:cubicBezTo>
                <a:cubicBezTo>
                  <a:pt x="308" y="5799"/>
                  <a:pt x="256" y="6519"/>
                  <a:pt x="241" y="7235"/>
                </a:cubicBezTo>
                <a:cubicBezTo>
                  <a:pt x="235" y="7381"/>
                  <a:pt x="235" y="7533"/>
                  <a:pt x="230" y="7668"/>
                </a:cubicBezTo>
                <a:cubicBezTo>
                  <a:pt x="199" y="8990"/>
                  <a:pt x="178" y="9935"/>
                  <a:pt x="773" y="11231"/>
                </a:cubicBezTo>
                <a:lnTo>
                  <a:pt x="904" y="11168"/>
                </a:lnTo>
                <a:cubicBezTo>
                  <a:pt x="314" y="9909"/>
                  <a:pt x="335" y="8969"/>
                  <a:pt x="366" y="7679"/>
                </a:cubicBezTo>
                <a:cubicBezTo>
                  <a:pt x="371" y="7533"/>
                  <a:pt x="371" y="7392"/>
                  <a:pt x="382" y="7240"/>
                </a:cubicBezTo>
                <a:cubicBezTo>
                  <a:pt x="392" y="6530"/>
                  <a:pt x="444" y="5804"/>
                  <a:pt x="491" y="5109"/>
                </a:cubicBezTo>
                <a:cubicBezTo>
                  <a:pt x="549" y="4273"/>
                  <a:pt x="606" y="3380"/>
                  <a:pt x="606" y="2566"/>
                </a:cubicBezTo>
                <a:cubicBezTo>
                  <a:pt x="606" y="1751"/>
                  <a:pt x="549" y="811"/>
                  <a:pt x="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18"/>
          <p:cNvSpPr/>
          <p:nvPr/>
        </p:nvSpPr>
        <p:spPr>
          <a:xfrm>
            <a:off x="4234890" y="4337989"/>
            <a:ext cx="28962" cy="359420"/>
          </a:xfrm>
          <a:custGeom>
            <a:avLst/>
            <a:gdLst/>
            <a:ahLst/>
            <a:cxnLst/>
            <a:rect l="l" t="t" r="r" b="b"/>
            <a:pathLst>
              <a:path w="905" h="11231" extrusionOk="0">
                <a:moveTo>
                  <a:pt x="126" y="1"/>
                </a:moveTo>
                <a:lnTo>
                  <a:pt x="1" y="64"/>
                </a:lnTo>
                <a:cubicBezTo>
                  <a:pt x="414" y="847"/>
                  <a:pt x="471" y="1714"/>
                  <a:pt x="471" y="2566"/>
                </a:cubicBezTo>
                <a:cubicBezTo>
                  <a:pt x="471" y="3412"/>
                  <a:pt x="414" y="4268"/>
                  <a:pt x="356" y="5099"/>
                </a:cubicBezTo>
                <a:cubicBezTo>
                  <a:pt x="309" y="5799"/>
                  <a:pt x="257" y="6519"/>
                  <a:pt x="241" y="7235"/>
                </a:cubicBezTo>
                <a:cubicBezTo>
                  <a:pt x="236" y="7381"/>
                  <a:pt x="236" y="7533"/>
                  <a:pt x="231" y="7668"/>
                </a:cubicBezTo>
                <a:cubicBezTo>
                  <a:pt x="199" y="8990"/>
                  <a:pt x="179" y="9935"/>
                  <a:pt x="774" y="11231"/>
                </a:cubicBezTo>
                <a:lnTo>
                  <a:pt x="905" y="11168"/>
                </a:lnTo>
                <a:cubicBezTo>
                  <a:pt x="314" y="9909"/>
                  <a:pt x="335" y="8969"/>
                  <a:pt x="367" y="7679"/>
                </a:cubicBezTo>
                <a:cubicBezTo>
                  <a:pt x="372" y="7533"/>
                  <a:pt x="372" y="7392"/>
                  <a:pt x="382" y="7240"/>
                </a:cubicBezTo>
                <a:cubicBezTo>
                  <a:pt x="393" y="6530"/>
                  <a:pt x="445" y="5804"/>
                  <a:pt x="492" y="5109"/>
                </a:cubicBezTo>
                <a:cubicBezTo>
                  <a:pt x="549" y="4273"/>
                  <a:pt x="607" y="3380"/>
                  <a:pt x="607" y="2566"/>
                </a:cubicBezTo>
                <a:cubicBezTo>
                  <a:pt x="607" y="1751"/>
                  <a:pt x="549" y="811"/>
                  <a:pt x="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18"/>
          <p:cNvSpPr/>
          <p:nvPr/>
        </p:nvSpPr>
        <p:spPr>
          <a:xfrm>
            <a:off x="4283374" y="4337989"/>
            <a:ext cx="28962" cy="359420"/>
          </a:xfrm>
          <a:custGeom>
            <a:avLst/>
            <a:gdLst/>
            <a:ahLst/>
            <a:cxnLst/>
            <a:rect l="l" t="t" r="r" b="b"/>
            <a:pathLst>
              <a:path w="905" h="11231" extrusionOk="0">
                <a:moveTo>
                  <a:pt x="126" y="1"/>
                </a:moveTo>
                <a:lnTo>
                  <a:pt x="1" y="64"/>
                </a:lnTo>
                <a:cubicBezTo>
                  <a:pt x="413" y="847"/>
                  <a:pt x="471" y="1714"/>
                  <a:pt x="471" y="2566"/>
                </a:cubicBezTo>
                <a:cubicBezTo>
                  <a:pt x="471" y="3412"/>
                  <a:pt x="413" y="4268"/>
                  <a:pt x="351" y="5099"/>
                </a:cubicBezTo>
                <a:cubicBezTo>
                  <a:pt x="309" y="5799"/>
                  <a:pt x="257" y="6519"/>
                  <a:pt x="241" y="7235"/>
                </a:cubicBezTo>
                <a:cubicBezTo>
                  <a:pt x="236" y="7381"/>
                  <a:pt x="236" y="7533"/>
                  <a:pt x="230" y="7668"/>
                </a:cubicBezTo>
                <a:cubicBezTo>
                  <a:pt x="199" y="8990"/>
                  <a:pt x="178" y="9935"/>
                  <a:pt x="774" y="11231"/>
                </a:cubicBezTo>
                <a:lnTo>
                  <a:pt x="904" y="11168"/>
                </a:lnTo>
                <a:cubicBezTo>
                  <a:pt x="314" y="9909"/>
                  <a:pt x="335" y="8969"/>
                  <a:pt x="366" y="7679"/>
                </a:cubicBezTo>
                <a:cubicBezTo>
                  <a:pt x="372" y="7533"/>
                  <a:pt x="372" y="7392"/>
                  <a:pt x="382" y="7240"/>
                </a:cubicBezTo>
                <a:cubicBezTo>
                  <a:pt x="392" y="6530"/>
                  <a:pt x="445" y="5804"/>
                  <a:pt x="492" y="5109"/>
                </a:cubicBezTo>
                <a:cubicBezTo>
                  <a:pt x="549" y="4273"/>
                  <a:pt x="607" y="3380"/>
                  <a:pt x="607" y="2566"/>
                </a:cubicBezTo>
                <a:cubicBezTo>
                  <a:pt x="607" y="1751"/>
                  <a:pt x="549" y="811"/>
                  <a:pt x="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18"/>
          <p:cNvSpPr/>
          <p:nvPr/>
        </p:nvSpPr>
        <p:spPr>
          <a:xfrm>
            <a:off x="4331698" y="4337989"/>
            <a:ext cx="30114" cy="361276"/>
          </a:xfrm>
          <a:custGeom>
            <a:avLst/>
            <a:gdLst/>
            <a:ahLst/>
            <a:cxnLst/>
            <a:rect l="l" t="t" r="r" b="b"/>
            <a:pathLst>
              <a:path w="941" h="11289" extrusionOk="0">
                <a:moveTo>
                  <a:pt x="126" y="1"/>
                </a:moveTo>
                <a:lnTo>
                  <a:pt x="0" y="64"/>
                </a:lnTo>
                <a:cubicBezTo>
                  <a:pt x="408" y="847"/>
                  <a:pt x="470" y="1714"/>
                  <a:pt x="470" y="2566"/>
                </a:cubicBezTo>
                <a:cubicBezTo>
                  <a:pt x="470" y="3412"/>
                  <a:pt x="408" y="4268"/>
                  <a:pt x="350" y="5099"/>
                </a:cubicBezTo>
                <a:cubicBezTo>
                  <a:pt x="303" y="5799"/>
                  <a:pt x="251" y="6519"/>
                  <a:pt x="240" y="7235"/>
                </a:cubicBezTo>
                <a:lnTo>
                  <a:pt x="240" y="7501"/>
                </a:lnTo>
                <a:cubicBezTo>
                  <a:pt x="209" y="8917"/>
                  <a:pt x="188" y="9941"/>
                  <a:pt x="815" y="11288"/>
                </a:cubicBezTo>
                <a:lnTo>
                  <a:pt x="940" y="11225"/>
                </a:lnTo>
                <a:cubicBezTo>
                  <a:pt x="324" y="9909"/>
                  <a:pt x="345" y="8901"/>
                  <a:pt x="376" y="7501"/>
                </a:cubicBezTo>
                <a:lnTo>
                  <a:pt x="376" y="7240"/>
                </a:lnTo>
                <a:cubicBezTo>
                  <a:pt x="392" y="6530"/>
                  <a:pt x="444" y="5809"/>
                  <a:pt x="491" y="5109"/>
                </a:cubicBezTo>
                <a:cubicBezTo>
                  <a:pt x="549" y="4273"/>
                  <a:pt x="606" y="3380"/>
                  <a:pt x="606" y="2566"/>
                </a:cubicBezTo>
                <a:cubicBezTo>
                  <a:pt x="606" y="1751"/>
                  <a:pt x="549" y="811"/>
                  <a:pt x="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18"/>
          <p:cNvSpPr/>
          <p:nvPr/>
        </p:nvSpPr>
        <p:spPr>
          <a:xfrm>
            <a:off x="4380342" y="4338341"/>
            <a:ext cx="26914" cy="361084"/>
          </a:xfrm>
          <a:custGeom>
            <a:avLst/>
            <a:gdLst/>
            <a:ahLst/>
            <a:cxnLst/>
            <a:rect l="l" t="t" r="r" b="b"/>
            <a:pathLst>
              <a:path w="841" h="11283" extrusionOk="0">
                <a:moveTo>
                  <a:pt x="120" y="0"/>
                </a:moveTo>
                <a:lnTo>
                  <a:pt x="0" y="63"/>
                </a:lnTo>
                <a:cubicBezTo>
                  <a:pt x="413" y="862"/>
                  <a:pt x="460" y="1745"/>
                  <a:pt x="465" y="2607"/>
                </a:cubicBezTo>
                <a:cubicBezTo>
                  <a:pt x="470" y="3469"/>
                  <a:pt x="407" y="4336"/>
                  <a:pt x="345" y="5176"/>
                </a:cubicBezTo>
                <a:cubicBezTo>
                  <a:pt x="303" y="5892"/>
                  <a:pt x="251" y="6623"/>
                  <a:pt x="235" y="7344"/>
                </a:cubicBezTo>
                <a:cubicBezTo>
                  <a:pt x="230" y="7574"/>
                  <a:pt x="225" y="7798"/>
                  <a:pt x="214" y="7997"/>
                </a:cubicBezTo>
                <a:cubicBezTo>
                  <a:pt x="178" y="9188"/>
                  <a:pt x="152" y="10050"/>
                  <a:pt x="710" y="11282"/>
                </a:cubicBezTo>
                <a:lnTo>
                  <a:pt x="841" y="11230"/>
                </a:lnTo>
                <a:cubicBezTo>
                  <a:pt x="287" y="10018"/>
                  <a:pt x="313" y="9219"/>
                  <a:pt x="355" y="8007"/>
                </a:cubicBezTo>
                <a:cubicBezTo>
                  <a:pt x="360" y="7793"/>
                  <a:pt x="366" y="7579"/>
                  <a:pt x="371" y="7344"/>
                </a:cubicBezTo>
                <a:cubicBezTo>
                  <a:pt x="387" y="6629"/>
                  <a:pt x="439" y="5897"/>
                  <a:pt x="486" y="5192"/>
                </a:cubicBezTo>
                <a:cubicBezTo>
                  <a:pt x="543" y="4341"/>
                  <a:pt x="606" y="3427"/>
                  <a:pt x="606" y="2607"/>
                </a:cubicBezTo>
                <a:cubicBezTo>
                  <a:pt x="606" y="1781"/>
                  <a:pt x="548" y="820"/>
                  <a:pt x="1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18"/>
          <p:cNvSpPr/>
          <p:nvPr/>
        </p:nvSpPr>
        <p:spPr>
          <a:xfrm>
            <a:off x="4428793" y="4338341"/>
            <a:ext cx="26946" cy="361564"/>
          </a:xfrm>
          <a:custGeom>
            <a:avLst/>
            <a:gdLst/>
            <a:ahLst/>
            <a:cxnLst/>
            <a:rect l="l" t="t" r="r" b="b"/>
            <a:pathLst>
              <a:path w="842" h="11298" extrusionOk="0">
                <a:moveTo>
                  <a:pt x="121" y="0"/>
                </a:moveTo>
                <a:lnTo>
                  <a:pt x="1" y="63"/>
                </a:lnTo>
                <a:cubicBezTo>
                  <a:pt x="413" y="862"/>
                  <a:pt x="466" y="1745"/>
                  <a:pt x="466" y="2607"/>
                </a:cubicBezTo>
                <a:cubicBezTo>
                  <a:pt x="466" y="3469"/>
                  <a:pt x="408" y="4336"/>
                  <a:pt x="345" y="5176"/>
                </a:cubicBezTo>
                <a:cubicBezTo>
                  <a:pt x="304" y="5887"/>
                  <a:pt x="251" y="6623"/>
                  <a:pt x="236" y="7344"/>
                </a:cubicBezTo>
                <a:cubicBezTo>
                  <a:pt x="231" y="7569"/>
                  <a:pt x="225" y="7778"/>
                  <a:pt x="215" y="7976"/>
                </a:cubicBezTo>
                <a:cubicBezTo>
                  <a:pt x="178" y="9183"/>
                  <a:pt x="152" y="10050"/>
                  <a:pt x="722" y="11298"/>
                </a:cubicBezTo>
                <a:lnTo>
                  <a:pt x="842" y="11235"/>
                </a:lnTo>
                <a:cubicBezTo>
                  <a:pt x="288" y="10024"/>
                  <a:pt x="314" y="9214"/>
                  <a:pt x="356" y="7987"/>
                </a:cubicBezTo>
                <a:cubicBezTo>
                  <a:pt x="361" y="7783"/>
                  <a:pt x="366" y="7574"/>
                  <a:pt x="372" y="7344"/>
                </a:cubicBezTo>
                <a:cubicBezTo>
                  <a:pt x="387" y="6629"/>
                  <a:pt x="440" y="5897"/>
                  <a:pt x="487" y="5192"/>
                </a:cubicBezTo>
                <a:cubicBezTo>
                  <a:pt x="544" y="4341"/>
                  <a:pt x="607" y="3427"/>
                  <a:pt x="607" y="2607"/>
                </a:cubicBezTo>
                <a:cubicBezTo>
                  <a:pt x="607" y="1781"/>
                  <a:pt x="549" y="820"/>
                  <a:pt x="1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18"/>
          <p:cNvSpPr/>
          <p:nvPr/>
        </p:nvSpPr>
        <p:spPr>
          <a:xfrm>
            <a:off x="4477277" y="4338341"/>
            <a:ext cx="27266" cy="361916"/>
          </a:xfrm>
          <a:custGeom>
            <a:avLst/>
            <a:gdLst/>
            <a:ahLst/>
            <a:cxnLst/>
            <a:rect l="l" t="t" r="r" b="b"/>
            <a:pathLst>
              <a:path w="852" h="11309" extrusionOk="0">
                <a:moveTo>
                  <a:pt x="121" y="0"/>
                </a:moveTo>
                <a:lnTo>
                  <a:pt x="0" y="63"/>
                </a:lnTo>
                <a:cubicBezTo>
                  <a:pt x="413" y="857"/>
                  <a:pt x="465" y="1750"/>
                  <a:pt x="465" y="2607"/>
                </a:cubicBezTo>
                <a:cubicBezTo>
                  <a:pt x="465" y="3458"/>
                  <a:pt x="408" y="4336"/>
                  <a:pt x="345" y="5176"/>
                </a:cubicBezTo>
                <a:cubicBezTo>
                  <a:pt x="303" y="5887"/>
                  <a:pt x="251" y="6623"/>
                  <a:pt x="235" y="7344"/>
                </a:cubicBezTo>
                <a:cubicBezTo>
                  <a:pt x="230" y="7558"/>
                  <a:pt x="225" y="7762"/>
                  <a:pt x="215" y="7950"/>
                </a:cubicBezTo>
                <a:cubicBezTo>
                  <a:pt x="178" y="9172"/>
                  <a:pt x="152" y="10055"/>
                  <a:pt x="726" y="11308"/>
                </a:cubicBezTo>
                <a:lnTo>
                  <a:pt x="852" y="11251"/>
                </a:lnTo>
                <a:cubicBezTo>
                  <a:pt x="288" y="10029"/>
                  <a:pt x="314" y="9203"/>
                  <a:pt x="356" y="7960"/>
                </a:cubicBezTo>
                <a:cubicBezTo>
                  <a:pt x="361" y="7762"/>
                  <a:pt x="366" y="7558"/>
                  <a:pt x="371" y="7344"/>
                </a:cubicBezTo>
                <a:cubicBezTo>
                  <a:pt x="387" y="6629"/>
                  <a:pt x="439" y="5897"/>
                  <a:pt x="486" y="5182"/>
                </a:cubicBezTo>
                <a:cubicBezTo>
                  <a:pt x="544" y="4341"/>
                  <a:pt x="606" y="3432"/>
                  <a:pt x="606" y="2607"/>
                </a:cubicBezTo>
                <a:cubicBezTo>
                  <a:pt x="606" y="1776"/>
                  <a:pt x="549" y="820"/>
                  <a:pt x="1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18"/>
          <p:cNvSpPr/>
          <p:nvPr/>
        </p:nvSpPr>
        <p:spPr>
          <a:xfrm>
            <a:off x="4525761" y="4338341"/>
            <a:ext cx="27586" cy="362748"/>
          </a:xfrm>
          <a:custGeom>
            <a:avLst/>
            <a:gdLst/>
            <a:ahLst/>
            <a:cxnLst/>
            <a:rect l="l" t="t" r="r" b="b"/>
            <a:pathLst>
              <a:path w="862" h="11335" extrusionOk="0">
                <a:moveTo>
                  <a:pt x="120" y="0"/>
                </a:moveTo>
                <a:lnTo>
                  <a:pt x="0" y="63"/>
                </a:lnTo>
                <a:cubicBezTo>
                  <a:pt x="413" y="857"/>
                  <a:pt x="465" y="1750"/>
                  <a:pt x="465" y="2607"/>
                </a:cubicBezTo>
                <a:cubicBezTo>
                  <a:pt x="465" y="3463"/>
                  <a:pt x="402" y="4336"/>
                  <a:pt x="345" y="5176"/>
                </a:cubicBezTo>
                <a:cubicBezTo>
                  <a:pt x="303" y="5882"/>
                  <a:pt x="246" y="6623"/>
                  <a:pt x="235" y="7344"/>
                </a:cubicBezTo>
                <a:cubicBezTo>
                  <a:pt x="230" y="7543"/>
                  <a:pt x="225" y="7731"/>
                  <a:pt x="225" y="7908"/>
                </a:cubicBezTo>
                <a:cubicBezTo>
                  <a:pt x="183" y="9162"/>
                  <a:pt x="157" y="10060"/>
                  <a:pt x="737" y="11335"/>
                </a:cubicBezTo>
                <a:lnTo>
                  <a:pt x="862" y="11277"/>
                </a:lnTo>
                <a:cubicBezTo>
                  <a:pt x="293" y="10034"/>
                  <a:pt x="319" y="9193"/>
                  <a:pt x="361" y="7913"/>
                </a:cubicBezTo>
                <a:cubicBezTo>
                  <a:pt x="361" y="7731"/>
                  <a:pt x="366" y="7543"/>
                  <a:pt x="371" y="7344"/>
                </a:cubicBezTo>
                <a:cubicBezTo>
                  <a:pt x="387" y="6629"/>
                  <a:pt x="439" y="5897"/>
                  <a:pt x="486" y="5187"/>
                </a:cubicBezTo>
                <a:cubicBezTo>
                  <a:pt x="543" y="4341"/>
                  <a:pt x="616" y="3437"/>
                  <a:pt x="606" y="2607"/>
                </a:cubicBezTo>
                <a:cubicBezTo>
                  <a:pt x="601" y="1776"/>
                  <a:pt x="549" y="820"/>
                  <a:pt x="1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18"/>
          <p:cNvSpPr/>
          <p:nvPr/>
        </p:nvSpPr>
        <p:spPr>
          <a:xfrm>
            <a:off x="4574213" y="4338341"/>
            <a:ext cx="27618" cy="362748"/>
          </a:xfrm>
          <a:custGeom>
            <a:avLst/>
            <a:gdLst/>
            <a:ahLst/>
            <a:cxnLst/>
            <a:rect l="l" t="t" r="r" b="b"/>
            <a:pathLst>
              <a:path w="863" h="11335" extrusionOk="0">
                <a:moveTo>
                  <a:pt x="121" y="0"/>
                </a:moveTo>
                <a:lnTo>
                  <a:pt x="1" y="63"/>
                </a:lnTo>
                <a:cubicBezTo>
                  <a:pt x="413" y="857"/>
                  <a:pt x="466" y="1750"/>
                  <a:pt x="466" y="2607"/>
                </a:cubicBezTo>
                <a:cubicBezTo>
                  <a:pt x="466" y="3463"/>
                  <a:pt x="403" y="4336"/>
                  <a:pt x="346" y="5176"/>
                </a:cubicBezTo>
                <a:cubicBezTo>
                  <a:pt x="299" y="5882"/>
                  <a:pt x="246" y="6623"/>
                  <a:pt x="236" y="7339"/>
                </a:cubicBezTo>
                <a:cubicBezTo>
                  <a:pt x="231" y="7543"/>
                  <a:pt x="225" y="7725"/>
                  <a:pt x="225" y="7908"/>
                </a:cubicBezTo>
                <a:cubicBezTo>
                  <a:pt x="184" y="9162"/>
                  <a:pt x="158" y="10060"/>
                  <a:pt x="737" y="11335"/>
                </a:cubicBezTo>
                <a:lnTo>
                  <a:pt x="863" y="11277"/>
                </a:lnTo>
                <a:cubicBezTo>
                  <a:pt x="293" y="10034"/>
                  <a:pt x="319" y="9193"/>
                  <a:pt x="361" y="7913"/>
                </a:cubicBezTo>
                <a:cubicBezTo>
                  <a:pt x="361" y="7731"/>
                  <a:pt x="366" y="7543"/>
                  <a:pt x="372" y="7344"/>
                </a:cubicBezTo>
                <a:cubicBezTo>
                  <a:pt x="387" y="6623"/>
                  <a:pt x="440" y="5887"/>
                  <a:pt x="487" y="5187"/>
                </a:cubicBezTo>
                <a:cubicBezTo>
                  <a:pt x="544" y="4341"/>
                  <a:pt x="617" y="3437"/>
                  <a:pt x="607" y="2607"/>
                </a:cubicBezTo>
                <a:cubicBezTo>
                  <a:pt x="602" y="1776"/>
                  <a:pt x="549" y="815"/>
                  <a:pt x="1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18"/>
          <p:cNvSpPr/>
          <p:nvPr/>
        </p:nvSpPr>
        <p:spPr>
          <a:xfrm>
            <a:off x="4622522" y="4338341"/>
            <a:ext cx="27778" cy="362908"/>
          </a:xfrm>
          <a:custGeom>
            <a:avLst/>
            <a:gdLst/>
            <a:ahLst/>
            <a:cxnLst/>
            <a:rect l="l" t="t" r="r" b="b"/>
            <a:pathLst>
              <a:path w="868" h="11340" extrusionOk="0">
                <a:moveTo>
                  <a:pt x="121" y="0"/>
                </a:moveTo>
                <a:lnTo>
                  <a:pt x="1" y="58"/>
                </a:lnTo>
                <a:cubicBezTo>
                  <a:pt x="413" y="857"/>
                  <a:pt x="465" y="1750"/>
                  <a:pt x="465" y="2607"/>
                </a:cubicBezTo>
                <a:cubicBezTo>
                  <a:pt x="465" y="3463"/>
                  <a:pt x="408" y="4330"/>
                  <a:pt x="345" y="5176"/>
                </a:cubicBezTo>
                <a:cubicBezTo>
                  <a:pt x="303" y="5882"/>
                  <a:pt x="246" y="6613"/>
                  <a:pt x="236" y="7339"/>
                </a:cubicBezTo>
                <a:cubicBezTo>
                  <a:pt x="230" y="7527"/>
                  <a:pt x="225" y="7710"/>
                  <a:pt x="225" y="7882"/>
                </a:cubicBezTo>
                <a:cubicBezTo>
                  <a:pt x="183" y="9146"/>
                  <a:pt x="157" y="10065"/>
                  <a:pt x="747" y="11340"/>
                </a:cubicBezTo>
                <a:lnTo>
                  <a:pt x="868" y="11288"/>
                </a:lnTo>
                <a:cubicBezTo>
                  <a:pt x="293" y="10034"/>
                  <a:pt x="319" y="9136"/>
                  <a:pt x="361" y="7887"/>
                </a:cubicBezTo>
                <a:cubicBezTo>
                  <a:pt x="361" y="7710"/>
                  <a:pt x="366" y="7537"/>
                  <a:pt x="371" y="7344"/>
                </a:cubicBezTo>
                <a:cubicBezTo>
                  <a:pt x="387" y="6623"/>
                  <a:pt x="439" y="5887"/>
                  <a:pt x="486" y="5187"/>
                </a:cubicBezTo>
                <a:cubicBezTo>
                  <a:pt x="544" y="4341"/>
                  <a:pt x="617" y="3437"/>
                  <a:pt x="606" y="2607"/>
                </a:cubicBezTo>
                <a:cubicBezTo>
                  <a:pt x="601" y="1776"/>
                  <a:pt x="549" y="815"/>
                  <a:pt x="1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18"/>
          <p:cNvSpPr/>
          <p:nvPr/>
        </p:nvSpPr>
        <p:spPr>
          <a:xfrm>
            <a:off x="4671005" y="4338181"/>
            <a:ext cx="28450" cy="364732"/>
          </a:xfrm>
          <a:custGeom>
            <a:avLst/>
            <a:gdLst/>
            <a:ahLst/>
            <a:cxnLst/>
            <a:rect l="l" t="t" r="r" b="b"/>
            <a:pathLst>
              <a:path w="889" h="11397" extrusionOk="0">
                <a:moveTo>
                  <a:pt x="120" y="0"/>
                </a:moveTo>
                <a:lnTo>
                  <a:pt x="0" y="63"/>
                </a:lnTo>
                <a:cubicBezTo>
                  <a:pt x="413" y="862"/>
                  <a:pt x="465" y="1739"/>
                  <a:pt x="465" y="2601"/>
                </a:cubicBezTo>
                <a:cubicBezTo>
                  <a:pt x="465" y="3463"/>
                  <a:pt x="402" y="4335"/>
                  <a:pt x="345" y="5176"/>
                </a:cubicBezTo>
                <a:cubicBezTo>
                  <a:pt x="298" y="5887"/>
                  <a:pt x="246" y="6618"/>
                  <a:pt x="235" y="7344"/>
                </a:cubicBezTo>
                <a:cubicBezTo>
                  <a:pt x="230" y="7501"/>
                  <a:pt x="230" y="7647"/>
                  <a:pt x="225" y="7788"/>
                </a:cubicBezTo>
                <a:cubicBezTo>
                  <a:pt x="188" y="9125"/>
                  <a:pt x="162" y="10086"/>
                  <a:pt x="763" y="11397"/>
                </a:cubicBezTo>
                <a:lnTo>
                  <a:pt x="888" y="11340"/>
                </a:lnTo>
                <a:cubicBezTo>
                  <a:pt x="303" y="10060"/>
                  <a:pt x="329" y="9104"/>
                  <a:pt x="361" y="7793"/>
                </a:cubicBezTo>
                <a:cubicBezTo>
                  <a:pt x="366" y="7652"/>
                  <a:pt x="366" y="7501"/>
                  <a:pt x="371" y="7344"/>
                </a:cubicBezTo>
                <a:cubicBezTo>
                  <a:pt x="387" y="6623"/>
                  <a:pt x="439" y="5892"/>
                  <a:pt x="486" y="5187"/>
                </a:cubicBezTo>
                <a:cubicBezTo>
                  <a:pt x="543" y="4341"/>
                  <a:pt x="617" y="3427"/>
                  <a:pt x="606" y="2601"/>
                </a:cubicBezTo>
                <a:cubicBezTo>
                  <a:pt x="601" y="1781"/>
                  <a:pt x="549" y="820"/>
                  <a:pt x="1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18"/>
          <p:cNvSpPr/>
          <p:nvPr/>
        </p:nvSpPr>
        <p:spPr>
          <a:xfrm>
            <a:off x="4719457" y="4338181"/>
            <a:ext cx="28450" cy="364572"/>
          </a:xfrm>
          <a:custGeom>
            <a:avLst/>
            <a:gdLst/>
            <a:ahLst/>
            <a:cxnLst/>
            <a:rect l="l" t="t" r="r" b="b"/>
            <a:pathLst>
              <a:path w="889" h="11392" extrusionOk="0">
                <a:moveTo>
                  <a:pt x="121" y="0"/>
                </a:moveTo>
                <a:lnTo>
                  <a:pt x="1" y="63"/>
                </a:lnTo>
                <a:cubicBezTo>
                  <a:pt x="414" y="862"/>
                  <a:pt x="466" y="1745"/>
                  <a:pt x="466" y="2607"/>
                </a:cubicBezTo>
                <a:cubicBezTo>
                  <a:pt x="466" y="3468"/>
                  <a:pt x="403" y="4335"/>
                  <a:pt x="346" y="5176"/>
                </a:cubicBezTo>
                <a:cubicBezTo>
                  <a:pt x="299" y="5887"/>
                  <a:pt x="246" y="6618"/>
                  <a:pt x="236" y="7344"/>
                </a:cubicBezTo>
                <a:cubicBezTo>
                  <a:pt x="231" y="7495"/>
                  <a:pt x="231" y="7647"/>
                  <a:pt x="220" y="7788"/>
                </a:cubicBezTo>
                <a:cubicBezTo>
                  <a:pt x="189" y="9120"/>
                  <a:pt x="163" y="10086"/>
                  <a:pt x="764" y="11392"/>
                </a:cubicBezTo>
                <a:lnTo>
                  <a:pt x="889" y="11340"/>
                </a:lnTo>
                <a:cubicBezTo>
                  <a:pt x="304" y="10060"/>
                  <a:pt x="330" y="9109"/>
                  <a:pt x="361" y="7793"/>
                </a:cubicBezTo>
                <a:cubicBezTo>
                  <a:pt x="367" y="7652"/>
                  <a:pt x="367" y="7501"/>
                  <a:pt x="372" y="7344"/>
                </a:cubicBezTo>
                <a:cubicBezTo>
                  <a:pt x="387" y="6628"/>
                  <a:pt x="440" y="5897"/>
                  <a:pt x="481" y="5192"/>
                </a:cubicBezTo>
                <a:cubicBezTo>
                  <a:pt x="544" y="4341"/>
                  <a:pt x="602" y="3427"/>
                  <a:pt x="602" y="2607"/>
                </a:cubicBezTo>
                <a:cubicBezTo>
                  <a:pt x="602" y="1781"/>
                  <a:pt x="549" y="820"/>
                  <a:pt x="1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18"/>
          <p:cNvSpPr/>
          <p:nvPr/>
        </p:nvSpPr>
        <p:spPr>
          <a:xfrm>
            <a:off x="4767941" y="4338181"/>
            <a:ext cx="28450" cy="364572"/>
          </a:xfrm>
          <a:custGeom>
            <a:avLst/>
            <a:gdLst/>
            <a:ahLst/>
            <a:cxnLst/>
            <a:rect l="l" t="t" r="r" b="b"/>
            <a:pathLst>
              <a:path w="889" h="11392" extrusionOk="0">
                <a:moveTo>
                  <a:pt x="116" y="0"/>
                </a:moveTo>
                <a:lnTo>
                  <a:pt x="1" y="63"/>
                </a:lnTo>
                <a:cubicBezTo>
                  <a:pt x="413" y="862"/>
                  <a:pt x="465" y="1745"/>
                  <a:pt x="465" y="2607"/>
                </a:cubicBezTo>
                <a:cubicBezTo>
                  <a:pt x="465" y="3468"/>
                  <a:pt x="403" y="4335"/>
                  <a:pt x="345" y="5176"/>
                </a:cubicBezTo>
                <a:cubicBezTo>
                  <a:pt x="298" y="5887"/>
                  <a:pt x="246" y="6618"/>
                  <a:pt x="236" y="7344"/>
                </a:cubicBezTo>
                <a:cubicBezTo>
                  <a:pt x="230" y="7495"/>
                  <a:pt x="230" y="7647"/>
                  <a:pt x="220" y="7788"/>
                </a:cubicBezTo>
                <a:cubicBezTo>
                  <a:pt x="189" y="9120"/>
                  <a:pt x="163" y="10086"/>
                  <a:pt x="763" y="11392"/>
                </a:cubicBezTo>
                <a:lnTo>
                  <a:pt x="889" y="11340"/>
                </a:lnTo>
                <a:cubicBezTo>
                  <a:pt x="304" y="10055"/>
                  <a:pt x="330" y="9109"/>
                  <a:pt x="361" y="7793"/>
                </a:cubicBezTo>
                <a:cubicBezTo>
                  <a:pt x="366" y="7652"/>
                  <a:pt x="366" y="7501"/>
                  <a:pt x="371" y="7344"/>
                </a:cubicBezTo>
                <a:cubicBezTo>
                  <a:pt x="387" y="6628"/>
                  <a:pt x="439" y="5897"/>
                  <a:pt x="481" y="5192"/>
                </a:cubicBezTo>
                <a:cubicBezTo>
                  <a:pt x="544" y="4341"/>
                  <a:pt x="601" y="3432"/>
                  <a:pt x="601" y="2607"/>
                </a:cubicBezTo>
                <a:cubicBezTo>
                  <a:pt x="601" y="1776"/>
                  <a:pt x="549" y="820"/>
                  <a:pt x="1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18"/>
          <p:cNvSpPr/>
          <p:nvPr/>
        </p:nvSpPr>
        <p:spPr>
          <a:xfrm>
            <a:off x="4816425" y="4338181"/>
            <a:ext cx="28450" cy="364572"/>
          </a:xfrm>
          <a:custGeom>
            <a:avLst/>
            <a:gdLst/>
            <a:ahLst/>
            <a:cxnLst/>
            <a:rect l="l" t="t" r="r" b="b"/>
            <a:pathLst>
              <a:path w="889" h="11392" extrusionOk="0">
                <a:moveTo>
                  <a:pt x="120" y="0"/>
                </a:moveTo>
                <a:lnTo>
                  <a:pt x="0" y="63"/>
                </a:lnTo>
                <a:cubicBezTo>
                  <a:pt x="413" y="857"/>
                  <a:pt x="465" y="1750"/>
                  <a:pt x="465" y="2607"/>
                </a:cubicBezTo>
                <a:cubicBezTo>
                  <a:pt x="465" y="3458"/>
                  <a:pt x="403" y="4335"/>
                  <a:pt x="345" y="5176"/>
                </a:cubicBezTo>
                <a:cubicBezTo>
                  <a:pt x="298" y="5881"/>
                  <a:pt x="246" y="6618"/>
                  <a:pt x="235" y="7344"/>
                </a:cubicBezTo>
                <a:cubicBezTo>
                  <a:pt x="230" y="7495"/>
                  <a:pt x="230" y="7647"/>
                  <a:pt x="225" y="7788"/>
                </a:cubicBezTo>
                <a:cubicBezTo>
                  <a:pt x="188" y="9120"/>
                  <a:pt x="162" y="10086"/>
                  <a:pt x="763" y="11392"/>
                </a:cubicBezTo>
                <a:lnTo>
                  <a:pt x="888" y="11334"/>
                </a:lnTo>
                <a:cubicBezTo>
                  <a:pt x="303" y="10055"/>
                  <a:pt x="329" y="9109"/>
                  <a:pt x="361" y="7788"/>
                </a:cubicBezTo>
                <a:cubicBezTo>
                  <a:pt x="366" y="7647"/>
                  <a:pt x="366" y="7501"/>
                  <a:pt x="371" y="7344"/>
                </a:cubicBezTo>
                <a:cubicBezTo>
                  <a:pt x="387" y="6628"/>
                  <a:pt x="439" y="5897"/>
                  <a:pt x="486" y="5181"/>
                </a:cubicBezTo>
                <a:cubicBezTo>
                  <a:pt x="544" y="4341"/>
                  <a:pt x="601" y="3432"/>
                  <a:pt x="601" y="2607"/>
                </a:cubicBezTo>
                <a:cubicBezTo>
                  <a:pt x="601" y="1776"/>
                  <a:pt x="549" y="820"/>
                  <a:pt x="1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18"/>
          <p:cNvSpPr/>
          <p:nvPr/>
        </p:nvSpPr>
        <p:spPr>
          <a:xfrm>
            <a:off x="4864909" y="4338181"/>
            <a:ext cx="28418" cy="364572"/>
          </a:xfrm>
          <a:custGeom>
            <a:avLst/>
            <a:gdLst/>
            <a:ahLst/>
            <a:cxnLst/>
            <a:rect l="l" t="t" r="r" b="b"/>
            <a:pathLst>
              <a:path w="888" h="11392" extrusionOk="0">
                <a:moveTo>
                  <a:pt x="115" y="0"/>
                </a:moveTo>
                <a:lnTo>
                  <a:pt x="0" y="63"/>
                </a:lnTo>
                <a:cubicBezTo>
                  <a:pt x="413" y="857"/>
                  <a:pt x="465" y="1750"/>
                  <a:pt x="465" y="2607"/>
                </a:cubicBezTo>
                <a:cubicBezTo>
                  <a:pt x="465" y="3458"/>
                  <a:pt x="402" y="4335"/>
                  <a:pt x="345" y="5176"/>
                </a:cubicBezTo>
                <a:cubicBezTo>
                  <a:pt x="298" y="5881"/>
                  <a:pt x="246" y="6618"/>
                  <a:pt x="235" y="7339"/>
                </a:cubicBezTo>
                <a:cubicBezTo>
                  <a:pt x="230" y="7495"/>
                  <a:pt x="230" y="7647"/>
                  <a:pt x="219" y="7788"/>
                </a:cubicBezTo>
                <a:cubicBezTo>
                  <a:pt x="188" y="9120"/>
                  <a:pt x="162" y="10086"/>
                  <a:pt x="763" y="11392"/>
                </a:cubicBezTo>
                <a:lnTo>
                  <a:pt x="888" y="11334"/>
                </a:lnTo>
                <a:cubicBezTo>
                  <a:pt x="303" y="10055"/>
                  <a:pt x="329" y="9109"/>
                  <a:pt x="360" y="7788"/>
                </a:cubicBezTo>
                <a:cubicBezTo>
                  <a:pt x="366" y="7647"/>
                  <a:pt x="366" y="7495"/>
                  <a:pt x="371" y="7344"/>
                </a:cubicBezTo>
                <a:cubicBezTo>
                  <a:pt x="387" y="6628"/>
                  <a:pt x="439" y="5897"/>
                  <a:pt x="481" y="5181"/>
                </a:cubicBezTo>
                <a:cubicBezTo>
                  <a:pt x="543" y="4341"/>
                  <a:pt x="601" y="3432"/>
                  <a:pt x="601" y="2607"/>
                </a:cubicBezTo>
                <a:cubicBezTo>
                  <a:pt x="601" y="1776"/>
                  <a:pt x="548" y="820"/>
                  <a:pt x="1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18"/>
          <p:cNvSpPr/>
          <p:nvPr/>
        </p:nvSpPr>
        <p:spPr>
          <a:xfrm>
            <a:off x="4913360" y="4338181"/>
            <a:ext cx="28450" cy="364572"/>
          </a:xfrm>
          <a:custGeom>
            <a:avLst/>
            <a:gdLst/>
            <a:ahLst/>
            <a:cxnLst/>
            <a:rect l="l" t="t" r="r" b="b"/>
            <a:pathLst>
              <a:path w="889" h="11392" extrusionOk="0">
                <a:moveTo>
                  <a:pt x="121" y="0"/>
                </a:moveTo>
                <a:lnTo>
                  <a:pt x="1" y="58"/>
                </a:lnTo>
                <a:cubicBezTo>
                  <a:pt x="413" y="857"/>
                  <a:pt x="466" y="1750"/>
                  <a:pt x="466" y="2607"/>
                </a:cubicBezTo>
                <a:cubicBezTo>
                  <a:pt x="466" y="3458"/>
                  <a:pt x="403" y="4325"/>
                  <a:pt x="345" y="5171"/>
                </a:cubicBezTo>
                <a:cubicBezTo>
                  <a:pt x="298" y="5881"/>
                  <a:pt x="246" y="6613"/>
                  <a:pt x="236" y="7339"/>
                </a:cubicBezTo>
                <a:cubicBezTo>
                  <a:pt x="231" y="7495"/>
                  <a:pt x="231" y="7636"/>
                  <a:pt x="225" y="7783"/>
                </a:cubicBezTo>
                <a:cubicBezTo>
                  <a:pt x="189" y="9120"/>
                  <a:pt x="163" y="10081"/>
                  <a:pt x="763" y="11392"/>
                </a:cubicBezTo>
                <a:lnTo>
                  <a:pt x="889" y="11334"/>
                </a:lnTo>
                <a:cubicBezTo>
                  <a:pt x="304" y="10055"/>
                  <a:pt x="330" y="9099"/>
                  <a:pt x="361" y="7788"/>
                </a:cubicBezTo>
                <a:cubicBezTo>
                  <a:pt x="366" y="7647"/>
                  <a:pt x="366" y="7495"/>
                  <a:pt x="372" y="7344"/>
                </a:cubicBezTo>
                <a:cubicBezTo>
                  <a:pt x="387" y="6618"/>
                  <a:pt x="439" y="5887"/>
                  <a:pt x="486" y="5181"/>
                </a:cubicBezTo>
                <a:cubicBezTo>
                  <a:pt x="544" y="4335"/>
                  <a:pt x="601" y="3432"/>
                  <a:pt x="601" y="2607"/>
                </a:cubicBezTo>
                <a:cubicBezTo>
                  <a:pt x="601" y="1776"/>
                  <a:pt x="549" y="815"/>
                  <a:pt x="1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18"/>
          <p:cNvSpPr/>
          <p:nvPr/>
        </p:nvSpPr>
        <p:spPr>
          <a:xfrm>
            <a:off x="4961844" y="4338181"/>
            <a:ext cx="28450" cy="364572"/>
          </a:xfrm>
          <a:custGeom>
            <a:avLst/>
            <a:gdLst/>
            <a:ahLst/>
            <a:cxnLst/>
            <a:rect l="l" t="t" r="r" b="b"/>
            <a:pathLst>
              <a:path w="889" h="11392" extrusionOk="0">
                <a:moveTo>
                  <a:pt x="121" y="0"/>
                </a:moveTo>
                <a:lnTo>
                  <a:pt x="0" y="58"/>
                </a:lnTo>
                <a:cubicBezTo>
                  <a:pt x="413" y="857"/>
                  <a:pt x="465" y="1750"/>
                  <a:pt x="465" y="2607"/>
                </a:cubicBezTo>
                <a:cubicBezTo>
                  <a:pt x="465" y="3458"/>
                  <a:pt x="403" y="4325"/>
                  <a:pt x="345" y="5171"/>
                </a:cubicBezTo>
                <a:cubicBezTo>
                  <a:pt x="298" y="5881"/>
                  <a:pt x="246" y="6613"/>
                  <a:pt x="235" y="7339"/>
                </a:cubicBezTo>
                <a:cubicBezTo>
                  <a:pt x="230" y="7495"/>
                  <a:pt x="230" y="7636"/>
                  <a:pt x="220" y="7783"/>
                </a:cubicBezTo>
                <a:cubicBezTo>
                  <a:pt x="188" y="9120"/>
                  <a:pt x="162" y="10081"/>
                  <a:pt x="763" y="11392"/>
                </a:cubicBezTo>
                <a:lnTo>
                  <a:pt x="888" y="11334"/>
                </a:lnTo>
                <a:cubicBezTo>
                  <a:pt x="303" y="10055"/>
                  <a:pt x="329" y="9099"/>
                  <a:pt x="361" y="7788"/>
                </a:cubicBezTo>
                <a:cubicBezTo>
                  <a:pt x="366" y="7647"/>
                  <a:pt x="366" y="7495"/>
                  <a:pt x="371" y="7344"/>
                </a:cubicBezTo>
                <a:cubicBezTo>
                  <a:pt x="387" y="6618"/>
                  <a:pt x="439" y="5887"/>
                  <a:pt x="481" y="5181"/>
                </a:cubicBezTo>
                <a:cubicBezTo>
                  <a:pt x="544" y="4341"/>
                  <a:pt x="601" y="3432"/>
                  <a:pt x="601" y="2607"/>
                </a:cubicBezTo>
                <a:cubicBezTo>
                  <a:pt x="601" y="1776"/>
                  <a:pt x="549" y="815"/>
                  <a:pt x="1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18"/>
          <p:cNvSpPr/>
          <p:nvPr/>
        </p:nvSpPr>
        <p:spPr>
          <a:xfrm>
            <a:off x="5010328" y="4337989"/>
            <a:ext cx="28450" cy="364604"/>
          </a:xfrm>
          <a:custGeom>
            <a:avLst/>
            <a:gdLst/>
            <a:ahLst/>
            <a:cxnLst/>
            <a:rect l="l" t="t" r="r" b="b"/>
            <a:pathLst>
              <a:path w="889" h="11393" extrusionOk="0">
                <a:moveTo>
                  <a:pt x="115" y="1"/>
                </a:moveTo>
                <a:lnTo>
                  <a:pt x="0" y="64"/>
                </a:lnTo>
                <a:cubicBezTo>
                  <a:pt x="413" y="863"/>
                  <a:pt x="465" y="1740"/>
                  <a:pt x="465" y="2602"/>
                </a:cubicBezTo>
                <a:cubicBezTo>
                  <a:pt x="465" y="3464"/>
                  <a:pt x="402" y="4336"/>
                  <a:pt x="345" y="5177"/>
                </a:cubicBezTo>
                <a:cubicBezTo>
                  <a:pt x="298" y="5887"/>
                  <a:pt x="246" y="6619"/>
                  <a:pt x="235" y="7345"/>
                </a:cubicBezTo>
                <a:cubicBezTo>
                  <a:pt x="230" y="7496"/>
                  <a:pt x="230" y="7642"/>
                  <a:pt x="219" y="7789"/>
                </a:cubicBezTo>
                <a:cubicBezTo>
                  <a:pt x="188" y="9120"/>
                  <a:pt x="162" y="10087"/>
                  <a:pt x="763" y="11393"/>
                </a:cubicBezTo>
                <a:lnTo>
                  <a:pt x="888" y="11340"/>
                </a:lnTo>
                <a:cubicBezTo>
                  <a:pt x="303" y="10061"/>
                  <a:pt x="329" y="9105"/>
                  <a:pt x="361" y="7794"/>
                </a:cubicBezTo>
                <a:cubicBezTo>
                  <a:pt x="366" y="7653"/>
                  <a:pt x="366" y="7501"/>
                  <a:pt x="371" y="7345"/>
                </a:cubicBezTo>
                <a:cubicBezTo>
                  <a:pt x="387" y="6624"/>
                  <a:pt x="439" y="5893"/>
                  <a:pt x="481" y="5187"/>
                </a:cubicBezTo>
                <a:cubicBezTo>
                  <a:pt x="543" y="4341"/>
                  <a:pt x="601" y="3427"/>
                  <a:pt x="601" y="2602"/>
                </a:cubicBezTo>
                <a:cubicBezTo>
                  <a:pt x="601" y="1782"/>
                  <a:pt x="549" y="821"/>
                  <a:pt x="1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18"/>
          <p:cNvSpPr/>
          <p:nvPr/>
        </p:nvSpPr>
        <p:spPr>
          <a:xfrm>
            <a:off x="5058780" y="4337989"/>
            <a:ext cx="28450" cy="364604"/>
          </a:xfrm>
          <a:custGeom>
            <a:avLst/>
            <a:gdLst/>
            <a:ahLst/>
            <a:cxnLst/>
            <a:rect l="l" t="t" r="r" b="b"/>
            <a:pathLst>
              <a:path w="889" h="11393" extrusionOk="0">
                <a:moveTo>
                  <a:pt x="121" y="1"/>
                </a:moveTo>
                <a:lnTo>
                  <a:pt x="1" y="64"/>
                </a:lnTo>
                <a:cubicBezTo>
                  <a:pt x="413" y="863"/>
                  <a:pt x="466" y="1740"/>
                  <a:pt x="466" y="2602"/>
                </a:cubicBezTo>
                <a:cubicBezTo>
                  <a:pt x="466" y="3464"/>
                  <a:pt x="403" y="4336"/>
                  <a:pt x="346" y="5177"/>
                </a:cubicBezTo>
                <a:cubicBezTo>
                  <a:pt x="299" y="5887"/>
                  <a:pt x="246" y="6619"/>
                  <a:pt x="236" y="7345"/>
                </a:cubicBezTo>
                <a:cubicBezTo>
                  <a:pt x="231" y="7496"/>
                  <a:pt x="231" y="7642"/>
                  <a:pt x="225" y="7789"/>
                </a:cubicBezTo>
                <a:cubicBezTo>
                  <a:pt x="189" y="9120"/>
                  <a:pt x="163" y="10087"/>
                  <a:pt x="763" y="11393"/>
                </a:cubicBezTo>
                <a:lnTo>
                  <a:pt x="889" y="11340"/>
                </a:lnTo>
                <a:cubicBezTo>
                  <a:pt x="304" y="10061"/>
                  <a:pt x="330" y="9105"/>
                  <a:pt x="361" y="7794"/>
                </a:cubicBezTo>
                <a:cubicBezTo>
                  <a:pt x="366" y="7653"/>
                  <a:pt x="366" y="7501"/>
                  <a:pt x="372" y="7345"/>
                </a:cubicBezTo>
                <a:cubicBezTo>
                  <a:pt x="387" y="6624"/>
                  <a:pt x="440" y="5893"/>
                  <a:pt x="487" y="5187"/>
                </a:cubicBezTo>
                <a:cubicBezTo>
                  <a:pt x="544" y="4341"/>
                  <a:pt x="601" y="3433"/>
                  <a:pt x="601" y="2602"/>
                </a:cubicBezTo>
                <a:cubicBezTo>
                  <a:pt x="601" y="1777"/>
                  <a:pt x="549" y="821"/>
                  <a:pt x="1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18"/>
          <p:cNvSpPr/>
          <p:nvPr/>
        </p:nvSpPr>
        <p:spPr>
          <a:xfrm>
            <a:off x="5107263" y="4337989"/>
            <a:ext cx="28450" cy="364604"/>
          </a:xfrm>
          <a:custGeom>
            <a:avLst/>
            <a:gdLst/>
            <a:ahLst/>
            <a:cxnLst/>
            <a:rect l="l" t="t" r="r" b="b"/>
            <a:pathLst>
              <a:path w="889" h="11393" extrusionOk="0">
                <a:moveTo>
                  <a:pt x="115" y="1"/>
                </a:moveTo>
                <a:lnTo>
                  <a:pt x="1" y="64"/>
                </a:lnTo>
                <a:cubicBezTo>
                  <a:pt x="413" y="852"/>
                  <a:pt x="465" y="1751"/>
                  <a:pt x="465" y="2602"/>
                </a:cubicBezTo>
                <a:cubicBezTo>
                  <a:pt x="465" y="3459"/>
                  <a:pt x="403" y="4336"/>
                  <a:pt x="345" y="5177"/>
                </a:cubicBezTo>
                <a:cubicBezTo>
                  <a:pt x="298" y="5882"/>
                  <a:pt x="246" y="6619"/>
                  <a:pt x="236" y="7345"/>
                </a:cubicBezTo>
                <a:cubicBezTo>
                  <a:pt x="230" y="7496"/>
                  <a:pt x="230" y="7642"/>
                  <a:pt x="220" y="7789"/>
                </a:cubicBezTo>
                <a:cubicBezTo>
                  <a:pt x="189" y="9120"/>
                  <a:pt x="162" y="10087"/>
                  <a:pt x="763" y="11393"/>
                </a:cubicBezTo>
                <a:lnTo>
                  <a:pt x="888" y="11335"/>
                </a:lnTo>
                <a:cubicBezTo>
                  <a:pt x="303" y="10055"/>
                  <a:pt x="330" y="9105"/>
                  <a:pt x="361" y="7789"/>
                </a:cubicBezTo>
                <a:cubicBezTo>
                  <a:pt x="366" y="7642"/>
                  <a:pt x="366" y="7501"/>
                  <a:pt x="371" y="7345"/>
                </a:cubicBezTo>
                <a:cubicBezTo>
                  <a:pt x="387" y="6624"/>
                  <a:pt x="439" y="5893"/>
                  <a:pt x="481" y="5182"/>
                </a:cubicBezTo>
                <a:cubicBezTo>
                  <a:pt x="544" y="4341"/>
                  <a:pt x="601" y="3433"/>
                  <a:pt x="601" y="2602"/>
                </a:cubicBezTo>
                <a:cubicBezTo>
                  <a:pt x="601" y="1777"/>
                  <a:pt x="549" y="821"/>
                  <a:pt x="1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18"/>
          <p:cNvSpPr/>
          <p:nvPr/>
        </p:nvSpPr>
        <p:spPr>
          <a:xfrm>
            <a:off x="3977319" y="4318947"/>
            <a:ext cx="1185309" cy="34307"/>
          </a:xfrm>
          <a:custGeom>
            <a:avLst/>
            <a:gdLst/>
            <a:ahLst/>
            <a:cxnLst/>
            <a:rect l="l" t="t" r="r" b="b"/>
            <a:pathLst>
              <a:path w="37038" h="1072" extrusionOk="0">
                <a:moveTo>
                  <a:pt x="17968" y="1"/>
                </a:moveTo>
                <a:lnTo>
                  <a:pt x="0" y="1"/>
                </a:lnTo>
                <a:lnTo>
                  <a:pt x="1066" y="1071"/>
                </a:lnTo>
                <a:lnTo>
                  <a:pt x="17968" y="1071"/>
                </a:lnTo>
                <a:lnTo>
                  <a:pt x="35967" y="1071"/>
                </a:lnTo>
                <a:lnTo>
                  <a:pt x="3703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18"/>
          <p:cNvSpPr/>
          <p:nvPr/>
        </p:nvSpPr>
        <p:spPr>
          <a:xfrm>
            <a:off x="5128321" y="4318947"/>
            <a:ext cx="34307" cy="411552"/>
          </a:xfrm>
          <a:custGeom>
            <a:avLst/>
            <a:gdLst/>
            <a:ahLst/>
            <a:cxnLst/>
            <a:rect l="l" t="t" r="r" b="b"/>
            <a:pathLst>
              <a:path w="1072" h="12860" extrusionOk="0">
                <a:moveTo>
                  <a:pt x="1071" y="1"/>
                </a:moveTo>
                <a:lnTo>
                  <a:pt x="1071" y="12860"/>
                </a:lnTo>
                <a:lnTo>
                  <a:pt x="1" y="12860"/>
                </a:lnTo>
                <a:lnTo>
                  <a:pt x="1" y="10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18"/>
          <p:cNvSpPr/>
          <p:nvPr/>
        </p:nvSpPr>
        <p:spPr>
          <a:xfrm>
            <a:off x="3977319" y="4318947"/>
            <a:ext cx="34115" cy="411552"/>
          </a:xfrm>
          <a:custGeom>
            <a:avLst/>
            <a:gdLst/>
            <a:ahLst/>
            <a:cxnLst/>
            <a:rect l="l" t="t" r="r" b="b"/>
            <a:pathLst>
              <a:path w="1066" h="12860" extrusionOk="0">
                <a:moveTo>
                  <a:pt x="0" y="1"/>
                </a:moveTo>
                <a:lnTo>
                  <a:pt x="0" y="12860"/>
                </a:lnTo>
                <a:lnTo>
                  <a:pt x="1066" y="12860"/>
                </a:lnTo>
                <a:lnTo>
                  <a:pt x="1066" y="10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18"/>
          <p:cNvSpPr/>
          <p:nvPr/>
        </p:nvSpPr>
        <p:spPr>
          <a:xfrm>
            <a:off x="8630847" y="2165662"/>
            <a:ext cx="160813" cy="160813"/>
          </a:xfrm>
          <a:custGeom>
            <a:avLst/>
            <a:gdLst/>
            <a:ahLst/>
            <a:cxnLst/>
            <a:rect l="l" t="t" r="r" b="b"/>
            <a:pathLst>
              <a:path w="5025" h="5025" extrusionOk="0">
                <a:moveTo>
                  <a:pt x="2513" y="0"/>
                </a:moveTo>
                <a:cubicBezTo>
                  <a:pt x="1123" y="0"/>
                  <a:pt x="0" y="1123"/>
                  <a:pt x="0" y="2513"/>
                </a:cubicBezTo>
                <a:cubicBezTo>
                  <a:pt x="0" y="3902"/>
                  <a:pt x="1123" y="5025"/>
                  <a:pt x="2513" y="5025"/>
                </a:cubicBezTo>
                <a:cubicBezTo>
                  <a:pt x="3902" y="5025"/>
                  <a:pt x="5025" y="3902"/>
                  <a:pt x="5025" y="2513"/>
                </a:cubicBezTo>
                <a:cubicBezTo>
                  <a:pt x="5025" y="1123"/>
                  <a:pt x="3902" y="0"/>
                  <a:pt x="25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18"/>
          <p:cNvSpPr/>
          <p:nvPr/>
        </p:nvSpPr>
        <p:spPr>
          <a:xfrm>
            <a:off x="8061683" y="2370734"/>
            <a:ext cx="158828" cy="145515"/>
          </a:xfrm>
          <a:custGeom>
            <a:avLst/>
            <a:gdLst/>
            <a:ahLst/>
            <a:cxnLst/>
            <a:rect l="l" t="t" r="r" b="b"/>
            <a:pathLst>
              <a:path w="4963" h="4547" extrusionOk="0">
                <a:moveTo>
                  <a:pt x="2568" y="1"/>
                </a:moveTo>
                <a:cubicBezTo>
                  <a:pt x="1852" y="1"/>
                  <a:pt x="1164" y="341"/>
                  <a:pt x="732" y="941"/>
                </a:cubicBezTo>
                <a:cubicBezTo>
                  <a:pt x="1" y="1960"/>
                  <a:pt x="225" y="3375"/>
                  <a:pt x="1244" y="4117"/>
                </a:cubicBezTo>
                <a:cubicBezTo>
                  <a:pt x="1637" y="4402"/>
                  <a:pt x="2103" y="4546"/>
                  <a:pt x="2569" y="4546"/>
                </a:cubicBezTo>
                <a:cubicBezTo>
                  <a:pt x="2982" y="4546"/>
                  <a:pt x="3396" y="4434"/>
                  <a:pt x="3761" y="4206"/>
                </a:cubicBezTo>
                <a:cubicBezTo>
                  <a:pt x="4545" y="3725"/>
                  <a:pt x="4963" y="2821"/>
                  <a:pt x="4816" y="1913"/>
                </a:cubicBezTo>
                <a:cubicBezTo>
                  <a:pt x="4670" y="1004"/>
                  <a:pt x="3991" y="278"/>
                  <a:pt x="3098" y="64"/>
                </a:cubicBezTo>
                <a:cubicBezTo>
                  <a:pt x="2922" y="21"/>
                  <a:pt x="2744" y="1"/>
                  <a:pt x="25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18"/>
          <p:cNvSpPr/>
          <p:nvPr/>
        </p:nvSpPr>
        <p:spPr>
          <a:xfrm>
            <a:off x="7539485" y="2449681"/>
            <a:ext cx="148972" cy="143371"/>
          </a:xfrm>
          <a:custGeom>
            <a:avLst/>
            <a:gdLst/>
            <a:ahLst/>
            <a:cxnLst/>
            <a:rect l="l" t="t" r="r" b="b"/>
            <a:pathLst>
              <a:path w="4655" h="4480" extrusionOk="0">
                <a:moveTo>
                  <a:pt x="2241" y="1"/>
                </a:moveTo>
                <a:cubicBezTo>
                  <a:pt x="1004" y="1"/>
                  <a:pt x="1" y="1004"/>
                  <a:pt x="1" y="2242"/>
                </a:cubicBezTo>
                <a:cubicBezTo>
                  <a:pt x="1" y="3145"/>
                  <a:pt x="549" y="3965"/>
                  <a:pt x="1385" y="4310"/>
                </a:cubicBezTo>
                <a:cubicBezTo>
                  <a:pt x="1662" y="4424"/>
                  <a:pt x="1953" y="4480"/>
                  <a:pt x="2243" y="4480"/>
                </a:cubicBezTo>
                <a:cubicBezTo>
                  <a:pt x="2825" y="4480"/>
                  <a:pt x="3398" y="4254"/>
                  <a:pt x="3824" y="3824"/>
                </a:cubicBezTo>
                <a:cubicBezTo>
                  <a:pt x="4466" y="3187"/>
                  <a:pt x="4654" y="2221"/>
                  <a:pt x="4310" y="1385"/>
                </a:cubicBezTo>
                <a:cubicBezTo>
                  <a:pt x="3965" y="549"/>
                  <a:pt x="3145" y="1"/>
                  <a:pt x="22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18"/>
          <p:cNvSpPr/>
          <p:nvPr/>
        </p:nvSpPr>
        <p:spPr>
          <a:xfrm>
            <a:off x="7063768" y="2575739"/>
            <a:ext cx="131242" cy="126218"/>
          </a:xfrm>
          <a:custGeom>
            <a:avLst/>
            <a:gdLst/>
            <a:ahLst/>
            <a:cxnLst/>
            <a:rect l="l" t="t" r="r" b="b"/>
            <a:pathLst>
              <a:path w="4101" h="3944" extrusionOk="0">
                <a:moveTo>
                  <a:pt x="1975" y="0"/>
                </a:moveTo>
                <a:cubicBezTo>
                  <a:pt x="883" y="5"/>
                  <a:pt x="6" y="883"/>
                  <a:pt x="1" y="1969"/>
                </a:cubicBezTo>
                <a:cubicBezTo>
                  <a:pt x="1" y="2768"/>
                  <a:pt x="481" y="3489"/>
                  <a:pt x="1218" y="3792"/>
                </a:cubicBezTo>
                <a:cubicBezTo>
                  <a:pt x="1461" y="3894"/>
                  <a:pt x="1717" y="3943"/>
                  <a:pt x="1970" y="3943"/>
                </a:cubicBezTo>
                <a:cubicBezTo>
                  <a:pt x="2483" y="3943"/>
                  <a:pt x="2987" y="3741"/>
                  <a:pt x="3364" y="3364"/>
                </a:cubicBezTo>
                <a:cubicBezTo>
                  <a:pt x="3929" y="2800"/>
                  <a:pt x="4101" y="1953"/>
                  <a:pt x="3793" y="1217"/>
                </a:cubicBezTo>
                <a:cubicBezTo>
                  <a:pt x="3490" y="481"/>
                  <a:pt x="2769" y="0"/>
                  <a:pt x="19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18"/>
          <p:cNvSpPr/>
          <p:nvPr/>
        </p:nvSpPr>
        <p:spPr>
          <a:xfrm>
            <a:off x="6603092" y="2669826"/>
            <a:ext cx="131434" cy="126154"/>
          </a:xfrm>
          <a:custGeom>
            <a:avLst/>
            <a:gdLst/>
            <a:ahLst/>
            <a:cxnLst/>
            <a:rect l="l" t="t" r="r" b="b"/>
            <a:pathLst>
              <a:path w="4107" h="3942" extrusionOk="0">
                <a:moveTo>
                  <a:pt x="1971" y="1"/>
                </a:moveTo>
                <a:cubicBezTo>
                  <a:pt x="884" y="1"/>
                  <a:pt x="1" y="887"/>
                  <a:pt x="6" y="1975"/>
                </a:cubicBezTo>
                <a:cubicBezTo>
                  <a:pt x="11" y="2774"/>
                  <a:pt x="492" y="3490"/>
                  <a:pt x="1228" y="3793"/>
                </a:cubicBezTo>
                <a:cubicBezTo>
                  <a:pt x="1471" y="3893"/>
                  <a:pt x="1727" y="3941"/>
                  <a:pt x="1979" y="3941"/>
                </a:cubicBezTo>
                <a:cubicBezTo>
                  <a:pt x="2493" y="3941"/>
                  <a:pt x="2997" y="3740"/>
                  <a:pt x="3375" y="3359"/>
                </a:cubicBezTo>
                <a:cubicBezTo>
                  <a:pt x="3939" y="2795"/>
                  <a:pt x="4106" y="1949"/>
                  <a:pt x="3798" y="1212"/>
                </a:cubicBezTo>
                <a:cubicBezTo>
                  <a:pt x="3495" y="476"/>
                  <a:pt x="2774" y="1"/>
                  <a:pt x="1980" y="1"/>
                </a:cubicBezTo>
                <a:cubicBezTo>
                  <a:pt x="1977" y="1"/>
                  <a:pt x="1974" y="1"/>
                  <a:pt x="19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18"/>
          <p:cNvSpPr/>
          <p:nvPr/>
        </p:nvSpPr>
        <p:spPr>
          <a:xfrm>
            <a:off x="6164658" y="2720486"/>
            <a:ext cx="139947" cy="134635"/>
          </a:xfrm>
          <a:custGeom>
            <a:avLst/>
            <a:gdLst/>
            <a:ahLst/>
            <a:cxnLst/>
            <a:rect l="l" t="t" r="r" b="b"/>
            <a:pathLst>
              <a:path w="4373" h="4207" extrusionOk="0">
                <a:moveTo>
                  <a:pt x="2106" y="0"/>
                </a:moveTo>
                <a:cubicBezTo>
                  <a:pt x="941" y="0"/>
                  <a:pt x="1" y="946"/>
                  <a:pt x="1" y="2110"/>
                </a:cubicBezTo>
                <a:cubicBezTo>
                  <a:pt x="6" y="2962"/>
                  <a:pt x="518" y="3724"/>
                  <a:pt x="1307" y="4048"/>
                </a:cubicBezTo>
                <a:cubicBezTo>
                  <a:pt x="1564" y="4155"/>
                  <a:pt x="1835" y="4206"/>
                  <a:pt x="2104" y="4206"/>
                </a:cubicBezTo>
                <a:cubicBezTo>
                  <a:pt x="2652" y="4206"/>
                  <a:pt x="3191" y="3991"/>
                  <a:pt x="3594" y="3588"/>
                </a:cubicBezTo>
                <a:cubicBezTo>
                  <a:pt x="4195" y="2988"/>
                  <a:pt x="4372" y="2084"/>
                  <a:pt x="4043" y="1296"/>
                </a:cubicBezTo>
                <a:cubicBezTo>
                  <a:pt x="3720" y="512"/>
                  <a:pt x="2952" y="0"/>
                  <a:pt x="21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18"/>
          <p:cNvSpPr/>
          <p:nvPr/>
        </p:nvSpPr>
        <p:spPr>
          <a:xfrm>
            <a:off x="5644489" y="2747880"/>
            <a:ext cx="139787" cy="134603"/>
          </a:xfrm>
          <a:custGeom>
            <a:avLst/>
            <a:gdLst/>
            <a:ahLst/>
            <a:cxnLst/>
            <a:rect l="l" t="t" r="r" b="b"/>
            <a:pathLst>
              <a:path w="4368" h="4206" extrusionOk="0">
                <a:moveTo>
                  <a:pt x="2100" y="1"/>
                </a:moveTo>
                <a:cubicBezTo>
                  <a:pt x="941" y="1"/>
                  <a:pt x="1" y="941"/>
                  <a:pt x="1" y="2106"/>
                </a:cubicBezTo>
                <a:cubicBezTo>
                  <a:pt x="1" y="2952"/>
                  <a:pt x="512" y="3720"/>
                  <a:pt x="1296" y="4043"/>
                </a:cubicBezTo>
                <a:cubicBezTo>
                  <a:pt x="1557" y="4153"/>
                  <a:pt x="1831" y="4205"/>
                  <a:pt x="2103" y="4205"/>
                </a:cubicBezTo>
                <a:cubicBezTo>
                  <a:pt x="2650" y="4205"/>
                  <a:pt x="3187" y="3991"/>
                  <a:pt x="3589" y="3589"/>
                </a:cubicBezTo>
                <a:cubicBezTo>
                  <a:pt x="4189" y="2988"/>
                  <a:pt x="4367" y="2085"/>
                  <a:pt x="4043" y="1296"/>
                </a:cubicBezTo>
                <a:cubicBezTo>
                  <a:pt x="3719" y="513"/>
                  <a:pt x="2952" y="1"/>
                  <a:pt x="21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18"/>
          <p:cNvSpPr/>
          <p:nvPr/>
        </p:nvSpPr>
        <p:spPr>
          <a:xfrm>
            <a:off x="5107103" y="2769962"/>
            <a:ext cx="139755" cy="134667"/>
          </a:xfrm>
          <a:custGeom>
            <a:avLst/>
            <a:gdLst/>
            <a:ahLst/>
            <a:cxnLst/>
            <a:rect l="l" t="t" r="r" b="b"/>
            <a:pathLst>
              <a:path w="4367" h="4208" extrusionOk="0">
                <a:moveTo>
                  <a:pt x="2100" y="0"/>
                </a:moveTo>
                <a:cubicBezTo>
                  <a:pt x="940" y="0"/>
                  <a:pt x="0" y="946"/>
                  <a:pt x="0" y="2105"/>
                </a:cubicBezTo>
                <a:cubicBezTo>
                  <a:pt x="0" y="2957"/>
                  <a:pt x="512" y="3724"/>
                  <a:pt x="1296" y="4048"/>
                </a:cubicBezTo>
                <a:cubicBezTo>
                  <a:pt x="1557" y="4155"/>
                  <a:pt x="1831" y="4208"/>
                  <a:pt x="2103" y="4208"/>
                </a:cubicBezTo>
                <a:cubicBezTo>
                  <a:pt x="2650" y="4208"/>
                  <a:pt x="3187" y="3995"/>
                  <a:pt x="3589" y="3594"/>
                </a:cubicBezTo>
                <a:cubicBezTo>
                  <a:pt x="4189" y="2988"/>
                  <a:pt x="4367" y="2084"/>
                  <a:pt x="4043" y="1301"/>
                </a:cubicBezTo>
                <a:cubicBezTo>
                  <a:pt x="3719" y="517"/>
                  <a:pt x="2951" y="0"/>
                  <a:pt x="2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18"/>
          <p:cNvSpPr/>
          <p:nvPr/>
        </p:nvSpPr>
        <p:spPr>
          <a:xfrm>
            <a:off x="1036097" y="2302406"/>
            <a:ext cx="167693" cy="160909"/>
          </a:xfrm>
          <a:custGeom>
            <a:avLst/>
            <a:gdLst/>
            <a:ahLst/>
            <a:cxnLst/>
            <a:rect l="l" t="t" r="r" b="b"/>
            <a:pathLst>
              <a:path w="5240" h="5028" extrusionOk="0">
                <a:moveTo>
                  <a:pt x="2708" y="1"/>
                </a:moveTo>
                <a:cubicBezTo>
                  <a:pt x="2692" y="1"/>
                  <a:pt x="2676" y="1"/>
                  <a:pt x="2659" y="1"/>
                </a:cubicBezTo>
                <a:cubicBezTo>
                  <a:pt x="1641" y="22"/>
                  <a:pt x="737" y="654"/>
                  <a:pt x="367" y="1600"/>
                </a:cubicBezTo>
                <a:cubicBezTo>
                  <a:pt x="1" y="2545"/>
                  <a:pt x="236" y="3621"/>
                  <a:pt x="967" y="4326"/>
                </a:cubicBezTo>
                <a:cubicBezTo>
                  <a:pt x="1444" y="4786"/>
                  <a:pt x="2072" y="5028"/>
                  <a:pt x="2708" y="5028"/>
                </a:cubicBezTo>
                <a:cubicBezTo>
                  <a:pt x="3048" y="5028"/>
                  <a:pt x="3391" y="4959"/>
                  <a:pt x="3715" y="4817"/>
                </a:cubicBezTo>
                <a:cubicBezTo>
                  <a:pt x="4644" y="4410"/>
                  <a:pt x="5240" y="3485"/>
                  <a:pt x="5224" y="2472"/>
                </a:cubicBezTo>
                <a:cubicBezTo>
                  <a:pt x="5193" y="1093"/>
                  <a:pt x="4075" y="1"/>
                  <a:pt x="27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18"/>
          <p:cNvSpPr/>
          <p:nvPr/>
        </p:nvSpPr>
        <p:spPr>
          <a:xfrm>
            <a:off x="482678" y="2110135"/>
            <a:ext cx="190575" cy="167661"/>
          </a:xfrm>
          <a:custGeom>
            <a:avLst/>
            <a:gdLst/>
            <a:ahLst/>
            <a:cxnLst/>
            <a:rect l="l" t="t" r="r" b="b"/>
            <a:pathLst>
              <a:path w="5955" h="5239" extrusionOk="0">
                <a:moveTo>
                  <a:pt x="2980" y="0"/>
                </a:moveTo>
                <a:cubicBezTo>
                  <a:pt x="1974" y="0"/>
                  <a:pt x="1013" y="582"/>
                  <a:pt x="580" y="1564"/>
                </a:cubicBezTo>
                <a:cubicBezTo>
                  <a:pt x="0" y="2886"/>
                  <a:pt x="601" y="4432"/>
                  <a:pt x="1922" y="5017"/>
                </a:cubicBezTo>
                <a:cubicBezTo>
                  <a:pt x="2265" y="5167"/>
                  <a:pt x="2623" y="5239"/>
                  <a:pt x="2975" y="5239"/>
                </a:cubicBezTo>
                <a:cubicBezTo>
                  <a:pt x="3981" y="5239"/>
                  <a:pt x="4942" y="4657"/>
                  <a:pt x="5375" y="3675"/>
                </a:cubicBezTo>
                <a:cubicBezTo>
                  <a:pt x="5955" y="2353"/>
                  <a:pt x="5359" y="807"/>
                  <a:pt x="4033" y="222"/>
                </a:cubicBezTo>
                <a:cubicBezTo>
                  <a:pt x="3690" y="72"/>
                  <a:pt x="3332" y="0"/>
                  <a:pt x="29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18"/>
          <p:cNvSpPr/>
          <p:nvPr/>
        </p:nvSpPr>
        <p:spPr>
          <a:xfrm>
            <a:off x="1499462" y="2450513"/>
            <a:ext cx="151788" cy="145515"/>
          </a:xfrm>
          <a:custGeom>
            <a:avLst/>
            <a:gdLst/>
            <a:ahLst/>
            <a:cxnLst/>
            <a:rect l="l" t="t" r="r" b="b"/>
            <a:pathLst>
              <a:path w="4743" h="4547" extrusionOk="0">
                <a:moveTo>
                  <a:pt x="2451" y="0"/>
                </a:moveTo>
                <a:cubicBezTo>
                  <a:pt x="2435" y="0"/>
                  <a:pt x="2419" y="1"/>
                  <a:pt x="2403" y="1"/>
                </a:cubicBezTo>
                <a:cubicBezTo>
                  <a:pt x="1484" y="22"/>
                  <a:pt x="669" y="591"/>
                  <a:pt x="335" y="1448"/>
                </a:cubicBezTo>
                <a:cubicBezTo>
                  <a:pt x="0" y="2304"/>
                  <a:pt x="214" y="3276"/>
                  <a:pt x="878" y="3913"/>
                </a:cubicBezTo>
                <a:cubicBezTo>
                  <a:pt x="1310" y="4328"/>
                  <a:pt x="1876" y="4546"/>
                  <a:pt x="2452" y="4546"/>
                </a:cubicBezTo>
                <a:cubicBezTo>
                  <a:pt x="2759" y="4546"/>
                  <a:pt x="3070" y="4484"/>
                  <a:pt x="3364" y="4357"/>
                </a:cubicBezTo>
                <a:cubicBezTo>
                  <a:pt x="4205" y="3986"/>
                  <a:pt x="4743" y="3145"/>
                  <a:pt x="4722" y="2226"/>
                </a:cubicBezTo>
                <a:cubicBezTo>
                  <a:pt x="4696" y="988"/>
                  <a:pt x="3688" y="0"/>
                  <a:pt x="24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18"/>
          <p:cNvSpPr/>
          <p:nvPr/>
        </p:nvSpPr>
        <p:spPr>
          <a:xfrm>
            <a:off x="1998733" y="2573851"/>
            <a:ext cx="149484" cy="143371"/>
          </a:xfrm>
          <a:custGeom>
            <a:avLst/>
            <a:gdLst/>
            <a:ahLst/>
            <a:cxnLst/>
            <a:rect l="l" t="t" r="r" b="b"/>
            <a:pathLst>
              <a:path w="4671" h="4480" extrusionOk="0">
                <a:moveTo>
                  <a:pt x="2424" y="1"/>
                </a:moveTo>
                <a:cubicBezTo>
                  <a:pt x="2405" y="1"/>
                  <a:pt x="2386" y="1"/>
                  <a:pt x="2367" y="2"/>
                </a:cubicBezTo>
                <a:cubicBezTo>
                  <a:pt x="1463" y="17"/>
                  <a:pt x="659" y="581"/>
                  <a:pt x="330" y="1422"/>
                </a:cubicBezTo>
                <a:cubicBezTo>
                  <a:pt x="1" y="2268"/>
                  <a:pt x="210" y="3229"/>
                  <a:pt x="863" y="3856"/>
                </a:cubicBezTo>
                <a:cubicBezTo>
                  <a:pt x="1287" y="4264"/>
                  <a:pt x="1845" y="4479"/>
                  <a:pt x="2411" y="4479"/>
                </a:cubicBezTo>
                <a:cubicBezTo>
                  <a:pt x="2715" y="4479"/>
                  <a:pt x="3022" y="4417"/>
                  <a:pt x="3312" y="4290"/>
                </a:cubicBezTo>
                <a:cubicBezTo>
                  <a:pt x="4143" y="3929"/>
                  <a:pt x="4670" y="3099"/>
                  <a:pt x="4654" y="2195"/>
                </a:cubicBezTo>
                <a:cubicBezTo>
                  <a:pt x="4634" y="977"/>
                  <a:pt x="3636" y="1"/>
                  <a:pt x="24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18"/>
          <p:cNvSpPr/>
          <p:nvPr/>
        </p:nvSpPr>
        <p:spPr>
          <a:xfrm>
            <a:off x="2450704" y="2663298"/>
            <a:ext cx="131594" cy="126154"/>
          </a:xfrm>
          <a:custGeom>
            <a:avLst/>
            <a:gdLst/>
            <a:ahLst/>
            <a:cxnLst/>
            <a:rect l="l" t="t" r="r" b="b"/>
            <a:pathLst>
              <a:path w="4112" h="3942" extrusionOk="0">
                <a:moveTo>
                  <a:pt x="2133" y="0"/>
                </a:moveTo>
                <a:cubicBezTo>
                  <a:pt x="2117" y="0"/>
                  <a:pt x="2101" y="1"/>
                  <a:pt x="2085" y="1"/>
                </a:cubicBezTo>
                <a:cubicBezTo>
                  <a:pt x="1291" y="17"/>
                  <a:pt x="581" y="508"/>
                  <a:pt x="288" y="1249"/>
                </a:cubicBezTo>
                <a:cubicBezTo>
                  <a:pt x="1" y="1991"/>
                  <a:pt x="184" y="2837"/>
                  <a:pt x="758" y="3391"/>
                </a:cubicBezTo>
                <a:cubicBezTo>
                  <a:pt x="1133" y="3752"/>
                  <a:pt x="1624" y="3942"/>
                  <a:pt x="2122" y="3942"/>
                </a:cubicBezTo>
                <a:cubicBezTo>
                  <a:pt x="2388" y="3942"/>
                  <a:pt x="2656" y="3888"/>
                  <a:pt x="2910" y="3777"/>
                </a:cubicBezTo>
                <a:cubicBezTo>
                  <a:pt x="3641" y="3464"/>
                  <a:pt x="4112" y="2738"/>
                  <a:pt x="4096" y="1939"/>
                </a:cubicBezTo>
                <a:cubicBezTo>
                  <a:pt x="4086" y="863"/>
                  <a:pt x="3208" y="0"/>
                  <a:pt x="21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18"/>
          <p:cNvSpPr/>
          <p:nvPr/>
        </p:nvSpPr>
        <p:spPr>
          <a:xfrm>
            <a:off x="2910900" y="2714438"/>
            <a:ext cx="132234" cy="126634"/>
          </a:xfrm>
          <a:custGeom>
            <a:avLst/>
            <a:gdLst/>
            <a:ahLst/>
            <a:cxnLst/>
            <a:rect l="l" t="t" r="r" b="b"/>
            <a:pathLst>
              <a:path w="4132" h="3957" extrusionOk="0">
                <a:moveTo>
                  <a:pt x="2144" y="1"/>
                </a:moveTo>
                <a:cubicBezTo>
                  <a:pt x="2131" y="1"/>
                  <a:pt x="2118" y="1"/>
                  <a:pt x="2105" y="1"/>
                </a:cubicBezTo>
                <a:cubicBezTo>
                  <a:pt x="1301" y="17"/>
                  <a:pt x="585" y="508"/>
                  <a:pt x="293" y="1255"/>
                </a:cubicBezTo>
                <a:cubicBezTo>
                  <a:pt x="0" y="2002"/>
                  <a:pt x="188" y="2848"/>
                  <a:pt x="763" y="3407"/>
                </a:cubicBezTo>
                <a:cubicBezTo>
                  <a:pt x="1139" y="3766"/>
                  <a:pt x="1633" y="3956"/>
                  <a:pt x="2133" y="3956"/>
                </a:cubicBezTo>
                <a:cubicBezTo>
                  <a:pt x="2403" y="3956"/>
                  <a:pt x="2674" y="3901"/>
                  <a:pt x="2930" y="3788"/>
                </a:cubicBezTo>
                <a:cubicBezTo>
                  <a:pt x="3667" y="3469"/>
                  <a:pt x="4132" y="2733"/>
                  <a:pt x="4116" y="1934"/>
                </a:cubicBezTo>
                <a:cubicBezTo>
                  <a:pt x="4090" y="855"/>
                  <a:pt x="3213" y="1"/>
                  <a:pt x="21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18"/>
          <p:cNvSpPr/>
          <p:nvPr/>
        </p:nvSpPr>
        <p:spPr>
          <a:xfrm>
            <a:off x="3379737" y="2748040"/>
            <a:ext cx="140299" cy="134667"/>
          </a:xfrm>
          <a:custGeom>
            <a:avLst/>
            <a:gdLst/>
            <a:ahLst/>
            <a:cxnLst/>
            <a:rect l="l" t="t" r="r" b="b"/>
            <a:pathLst>
              <a:path w="4384" h="4208" extrusionOk="0">
                <a:moveTo>
                  <a:pt x="2269" y="0"/>
                </a:moveTo>
                <a:cubicBezTo>
                  <a:pt x="2253" y="0"/>
                  <a:pt x="2237" y="1"/>
                  <a:pt x="2221" y="1"/>
                </a:cubicBezTo>
                <a:cubicBezTo>
                  <a:pt x="1369" y="22"/>
                  <a:pt x="617" y="549"/>
                  <a:pt x="309" y="1338"/>
                </a:cubicBezTo>
                <a:cubicBezTo>
                  <a:pt x="1" y="2132"/>
                  <a:pt x="199" y="3030"/>
                  <a:pt x="810" y="3621"/>
                </a:cubicBezTo>
                <a:cubicBezTo>
                  <a:pt x="1208" y="4004"/>
                  <a:pt x="1731" y="4207"/>
                  <a:pt x="2263" y="4207"/>
                </a:cubicBezTo>
                <a:cubicBezTo>
                  <a:pt x="2548" y="4207"/>
                  <a:pt x="2836" y="4149"/>
                  <a:pt x="3109" y="4028"/>
                </a:cubicBezTo>
                <a:cubicBezTo>
                  <a:pt x="3887" y="3689"/>
                  <a:pt x="4383" y="2916"/>
                  <a:pt x="4367" y="2064"/>
                </a:cubicBezTo>
                <a:cubicBezTo>
                  <a:pt x="4347" y="915"/>
                  <a:pt x="3412" y="0"/>
                  <a:pt x="22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18"/>
          <p:cNvSpPr/>
          <p:nvPr/>
        </p:nvSpPr>
        <p:spPr>
          <a:xfrm>
            <a:off x="3932356" y="2757225"/>
            <a:ext cx="140427" cy="134667"/>
          </a:xfrm>
          <a:custGeom>
            <a:avLst/>
            <a:gdLst/>
            <a:ahLst/>
            <a:cxnLst/>
            <a:rect l="l" t="t" r="r" b="b"/>
            <a:pathLst>
              <a:path w="4388" h="4208" extrusionOk="0">
                <a:moveTo>
                  <a:pt x="2259" y="1"/>
                </a:moveTo>
                <a:cubicBezTo>
                  <a:pt x="2246" y="1"/>
                  <a:pt x="2233" y="1"/>
                  <a:pt x="2220" y="1"/>
                </a:cubicBezTo>
                <a:cubicBezTo>
                  <a:pt x="1374" y="22"/>
                  <a:pt x="617" y="550"/>
                  <a:pt x="309" y="1344"/>
                </a:cubicBezTo>
                <a:cubicBezTo>
                  <a:pt x="0" y="2132"/>
                  <a:pt x="199" y="3036"/>
                  <a:pt x="815" y="3621"/>
                </a:cubicBezTo>
                <a:cubicBezTo>
                  <a:pt x="1213" y="4005"/>
                  <a:pt x="1736" y="4207"/>
                  <a:pt x="2267" y="4207"/>
                </a:cubicBezTo>
                <a:cubicBezTo>
                  <a:pt x="2553" y="4207"/>
                  <a:pt x="2841" y="4149"/>
                  <a:pt x="3113" y="4028"/>
                </a:cubicBezTo>
                <a:cubicBezTo>
                  <a:pt x="3892" y="3689"/>
                  <a:pt x="4388" y="2911"/>
                  <a:pt x="4372" y="2059"/>
                </a:cubicBezTo>
                <a:cubicBezTo>
                  <a:pt x="4341" y="913"/>
                  <a:pt x="3401" y="1"/>
                  <a:pt x="22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18"/>
          <p:cNvSpPr/>
          <p:nvPr/>
        </p:nvSpPr>
        <p:spPr>
          <a:xfrm>
            <a:off x="4520242" y="2770090"/>
            <a:ext cx="140587" cy="134507"/>
          </a:xfrm>
          <a:custGeom>
            <a:avLst/>
            <a:gdLst/>
            <a:ahLst/>
            <a:cxnLst/>
            <a:rect l="l" t="t" r="r" b="b"/>
            <a:pathLst>
              <a:path w="4393" h="4203" extrusionOk="0">
                <a:moveTo>
                  <a:pt x="2278" y="1"/>
                </a:moveTo>
                <a:cubicBezTo>
                  <a:pt x="2262" y="1"/>
                  <a:pt x="2246" y="1"/>
                  <a:pt x="2230" y="1"/>
                </a:cubicBezTo>
                <a:cubicBezTo>
                  <a:pt x="1379" y="17"/>
                  <a:pt x="622" y="545"/>
                  <a:pt x="313" y="1333"/>
                </a:cubicBezTo>
                <a:cubicBezTo>
                  <a:pt x="0" y="2127"/>
                  <a:pt x="198" y="3026"/>
                  <a:pt x="815" y="3616"/>
                </a:cubicBezTo>
                <a:cubicBezTo>
                  <a:pt x="1212" y="4000"/>
                  <a:pt x="1736" y="4202"/>
                  <a:pt x="2267" y="4202"/>
                </a:cubicBezTo>
                <a:cubicBezTo>
                  <a:pt x="2553" y="4202"/>
                  <a:pt x="2841" y="4144"/>
                  <a:pt x="3113" y="4023"/>
                </a:cubicBezTo>
                <a:cubicBezTo>
                  <a:pt x="3896" y="3684"/>
                  <a:pt x="4393" y="2906"/>
                  <a:pt x="4372" y="2054"/>
                </a:cubicBezTo>
                <a:cubicBezTo>
                  <a:pt x="4346" y="911"/>
                  <a:pt x="3416" y="1"/>
                  <a:pt x="22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18"/>
          <p:cNvSpPr/>
          <p:nvPr/>
        </p:nvSpPr>
        <p:spPr>
          <a:xfrm>
            <a:off x="503224" y="2153498"/>
            <a:ext cx="3319523" cy="3316323"/>
          </a:xfrm>
          <a:custGeom>
            <a:avLst/>
            <a:gdLst/>
            <a:ahLst/>
            <a:cxnLst/>
            <a:rect l="l" t="t" r="r" b="b"/>
            <a:pathLst>
              <a:path w="103727" h="103627" extrusionOk="0">
                <a:moveTo>
                  <a:pt x="1797" y="1"/>
                </a:moveTo>
                <a:lnTo>
                  <a:pt x="1" y="1667"/>
                </a:lnTo>
                <a:lnTo>
                  <a:pt x="80567" y="103626"/>
                </a:lnTo>
                <a:lnTo>
                  <a:pt x="103726" y="103438"/>
                </a:lnTo>
                <a:close/>
              </a:path>
            </a:pathLst>
          </a:custGeom>
          <a:solidFill>
            <a:srgbClr val="FFFFFF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18"/>
          <p:cNvSpPr/>
          <p:nvPr/>
        </p:nvSpPr>
        <p:spPr>
          <a:xfrm>
            <a:off x="5217416" y="2133272"/>
            <a:ext cx="3556534" cy="3339397"/>
          </a:xfrm>
          <a:custGeom>
            <a:avLst/>
            <a:gdLst/>
            <a:ahLst/>
            <a:cxnLst/>
            <a:rect l="l" t="t" r="r" b="b"/>
            <a:pathLst>
              <a:path w="111133" h="104348" extrusionOk="0">
                <a:moveTo>
                  <a:pt x="109330" y="1"/>
                </a:moveTo>
                <a:lnTo>
                  <a:pt x="111132" y="1661"/>
                </a:lnTo>
                <a:lnTo>
                  <a:pt x="23160" y="104347"/>
                </a:lnTo>
                <a:lnTo>
                  <a:pt x="1" y="104159"/>
                </a:lnTo>
                <a:close/>
              </a:path>
            </a:pathLst>
          </a:custGeom>
          <a:solidFill>
            <a:srgbClr val="FFFFFF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18"/>
          <p:cNvSpPr/>
          <p:nvPr/>
        </p:nvSpPr>
        <p:spPr>
          <a:xfrm>
            <a:off x="4399208" y="2473427"/>
            <a:ext cx="3271040" cy="2498627"/>
          </a:xfrm>
          <a:custGeom>
            <a:avLst/>
            <a:gdLst/>
            <a:ahLst/>
            <a:cxnLst/>
            <a:rect l="l" t="t" r="r" b="b"/>
            <a:pathLst>
              <a:path w="102212" h="78076" extrusionOk="0">
                <a:moveTo>
                  <a:pt x="100853" y="0"/>
                </a:moveTo>
                <a:lnTo>
                  <a:pt x="102211" y="1249"/>
                </a:lnTo>
                <a:lnTo>
                  <a:pt x="17451" y="78075"/>
                </a:lnTo>
                <a:lnTo>
                  <a:pt x="0" y="77934"/>
                </a:lnTo>
                <a:close/>
              </a:path>
            </a:pathLst>
          </a:custGeom>
          <a:solidFill>
            <a:srgbClr val="FFFFFF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18"/>
          <p:cNvSpPr/>
          <p:nvPr/>
        </p:nvSpPr>
        <p:spPr>
          <a:xfrm>
            <a:off x="1554442" y="2473427"/>
            <a:ext cx="3271040" cy="2498627"/>
          </a:xfrm>
          <a:custGeom>
            <a:avLst/>
            <a:gdLst/>
            <a:ahLst/>
            <a:cxnLst/>
            <a:rect l="l" t="t" r="r" b="b"/>
            <a:pathLst>
              <a:path w="102212" h="78076" extrusionOk="0">
                <a:moveTo>
                  <a:pt x="1359" y="0"/>
                </a:moveTo>
                <a:lnTo>
                  <a:pt x="1" y="1249"/>
                </a:lnTo>
                <a:lnTo>
                  <a:pt x="84761" y="78075"/>
                </a:lnTo>
                <a:lnTo>
                  <a:pt x="102211" y="77934"/>
                </a:lnTo>
                <a:close/>
              </a:path>
            </a:pathLst>
          </a:custGeom>
          <a:solidFill>
            <a:srgbClr val="FFFFFF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18"/>
          <p:cNvSpPr/>
          <p:nvPr/>
        </p:nvSpPr>
        <p:spPr>
          <a:xfrm>
            <a:off x="1099142" y="2354762"/>
            <a:ext cx="2501955" cy="2314581"/>
          </a:xfrm>
          <a:custGeom>
            <a:avLst/>
            <a:gdLst/>
            <a:ahLst/>
            <a:cxnLst/>
            <a:rect l="l" t="t" r="r" b="b"/>
            <a:pathLst>
              <a:path w="78180" h="72325" extrusionOk="0">
                <a:moveTo>
                  <a:pt x="1358" y="0"/>
                </a:moveTo>
                <a:lnTo>
                  <a:pt x="0" y="1259"/>
                </a:lnTo>
                <a:lnTo>
                  <a:pt x="60729" y="72324"/>
                </a:lnTo>
                <a:lnTo>
                  <a:pt x="78179" y="72178"/>
                </a:lnTo>
                <a:close/>
              </a:path>
            </a:pathLst>
          </a:custGeom>
          <a:solidFill>
            <a:srgbClr val="FFFFFF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18"/>
          <p:cNvSpPr/>
          <p:nvPr/>
        </p:nvSpPr>
        <p:spPr>
          <a:xfrm>
            <a:off x="5500894" y="2380812"/>
            <a:ext cx="2672977" cy="2274130"/>
          </a:xfrm>
          <a:custGeom>
            <a:avLst/>
            <a:gdLst/>
            <a:ahLst/>
            <a:cxnLst/>
            <a:rect l="l" t="t" r="r" b="b"/>
            <a:pathLst>
              <a:path w="83524" h="71061" extrusionOk="0">
                <a:moveTo>
                  <a:pt x="82244" y="1"/>
                </a:moveTo>
                <a:lnTo>
                  <a:pt x="83523" y="1333"/>
                </a:lnTo>
                <a:lnTo>
                  <a:pt x="17644" y="70956"/>
                </a:lnTo>
                <a:lnTo>
                  <a:pt x="1" y="71061"/>
                </a:lnTo>
                <a:close/>
              </a:path>
            </a:pathLst>
          </a:custGeom>
          <a:solidFill>
            <a:srgbClr val="FFFFFF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60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"/>
          <p:cNvSpPr txBox="1">
            <a:spLocks noGrp="1"/>
          </p:cNvSpPr>
          <p:nvPr>
            <p:ph type="title"/>
          </p:nvPr>
        </p:nvSpPr>
        <p:spPr>
          <a:xfrm>
            <a:off x="1464614" y="312112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5"/>
          <p:cNvSpPr txBox="1">
            <a:spLocks noGrp="1"/>
          </p:cNvSpPr>
          <p:nvPr>
            <p:ph type="title" idx="2"/>
          </p:nvPr>
        </p:nvSpPr>
        <p:spPr>
          <a:xfrm>
            <a:off x="4936786" y="312112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5"/>
          <p:cNvSpPr txBox="1">
            <a:spLocks noGrp="1"/>
          </p:cNvSpPr>
          <p:nvPr>
            <p:ph type="subTitle" idx="1"/>
          </p:nvPr>
        </p:nvSpPr>
        <p:spPr>
          <a:xfrm>
            <a:off x="5055286" y="360874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0" name="Google Shape;260;p5"/>
          <p:cNvSpPr txBox="1">
            <a:spLocks noGrp="1"/>
          </p:cNvSpPr>
          <p:nvPr>
            <p:ph type="subTitle" idx="3"/>
          </p:nvPr>
        </p:nvSpPr>
        <p:spPr>
          <a:xfrm>
            <a:off x="1583289" y="360874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1" name="Google Shape;261;p5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262" name="Google Shape;262;p5"/>
          <p:cNvSpPr/>
          <p:nvPr/>
        </p:nvSpPr>
        <p:spPr>
          <a:xfrm>
            <a:off x="-1513950" y="4705812"/>
            <a:ext cx="12171900" cy="2117696"/>
          </a:xfrm>
          <a:custGeom>
            <a:avLst/>
            <a:gdLst/>
            <a:ahLst/>
            <a:cxnLst/>
            <a:rect l="l" t="t" r="r" b="b"/>
            <a:pathLst>
              <a:path w="38533" h="13609" extrusionOk="0">
                <a:moveTo>
                  <a:pt x="1" y="0"/>
                </a:moveTo>
                <a:lnTo>
                  <a:pt x="1" y="13609"/>
                </a:lnTo>
                <a:lnTo>
                  <a:pt x="38533" y="13609"/>
                </a:lnTo>
                <a:lnTo>
                  <a:pt x="385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5"/>
          <p:cNvGrpSpPr/>
          <p:nvPr/>
        </p:nvGrpSpPr>
        <p:grpSpPr>
          <a:xfrm>
            <a:off x="-1513656" y="4700020"/>
            <a:ext cx="12171546" cy="2123753"/>
            <a:chOff x="-6134075" y="3104468"/>
            <a:chExt cx="18783249" cy="3277397"/>
          </a:xfrm>
        </p:grpSpPr>
        <p:sp>
          <p:nvSpPr>
            <p:cNvPr id="264" name="Google Shape;264;p5"/>
            <p:cNvSpPr/>
            <p:nvPr/>
          </p:nvSpPr>
          <p:spPr>
            <a:xfrm>
              <a:off x="-6134075" y="3104468"/>
              <a:ext cx="7262883" cy="3277397"/>
            </a:xfrm>
            <a:custGeom>
              <a:avLst/>
              <a:gdLst/>
              <a:ahLst/>
              <a:cxnLst/>
              <a:rect l="l" t="t" r="r" b="b"/>
              <a:pathLst>
                <a:path w="30245" h="13648" extrusionOk="0">
                  <a:moveTo>
                    <a:pt x="25428" y="1"/>
                  </a:moveTo>
                  <a:lnTo>
                    <a:pt x="1" y="13648"/>
                  </a:lnTo>
                  <a:lnTo>
                    <a:pt x="11173" y="13648"/>
                  </a:lnTo>
                  <a:lnTo>
                    <a:pt x="30244" y="37"/>
                  </a:lnTo>
                  <a:lnTo>
                    <a:pt x="25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-767484" y="3113354"/>
              <a:ext cx="4209807" cy="3268512"/>
            </a:xfrm>
            <a:custGeom>
              <a:avLst/>
              <a:gdLst/>
              <a:ahLst/>
              <a:cxnLst/>
              <a:rect l="l" t="t" r="r" b="b"/>
              <a:pathLst>
                <a:path w="17531" h="13611" extrusionOk="0">
                  <a:moveTo>
                    <a:pt x="12712" y="0"/>
                  </a:moveTo>
                  <a:lnTo>
                    <a:pt x="1" y="13611"/>
                  </a:lnTo>
                  <a:lnTo>
                    <a:pt x="11172" y="13611"/>
                  </a:lnTo>
                  <a:lnTo>
                    <a:pt x="175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4598626" y="3113354"/>
              <a:ext cx="2683989" cy="3268512"/>
            </a:xfrm>
            <a:custGeom>
              <a:avLst/>
              <a:gdLst/>
              <a:ahLst/>
              <a:cxnLst/>
              <a:rect l="l" t="t" r="r" b="b"/>
              <a:pathLst>
                <a:path w="11177" h="13611" extrusionOk="0">
                  <a:moveTo>
                    <a:pt x="0" y="0"/>
                  </a:moveTo>
                  <a:lnTo>
                    <a:pt x="0" y="13611"/>
                  </a:lnTo>
                  <a:lnTo>
                    <a:pt x="11176" y="13611"/>
                  </a:lnTo>
                  <a:lnTo>
                    <a:pt x="4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912590" y="3113354"/>
              <a:ext cx="5736585" cy="3268512"/>
            </a:xfrm>
            <a:custGeom>
              <a:avLst/>
              <a:gdLst/>
              <a:ahLst/>
              <a:cxnLst/>
              <a:rect l="l" t="t" r="r" b="b"/>
              <a:pathLst>
                <a:path w="23889" h="13611" extrusionOk="0">
                  <a:moveTo>
                    <a:pt x="1" y="0"/>
                  </a:moveTo>
                  <a:lnTo>
                    <a:pt x="12712" y="13611"/>
                  </a:lnTo>
                  <a:lnTo>
                    <a:pt x="23888" y="13611"/>
                  </a:lnTo>
                  <a:lnTo>
                    <a:pt x="48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5"/>
          <p:cNvGrpSpPr/>
          <p:nvPr/>
        </p:nvGrpSpPr>
        <p:grpSpPr>
          <a:xfrm>
            <a:off x="-1513928" y="4497191"/>
            <a:ext cx="12171686" cy="208608"/>
            <a:chOff x="26" y="3997406"/>
            <a:chExt cx="13412326" cy="229871"/>
          </a:xfrm>
        </p:grpSpPr>
        <p:grpSp>
          <p:nvGrpSpPr>
            <p:cNvPr id="269" name="Google Shape;269;p5"/>
            <p:cNvGrpSpPr/>
            <p:nvPr/>
          </p:nvGrpSpPr>
          <p:grpSpPr>
            <a:xfrm>
              <a:off x="26" y="3997406"/>
              <a:ext cx="7221926" cy="229871"/>
              <a:chOff x="0" y="3997325"/>
              <a:chExt cx="9143993" cy="291050"/>
            </a:xfrm>
          </p:grpSpPr>
          <p:sp>
            <p:nvSpPr>
              <p:cNvPr id="270" name="Google Shape;270;p5"/>
              <p:cNvSpPr/>
              <p:nvPr/>
            </p:nvSpPr>
            <p:spPr>
              <a:xfrm>
                <a:off x="0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5"/>
            <p:cNvGrpSpPr/>
            <p:nvPr/>
          </p:nvGrpSpPr>
          <p:grpSpPr>
            <a:xfrm>
              <a:off x="7221944" y="3997406"/>
              <a:ext cx="6190407" cy="229871"/>
              <a:chOff x="1306050" y="3997325"/>
              <a:chExt cx="7837943" cy="291050"/>
            </a:xfrm>
          </p:grpSpPr>
          <p:sp>
            <p:nvSpPr>
              <p:cNvPr id="278" name="Google Shape;278;p5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5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86" name="Google Shape;286;p6"/>
          <p:cNvGrpSpPr/>
          <p:nvPr/>
        </p:nvGrpSpPr>
        <p:grpSpPr>
          <a:xfrm>
            <a:off x="-5596073" y="4700231"/>
            <a:ext cx="20336146" cy="3511718"/>
            <a:chOff x="-5596083" y="4138656"/>
            <a:chExt cx="20336146" cy="3511718"/>
          </a:xfrm>
        </p:grpSpPr>
        <p:sp>
          <p:nvSpPr>
            <p:cNvPr id="287" name="Google Shape;287;p6"/>
            <p:cNvSpPr/>
            <p:nvPr/>
          </p:nvSpPr>
          <p:spPr>
            <a:xfrm>
              <a:off x="-5596083" y="4138656"/>
              <a:ext cx="20336146" cy="3511718"/>
            </a:xfrm>
            <a:custGeom>
              <a:avLst/>
              <a:gdLst/>
              <a:ahLst/>
              <a:cxnLst/>
              <a:rect l="l" t="t" r="r" b="b"/>
              <a:pathLst>
                <a:path w="284810" h="49182" extrusionOk="0">
                  <a:moveTo>
                    <a:pt x="284810" y="49182"/>
                  </a:moveTo>
                  <a:lnTo>
                    <a:pt x="0" y="49182"/>
                  </a:lnTo>
                  <a:lnTo>
                    <a:pt x="75771" y="0"/>
                  </a:lnTo>
                  <a:lnTo>
                    <a:pt x="208932" y="0"/>
                  </a:lnTo>
                  <a:close/>
                </a:path>
              </a:pathLst>
            </a:custGeom>
            <a:solidFill>
              <a:srgbClr val="80B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-5586943" y="4143226"/>
              <a:ext cx="5872713" cy="3501079"/>
            </a:xfrm>
            <a:custGeom>
              <a:avLst/>
              <a:gdLst/>
              <a:ahLst/>
              <a:cxnLst/>
              <a:rect l="l" t="t" r="r" b="b"/>
              <a:pathLst>
                <a:path w="82248" h="49033" extrusionOk="0">
                  <a:moveTo>
                    <a:pt x="14364" y="49032"/>
                  </a:moveTo>
                  <a:lnTo>
                    <a:pt x="0" y="49032"/>
                  </a:lnTo>
                  <a:lnTo>
                    <a:pt x="75515" y="0"/>
                  </a:lnTo>
                  <a:lnTo>
                    <a:pt x="82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-3831870" y="4143226"/>
              <a:ext cx="4940268" cy="3501079"/>
            </a:xfrm>
            <a:custGeom>
              <a:avLst/>
              <a:gdLst/>
              <a:ahLst/>
              <a:cxnLst/>
              <a:rect l="l" t="t" r="r" b="b"/>
              <a:pathLst>
                <a:path w="69189" h="49033" extrusionOk="0">
                  <a:moveTo>
                    <a:pt x="14321" y="49032"/>
                  </a:moveTo>
                  <a:lnTo>
                    <a:pt x="0" y="49032"/>
                  </a:lnTo>
                  <a:lnTo>
                    <a:pt x="62455" y="0"/>
                  </a:lnTo>
                  <a:lnTo>
                    <a:pt x="69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-2078296" y="4143226"/>
              <a:ext cx="4007751" cy="3501079"/>
            </a:xfrm>
            <a:custGeom>
              <a:avLst/>
              <a:gdLst/>
              <a:ahLst/>
              <a:cxnLst/>
              <a:rect l="l" t="t" r="r" b="b"/>
              <a:pathLst>
                <a:path w="56129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49396" y="0"/>
                  </a:lnTo>
                  <a:lnTo>
                    <a:pt x="56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-324722" y="4143226"/>
              <a:ext cx="3076805" cy="3501079"/>
            </a:xfrm>
            <a:custGeom>
              <a:avLst/>
              <a:gdLst/>
              <a:ahLst/>
              <a:cxnLst/>
              <a:rect l="l" t="t" r="r" b="b"/>
              <a:pathLst>
                <a:path w="43091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36357" y="0"/>
                  </a:lnTo>
                  <a:lnTo>
                    <a:pt x="430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1430352" y="4143226"/>
              <a:ext cx="2144288" cy="3501079"/>
            </a:xfrm>
            <a:custGeom>
              <a:avLst/>
              <a:gdLst/>
              <a:ahLst/>
              <a:cxnLst/>
              <a:rect l="l" t="t" r="r" b="b"/>
              <a:pathLst>
                <a:path w="30031" h="49033" extrusionOk="0">
                  <a:moveTo>
                    <a:pt x="14321" y="49032"/>
                  </a:moveTo>
                  <a:lnTo>
                    <a:pt x="0" y="49032"/>
                  </a:lnTo>
                  <a:lnTo>
                    <a:pt x="23319" y="0"/>
                  </a:lnTo>
                  <a:lnTo>
                    <a:pt x="300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3183926" y="4143226"/>
              <a:ext cx="1211843" cy="3501079"/>
            </a:xfrm>
            <a:custGeom>
              <a:avLst/>
              <a:gdLst/>
              <a:ahLst/>
              <a:cxnLst/>
              <a:rect l="l" t="t" r="r" b="b"/>
              <a:pathLst>
                <a:path w="16972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10281" y="0"/>
                  </a:lnTo>
                  <a:lnTo>
                    <a:pt x="169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4739072" y="4143226"/>
              <a:ext cx="1220983" cy="3501079"/>
            </a:xfrm>
            <a:custGeom>
              <a:avLst/>
              <a:gdLst/>
              <a:ahLst/>
              <a:cxnLst/>
              <a:rect l="l" t="t" r="r" b="b"/>
              <a:pathLst>
                <a:path w="17100" h="49033" extrusionOk="0">
                  <a:moveTo>
                    <a:pt x="17099" y="49032"/>
                  </a:moveTo>
                  <a:lnTo>
                    <a:pt x="2757" y="49032"/>
                  </a:lnTo>
                  <a:lnTo>
                    <a:pt x="0" y="0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5561629" y="4143226"/>
              <a:ext cx="2152000" cy="3501079"/>
            </a:xfrm>
            <a:custGeom>
              <a:avLst/>
              <a:gdLst/>
              <a:ahLst/>
              <a:cxnLst/>
              <a:rect l="l" t="t" r="r" b="b"/>
              <a:pathLst>
                <a:path w="30139" h="49033" extrusionOk="0">
                  <a:moveTo>
                    <a:pt x="30138" y="49032"/>
                  </a:moveTo>
                  <a:lnTo>
                    <a:pt x="15818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6384257" y="4143226"/>
              <a:ext cx="3084445" cy="3501079"/>
            </a:xfrm>
            <a:custGeom>
              <a:avLst/>
              <a:gdLst/>
              <a:ahLst/>
              <a:cxnLst/>
              <a:rect l="l" t="t" r="r" b="b"/>
              <a:pathLst>
                <a:path w="43198" h="49033" extrusionOk="0">
                  <a:moveTo>
                    <a:pt x="43197" y="49032"/>
                  </a:moveTo>
                  <a:lnTo>
                    <a:pt x="28855" y="49032"/>
                  </a:lnTo>
                  <a:lnTo>
                    <a:pt x="0" y="0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7206885" y="4143226"/>
              <a:ext cx="4015391" cy="3501079"/>
            </a:xfrm>
            <a:custGeom>
              <a:avLst/>
              <a:gdLst/>
              <a:ahLst/>
              <a:cxnLst/>
              <a:rect l="l" t="t" r="r" b="b"/>
              <a:pathLst>
                <a:path w="56236" h="49033" extrusionOk="0">
                  <a:moveTo>
                    <a:pt x="56235" y="49032"/>
                  </a:moveTo>
                  <a:lnTo>
                    <a:pt x="41915" y="49032"/>
                  </a:lnTo>
                  <a:lnTo>
                    <a:pt x="0" y="0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8029442" y="4143226"/>
              <a:ext cx="4946408" cy="3501079"/>
            </a:xfrm>
            <a:custGeom>
              <a:avLst/>
              <a:gdLst/>
              <a:ahLst/>
              <a:cxnLst/>
              <a:rect l="l" t="t" r="r" b="b"/>
              <a:pathLst>
                <a:path w="69275" h="49033" extrusionOk="0">
                  <a:moveTo>
                    <a:pt x="69274" y="49032"/>
                  </a:moveTo>
                  <a:lnTo>
                    <a:pt x="54953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8850499" y="4143226"/>
              <a:ext cx="5880424" cy="3501079"/>
            </a:xfrm>
            <a:custGeom>
              <a:avLst/>
              <a:gdLst/>
              <a:ahLst/>
              <a:cxnLst/>
              <a:rect l="l" t="t" r="r" b="b"/>
              <a:pathLst>
                <a:path w="82356" h="49033" extrusionOk="0">
                  <a:moveTo>
                    <a:pt x="82355" y="49032"/>
                  </a:moveTo>
                  <a:lnTo>
                    <a:pt x="68013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" name="Google Shape;300;p6"/>
            <p:cNvGrpSpPr/>
            <p:nvPr/>
          </p:nvGrpSpPr>
          <p:grpSpPr>
            <a:xfrm>
              <a:off x="-4225655" y="4326373"/>
              <a:ext cx="17593719" cy="3021825"/>
              <a:chOff x="-4225655" y="4326373"/>
              <a:chExt cx="17593719" cy="3021825"/>
            </a:xfrm>
          </p:grpSpPr>
          <p:sp>
            <p:nvSpPr>
              <p:cNvPr id="301" name="Google Shape;301;p6"/>
              <p:cNvSpPr/>
              <p:nvPr/>
            </p:nvSpPr>
            <p:spPr>
              <a:xfrm>
                <a:off x="-4225655" y="4326373"/>
                <a:ext cx="8790790" cy="3021825"/>
              </a:xfrm>
              <a:custGeom>
                <a:avLst/>
                <a:gdLst/>
                <a:ahLst/>
                <a:cxnLst/>
                <a:rect l="l" t="t" r="r" b="b"/>
                <a:pathLst>
                  <a:path w="123116" h="42321" fill="none" extrusionOk="0">
                    <a:moveTo>
                      <a:pt x="123116" y="42321"/>
                    </a:moveTo>
                    <a:lnTo>
                      <a:pt x="1" y="42321"/>
                    </a:lnTo>
                    <a:lnTo>
                      <a:pt x="58609" y="0"/>
                    </a:lnTo>
                    <a:lnTo>
                      <a:pt x="123116" y="0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6"/>
              <p:cNvSpPr/>
              <p:nvPr/>
            </p:nvSpPr>
            <p:spPr>
              <a:xfrm>
                <a:off x="-3473215" y="4871174"/>
                <a:ext cx="4067301" cy="1933723"/>
              </a:xfrm>
              <a:custGeom>
                <a:avLst/>
                <a:gdLst/>
                <a:ahLst/>
                <a:cxnLst/>
                <a:rect l="l" t="t" r="r" b="b"/>
                <a:pathLst>
                  <a:path w="56963" h="27082" fill="none" extrusionOk="0">
                    <a:moveTo>
                      <a:pt x="29176" y="27082"/>
                    </a:moveTo>
                    <a:lnTo>
                      <a:pt x="0" y="27082"/>
                    </a:lnTo>
                    <a:lnTo>
                      <a:pt x="37512" y="1"/>
                    </a:lnTo>
                    <a:lnTo>
                      <a:pt x="56962" y="1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6"/>
              <p:cNvSpPr/>
              <p:nvPr/>
            </p:nvSpPr>
            <p:spPr>
              <a:xfrm>
                <a:off x="-765847" y="5477096"/>
                <a:ext cx="903599" cy="721951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10111" fill="none" extrusionOk="0">
                    <a:moveTo>
                      <a:pt x="10346" y="0"/>
                    </a:moveTo>
                    <a:lnTo>
                      <a:pt x="1" y="10110"/>
                    </a:lnTo>
                    <a:cubicBezTo>
                      <a:pt x="4767" y="8956"/>
                      <a:pt x="8828" y="7118"/>
                      <a:pt x="10731" y="5044"/>
                    </a:cubicBezTo>
                    <a:cubicBezTo>
                      <a:pt x="12654" y="2993"/>
                      <a:pt x="12334" y="1176"/>
                      <a:pt x="103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6"/>
              <p:cNvSpPr/>
              <p:nvPr/>
            </p:nvSpPr>
            <p:spPr>
              <a:xfrm>
                <a:off x="-1119860" y="5806690"/>
                <a:ext cx="178578" cy="64191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899" extrusionOk="0">
                    <a:moveTo>
                      <a:pt x="1753" y="1"/>
                    </a:moveTo>
                    <a:cubicBezTo>
                      <a:pt x="1218" y="1"/>
                      <a:pt x="706" y="151"/>
                      <a:pt x="257" y="428"/>
                    </a:cubicBezTo>
                    <a:cubicBezTo>
                      <a:pt x="0" y="664"/>
                      <a:pt x="171" y="899"/>
                      <a:pt x="748" y="899"/>
                    </a:cubicBezTo>
                    <a:cubicBezTo>
                      <a:pt x="1261" y="899"/>
                      <a:pt x="1796" y="728"/>
                      <a:pt x="2244" y="428"/>
                    </a:cubicBezTo>
                    <a:cubicBezTo>
                      <a:pt x="2501" y="193"/>
                      <a:pt x="2287" y="1"/>
                      <a:pt x="17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6"/>
              <p:cNvSpPr/>
              <p:nvPr/>
            </p:nvSpPr>
            <p:spPr>
              <a:xfrm>
                <a:off x="-2676577" y="5445036"/>
                <a:ext cx="1691097" cy="787570"/>
              </a:xfrm>
              <a:custGeom>
                <a:avLst/>
                <a:gdLst/>
                <a:ahLst/>
                <a:cxnLst/>
                <a:rect l="l" t="t" r="r" b="b"/>
                <a:pathLst>
                  <a:path w="23684" h="11030" fill="none" extrusionOk="0">
                    <a:moveTo>
                      <a:pt x="9940" y="11029"/>
                    </a:moveTo>
                    <a:lnTo>
                      <a:pt x="1" y="11029"/>
                    </a:lnTo>
                    <a:lnTo>
                      <a:pt x="15240" y="0"/>
                    </a:lnTo>
                    <a:lnTo>
                      <a:pt x="23683" y="0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6"/>
              <p:cNvSpPr/>
              <p:nvPr/>
            </p:nvSpPr>
            <p:spPr>
              <a:xfrm>
                <a:off x="4572704" y="4326373"/>
                <a:ext cx="8795360" cy="3021825"/>
              </a:xfrm>
              <a:custGeom>
                <a:avLst/>
                <a:gdLst/>
                <a:ahLst/>
                <a:cxnLst/>
                <a:rect l="l" t="t" r="r" b="b"/>
                <a:pathLst>
                  <a:path w="123180" h="42321" fill="none" extrusionOk="0">
                    <a:moveTo>
                      <a:pt x="0" y="0"/>
                    </a:moveTo>
                    <a:lnTo>
                      <a:pt x="64486" y="0"/>
                    </a:lnTo>
                    <a:lnTo>
                      <a:pt x="123179" y="42321"/>
                    </a:lnTo>
                    <a:lnTo>
                      <a:pt x="107" y="42321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6"/>
              <p:cNvSpPr/>
              <p:nvPr/>
            </p:nvSpPr>
            <p:spPr>
              <a:xfrm>
                <a:off x="8543754" y="4871174"/>
                <a:ext cx="4071870" cy="1933723"/>
              </a:xfrm>
              <a:custGeom>
                <a:avLst/>
                <a:gdLst/>
                <a:ahLst/>
                <a:cxnLst/>
                <a:rect l="l" t="t" r="r" b="b"/>
                <a:pathLst>
                  <a:path w="57027" h="27082" fill="none" extrusionOk="0">
                    <a:moveTo>
                      <a:pt x="1" y="1"/>
                    </a:moveTo>
                    <a:lnTo>
                      <a:pt x="19451" y="1"/>
                    </a:lnTo>
                    <a:lnTo>
                      <a:pt x="57027" y="27082"/>
                    </a:lnTo>
                    <a:lnTo>
                      <a:pt x="27851" y="27082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6"/>
              <p:cNvSpPr/>
              <p:nvPr/>
            </p:nvSpPr>
            <p:spPr>
              <a:xfrm>
                <a:off x="9000088" y="5477096"/>
                <a:ext cx="908168" cy="721951"/>
              </a:xfrm>
              <a:custGeom>
                <a:avLst/>
                <a:gdLst/>
                <a:ahLst/>
                <a:cxnLst/>
                <a:rect l="l" t="t" r="r" b="b"/>
                <a:pathLst>
                  <a:path w="12719" h="10111" fill="none" extrusionOk="0">
                    <a:moveTo>
                      <a:pt x="12718" y="10110"/>
                    </a:moveTo>
                    <a:lnTo>
                      <a:pt x="2352" y="0"/>
                    </a:lnTo>
                    <a:cubicBezTo>
                      <a:pt x="343" y="1176"/>
                      <a:pt x="1" y="2993"/>
                      <a:pt x="1946" y="5044"/>
                    </a:cubicBezTo>
                    <a:cubicBezTo>
                      <a:pt x="3891" y="7118"/>
                      <a:pt x="7930" y="8956"/>
                      <a:pt x="12718" y="10110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6"/>
              <p:cNvSpPr/>
              <p:nvPr/>
            </p:nvSpPr>
            <p:spPr>
              <a:xfrm>
                <a:off x="10082121" y="5806690"/>
                <a:ext cx="180149" cy="64191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899" extrusionOk="0">
                    <a:moveTo>
                      <a:pt x="728" y="1"/>
                    </a:moveTo>
                    <a:cubicBezTo>
                      <a:pt x="193" y="1"/>
                      <a:pt x="1" y="193"/>
                      <a:pt x="257" y="428"/>
                    </a:cubicBezTo>
                    <a:cubicBezTo>
                      <a:pt x="706" y="728"/>
                      <a:pt x="1219" y="877"/>
                      <a:pt x="1754" y="899"/>
                    </a:cubicBezTo>
                    <a:cubicBezTo>
                      <a:pt x="2309" y="899"/>
                      <a:pt x="2523" y="685"/>
                      <a:pt x="2245" y="428"/>
                    </a:cubicBezTo>
                    <a:cubicBezTo>
                      <a:pt x="1796" y="151"/>
                      <a:pt x="1262" y="1"/>
                      <a:pt x="7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6"/>
              <p:cNvSpPr/>
              <p:nvPr/>
            </p:nvSpPr>
            <p:spPr>
              <a:xfrm>
                <a:off x="10124891" y="5445036"/>
                <a:ext cx="1694096" cy="787570"/>
              </a:xfrm>
              <a:custGeom>
                <a:avLst/>
                <a:gdLst/>
                <a:ahLst/>
                <a:cxnLst/>
                <a:rect l="l" t="t" r="r" b="b"/>
                <a:pathLst>
                  <a:path w="23726" h="11030" fill="none" extrusionOk="0">
                    <a:moveTo>
                      <a:pt x="0" y="0"/>
                    </a:moveTo>
                    <a:lnTo>
                      <a:pt x="8443" y="0"/>
                    </a:lnTo>
                    <a:lnTo>
                      <a:pt x="23726" y="11029"/>
                    </a:lnTo>
                    <a:lnTo>
                      <a:pt x="13787" y="11029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>
                <a:off x="3580709" y="5420616"/>
                <a:ext cx="1979492" cy="773789"/>
              </a:xfrm>
              <a:custGeom>
                <a:avLst/>
                <a:gdLst/>
                <a:ahLst/>
                <a:cxnLst/>
                <a:rect l="l" t="t" r="r" b="b"/>
                <a:pathLst>
                  <a:path w="27723" h="10837" fill="none" extrusionOk="0">
                    <a:moveTo>
                      <a:pt x="27722" y="5408"/>
                    </a:moveTo>
                    <a:cubicBezTo>
                      <a:pt x="27722" y="8400"/>
                      <a:pt x="21524" y="10837"/>
                      <a:pt x="13851" y="10837"/>
                    </a:cubicBezTo>
                    <a:cubicBezTo>
                      <a:pt x="6199" y="10837"/>
                      <a:pt x="0" y="8400"/>
                      <a:pt x="0" y="5408"/>
                    </a:cubicBezTo>
                    <a:cubicBezTo>
                      <a:pt x="0" y="2416"/>
                      <a:pt x="6199" y="0"/>
                      <a:pt x="13851" y="0"/>
                    </a:cubicBezTo>
                    <a:cubicBezTo>
                      <a:pt x="21524" y="0"/>
                      <a:pt x="27722" y="2416"/>
                      <a:pt x="27722" y="5408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93" name="Google Shape;393;p8"/>
          <p:cNvGrpSpPr/>
          <p:nvPr/>
        </p:nvGrpSpPr>
        <p:grpSpPr>
          <a:xfrm>
            <a:off x="-5596073" y="4700231"/>
            <a:ext cx="20336146" cy="3511718"/>
            <a:chOff x="-5596083" y="4138656"/>
            <a:chExt cx="20336146" cy="3511718"/>
          </a:xfrm>
        </p:grpSpPr>
        <p:sp>
          <p:nvSpPr>
            <p:cNvPr id="394" name="Google Shape;394;p8"/>
            <p:cNvSpPr/>
            <p:nvPr/>
          </p:nvSpPr>
          <p:spPr>
            <a:xfrm>
              <a:off x="-5596083" y="4138656"/>
              <a:ext cx="20336146" cy="3511718"/>
            </a:xfrm>
            <a:custGeom>
              <a:avLst/>
              <a:gdLst/>
              <a:ahLst/>
              <a:cxnLst/>
              <a:rect l="l" t="t" r="r" b="b"/>
              <a:pathLst>
                <a:path w="284810" h="49182" extrusionOk="0">
                  <a:moveTo>
                    <a:pt x="284810" y="49182"/>
                  </a:moveTo>
                  <a:lnTo>
                    <a:pt x="0" y="49182"/>
                  </a:lnTo>
                  <a:lnTo>
                    <a:pt x="75771" y="0"/>
                  </a:lnTo>
                  <a:lnTo>
                    <a:pt x="208932" y="0"/>
                  </a:lnTo>
                  <a:close/>
                </a:path>
              </a:pathLst>
            </a:custGeom>
            <a:solidFill>
              <a:srgbClr val="80B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-5586943" y="4143226"/>
              <a:ext cx="5872713" cy="3501079"/>
            </a:xfrm>
            <a:custGeom>
              <a:avLst/>
              <a:gdLst/>
              <a:ahLst/>
              <a:cxnLst/>
              <a:rect l="l" t="t" r="r" b="b"/>
              <a:pathLst>
                <a:path w="82248" h="49033" extrusionOk="0">
                  <a:moveTo>
                    <a:pt x="14364" y="49032"/>
                  </a:moveTo>
                  <a:lnTo>
                    <a:pt x="0" y="49032"/>
                  </a:lnTo>
                  <a:lnTo>
                    <a:pt x="75515" y="0"/>
                  </a:lnTo>
                  <a:lnTo>
                    <a:pt x="82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-3831870" y="4143226"/>
              <a:ext cx="4940268" cy="3501079"/>
            </a:xfrm>
            <a:custGeom>
              <a:avLst/>
              <a:gdLst/>
              <a:ahLst/>
              <a:cxnLst/>
              <a:rect l="l" t="t" r="r" b="b"/>
              <a:pathLst>
                <a:path w="69189" h="49033" extrusionOk="0">
                  <a:moveTo>
                    <a:pt x="14321" y="49032"/>
                  </a:moveTo>
                  <a:lnTo>
                    <a:pt x="0" y="49032"/>
                  </a:lnTo>
                  <a:lnTo>
                    <a:pt x="62455" y="0"/>
                  </a:lnTo>
                  <a:lnTo>
                    <a:pt x="69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-2078296" y="4143226"/>
              <a:ext cx="4007751" cy="3501079"/>
            </a:xfrm>
            <a:custGeom>
              <a:avLst/>
              <a:gdLst/>
              <a:ahLst/>
              <a:cxnLst/>
              <a:rect l="l" t="t" r="r" b="b"/>
              <a:pathLst>
                <a:path w="56129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49396" y="0"/>
                  </a:lnTo>
                  <a:lnTo>
                    <a:pt x="56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-324722" y="4143226"/>
              <a:ext cx="3076805" cy="3501079"/>
            </a:xfrm>
            <a:custGeom>
              <a:avLst/>
              <a:gdLst/>
              <a:ahLst/>
              <a:cxnLst/>
              <a:rect l="l" t="t" r="r" b="b"/>
              <a:pathLst>
                <a:path w="43091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36357" y="0"/>
                  </a:lnTo>
                  <a:lnTo>
                    <a:pt x="430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1430352" y="4143226"/>
              <a:ext cx="2144288" cy="3501079"/>
            </a:xfrm>
            <a:custGeom>
              <a:avLst/>
              <a:gdLst/>
              <a:ahLst/>
              <a:cxnLst/>
              <a:rect l="l" t="t" r="r" b="b"/>
              <a:pathLst>
                <a:path w="30031" h="49033" extrusionOk="0">
                  <a:moveTo>
                    <a:pt x="14321" y="49032"/>
                  </a:moveTo>
                  <a:lnTo>
                    <a:pt x="0" y="49032"/>
                  </a:lnTo>
                  <a:lnTo>
                    <a:pt x="23319" y="0"/>
                  </a:lnTo>
                  <a:lnTo>
                    <a:pt x="300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3183926" y="4143226"/>
              <a:ext cx="1211843" cy="3501079"/>
            </a:xfrm>
            <a:custGeom>
              <a:avLst/>
              <a:gdLst/>
              <a:ahLst/>
              <a:cxnLst/>
              <a:rect l="l" t="t" r="r" b="b"/>
              <a:pathLst>
                <a:path w="16972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10281" y="0"/>
                  </a:lnTo>
                  <a:lnTo>
                    <a:pt x="169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4739072" y="4143226"/>
              <a:ext cx="1220983" cy="3501079"/>
            </a:xfrm>
            <a:custGeom>
              <a:avLst/>
              <a:gdLst/>
              <a:ahLst/>
              <a:cxnLst/>
              <a:rect l="l" t="t" r="r" b="b"/>
              <a:pathLst>
                <a:path w="17100" h="49033" extrusionOk="0">
                  <a:moveTo>
                    <a:pt x="17099" y="49032"/>
                  </a:moveTo>
                  <a:lnTo>
                    <a:pt x="2757" y="49032"/>
                  </a:lnTo>
                  <a:lnTo>
                    <a:pt x="0" y="0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5561629" y="4143226"/>
              <a:ext cx="2152000" cy="3501079"/>
            </a:xfrm>
            <a:custGeom>
              <a:avLst/>
              <a:gdLst/>
              <a:ahLst/>
              <a:cxnLst/>
              <a:rect l="l" t="t" r="r" b="b"/>
              <a:pathLst>
                <a:path w="30139" h="49033" extrusionOk="0">
                  <a:moveTo>
                    <a:pt x="30138" y="49032"/>
                  </a:moveTo>
                  <a:lnTo>
                    <a:pt x="15818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384257" y="4143226"/>
              <a:ext cx="3084445" cy="3501079"/>
            </a:xfrm>
            <a:custGeom>
              <a:avLst/>
              <a:gdLst/>
              <a:ahLst/>
              <a:cxnLst/>
              <a:rect l="l" t="t" r="r" b="b"/>
              <a:pathLst>
                <a:path w="43198" h="49033" extrusionOk="0">
                  <a:moveTo>
                    <a:pt x="43197" y="49032"/>
                  </a:moveTo>
                  <a:lnTo>
                    <a:pt x="28855" y="49032"/>
                  </a:lnTo>
                  <a:lnTo>
                    <a:pt x="0" y="0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7206885" y="4143226"/>
              <a:ext cx="4015391" cy="3501079"/>
            </a:xfrm>
            <a:custGeom>
              <a:avLst/>
              <a:gdLst/>
              <a:ahLst/>
              <a:cxnLst/>
              <a:rect l="l" t="t" r="r" b="b"/>
              <a:pathLst>
                <a:path w="56236" h="49033" extrusionOk="0">
                  <a:moveTo>
                    <a:pt x="56235" y="49032"/>
                  </a:moveTo>
                  <a:lnTo>
                    <a:pt x="41915" y="49032"/>
                  </a:lnTo>
                  <a:lnTo>
                    <a:pt x="0" y="0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8029442" y="4143226"/>
              <a:ext cx="4946408" cy="3501079"/>
            </a:xfrm>
            <a:custGeom>
              <a:avLst/>
              <a:gdLst/>
              <a:ahLst/>
              <a:cxnLst/>
              <a:rect l="l" t="t" r="r" b="b"/>
              <a:pathLst>
                <a:path w="69275" h="49033" extrusionOk="0">
                  <a:moveTo>
                    <a:pt x="69274" y="49032"/>
                  </a:moveTo>
                  <a:lnTo>
                    <a:pt x="54953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8850499" y="4143226"/>
              <a:ext cx="5880424" cy="3501079"/>
            </a:xfrm>
            <a:custGeom>
              <a:avLst/>
              <a:gdLst/>
              <a:ahLst/>
              <a:cxnLst/>
              <a:rect l="l" t="t" r="r" b="b"/>
              <a:pathLst>
                <a:path w="82356" h="49033" extrusionOk="0">
                  <a:moveTo>
                    <a:pt x="82355" y="49032"/>
                  </a:moveTo>
                  <a:lnTo>
                    <a:pt x="68013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7" name="Google Shape;407;p8"/>
            <p:cNvGrpSpPr/>
            <p:nvPr/>
          </p:nvGrpSpPr>
          <p:grpSpPr>
            <a:xfrm>
              <a:off x="-4225655" y="4326373"/>
              <a:ext cx="17593719" cy="3021825"/>
              <a:chOff x="-4225655" y="4326373"/>
              <a:chExt cx="17593719" cy="3021825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-4225655" y="4326373"/>
                <a:ext cx="8790790" cy="3021825"/>
              </a:xfrm>
              <a:custGeom>
                <a:avLst/>
                <a:gdLst/>
                <a:ahLst/>
                <a:cxnLst/>
                <a:rect l="l" t="t" r="r" b="b"/>
                <a:pathLst>
                  <a:path w="123116" h="42321" fill="none" extrusionOk="0">
                    <a:moveTo>
                      <a:pt x="123116" y="42321"/>
                    </a:moveTo>
                    <a:lnTo>
                      <a:pt x="1" y="42321"/>
                    </a:lnTo>
                    <a:lnTo>
                      <a:pt x="58609" y="0"/>
                    </a:lnTo>
                    <a:lnTo>
                      <a:pt x="123116" y="0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-3473215" y="4871174"/>
                <a:ext cx="4067301" cy="1933723"/>
              </a:xfrm>
              <a:custGeom>
                <a:avLst/>
                <a:gdLst/>
                <a:ahLst/>
                <a:cxnLst/>
                <a:rect l="l" t="t" r="r" b="b"/>
                <a:pathLst>
                  <a:path w="56963" h="27082" fill="none" extrusionOk="0">
                    <a:moveTo>
                      <a:pt x="29176" y="27082"/>
                    </a:moveTo>
                    <a:lnTo>
                      <a:pt x="0" y="27082"/>
                    </a:lnTo>
                    <a:lnTo>
                      <a:pt x="37512" y="1"/>
                    </a:lnTo>
                    <a:lnTo>
                      <a:pt x="56962" y="1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-765847" y="5477096"/>
                <a:ext cx="903599" cy="721951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10111" fill="none" extrusionOk="0">
                    <a:moveTo>
                      <a:pt x="10346" y="0"/>
                    </a:moveTo>
                    <a:lnTo>
                      <a:pt x="1" y="10110"/>
                    </a:lnTo>
                    <a:cubicBezTo>
                      <a:pt x="4767" y="8956"/>
                      <a:pt x="8828" y="7118"/>
                      <a:pt x="10731" y="5044"/>
                    </a:cubicBezTo>
                    <a:cubicBezTo>
                      <a:pt x="12654" y="2993"/>
                      <a:pt x="12334" y="1176"/>
                      <a:pt x="103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-1119860" y="5806690"/>
                <a:ext cx="178578" cy="64191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899" extrusionOk="0">
                    <a:moveTo>
                      <a:pt x="1753" y="1"/>
                    </a:moveTo>
                    <a:cubicBezTo>
                      <a:pt x="1218" y="1"/>
                      <a:pt x="706" y="151"/>
                      <a:pt x="257" y="428"/>
                    </a:cubicBezTo>
                    <a:cubicBezTo>
                      <a:pt x="0" y="664"/>
                      <a:pt x="171" y="899"/>
                      <a:pt x="748" y="899"/>
                    </a:cubicBezTo>
                    <a:cubicBezTo>
                      <a:pt x="1261" y="899"/>
                      <a:pt x="1796" y="728"/>
                      <a:pt x="2244" y="428"/>
                    </a:cubicBezTo>
                    <a:cubicBezTo>
                      <a:pt x="2501" y="193"/>
                      <a:pt x="2287" y="1"/>
                      <a:pt x="17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-2676577" y="5445036"/>
                <a:ext cx="1691097" cy="787570"/>
              </a:xfrm>
              <a:custGeom>
                <a:avLst/>
                <a:gdLst/>
                <a:ahLst/>
                <a:cxnLst/>
                <a:rect l="l" t="t" r="r" b="b"/>
                <a:pathLst>
                  <a:path w="23684" h="11030" fill="none" extrusionOk="0">
                    <a:moveTo>
                      <a:pt x="9940" y="11029"/>
                    </a:moveTo>
                    <a:lnTo>
                      <a:pt x="1" y="11029"/>
                    </a:lnTo>
                    <a:lnTo>
                      <a:pt x="15240" y="0"/>
                    </a:lnTo>
                    <a:lnTo>
                      <a:pt x="23683" y="0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4572704" y="4326373"/>
                <a:ext cx="8795360" cy="3021825"/>
              </a:xfrm>
              <a:custGeom>
                <a:avLst/>
                <a:gdLst/>
                <a:ahLst/>
                <a:cxnLst/>
                <a:rect l="l" t="t" r="r" b="b"/>
                <a:pathLst>
                  <a:path w="123180" h="42321" fill="none" extrusionOk="0">
                    <a:moveTo>
                      <a:pt x="0" y="0"/>
                    </a:moveTo>
                    <a:lnTo>
                      <a:pt x="64486" y="0"/>
                    </a:lnTo>
                    <a:lnTo>
                      <a:pt x="123179" y="42321"/>
                    </a:lnTo>
                    <a:lnTo>
                      <a:pt x="107" y="42321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8543754" y="4871174"/>
                <a:ext cx="4071870" cy="1933723"/>
              </a:xfrm>
              <a:custGeom>
                <a:avLst/>
                <a:gdLst/>
                <a:ahLst/>
                <a:cxnLst/>
                <a:rect l="l" t="t" r="r" b="b"/>
                <a:pathLst>
                  <a:path w="57027" h="27082" fill="none" extrusionOk="0">
                    <a:moveTo>
                      <a:pt x="1" y="1"/>
                    </a:moveTo>
                    <a:lnTo>
                      <a:pt x="19451" y="1"/>
                    </a:lnTo>
                    <a:lnTo>
                      <a:pt x="57027" y="27082"/>
                    </a:lnTo>
                    <a:lnTo>
                      <a:pt x="27851" y="27082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9000088" y="5477096"/>
                <a:ext cx="908168" cy="721951"/>
              </a:xfrm>
              <a:custGeom>
                <a:avLst/>
                <a:gdLst/>
                <a:ahLst/>
                <a:cxnLst/>
                <a:rect l="l" t="t" r="r" b="b"/>
                <a:pathLst>
                  <a:path w="12719" h="10111" fill="none" extrusionOk="0">
                    <a:moveTo>
                      <a:pt x="12718" y="10110"/>
                    </a:moveTo>
                    <a:lnTo>
                      <a:pt x="2352" y="0"/>
                    </a:lnTo>
                    <a:cubicBezTo>
                      <a:pt x="343" y="1176"/>
                      <a:pt x="1" y="2993"/>
                      <a:pt x="1946" y="5044"/>
                    </a:cubicBezTo>
                    <a:cubicBezTo>
                      <a:pt x="3891" y="7118"/>
                      <a:pt x="7930" y="8956"/>
                      <a:pt x="12718" y="10110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10082121" y="5806690"/>
                <a:ext cx="180149" cy="64191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899" extrusionOk="0">
                    <a:moveTo>
                      <a:pt x="728" y="1"/>
                    </a:moveTo>
                    <a:cubicBezTo>
                      <a:pt x="193" y="1"/>
                      <a:pt x="1" y="193"/>
                      <a:pt x="257" y="428"/>
                    </a:cubicBezTo>
                    <a:cubicBezTo>
                      <a:pt x="706" y="728"/>
                      <a:pt x="1219" y="877"/>
                      <a:pt x="1754" y="899"/>
                    </a:cubicBezTo>
                    <a:cubicBezTo>
                      <a:pt x="2309" y="899"/>
                      <a:pt x="2523" y="685"/>
                      <a:pt x="2245" y="428"/>
                    </a:cubicBezTo>
                    <a:cubicBezTo>
                      <a:pt x="1796" y="151"/>
                      <a:pt x="1262" y="1"/>
                      <a:pt x="7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10124891" y="5445036"/>
                <a:ext cx="1694096" cy="787570"/>
              </a:xfrm>
              <a:custGeom>
                <a:avLst/>
                <a:gdLst/>
                <a:ahLst/>
                <a:cxnLst/>
                <a:rect l="l" t="t" r="r" b="b"/>
                <a:pathLst>
                  <a:path w="23726" h="11030" fill="none" extrusionOk="0">
                    <a:moveTo>
                      <a:pt x="0" y="0"/>
                    </a:moveTo>
                    <a:lnTo>
                      <a:pt x="8443" y="0"/>
                    </a:lnTo>
                    <a:lnTo>
                      <a:pt x="23726" y="11029"/>
                    </a:lnTo>
                    <a:lnTo>
                      <a:pt x="13787" y="11029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3580709" y="5420616"/>
                <a:ext cx="1979492" cy="773789"/>
              </a:xfrm>
              <a:custGeom>
                <a:avLst/>
                <a:gdLst/>
                <a:ahLst/>
                <a:cxnLst/>
                <a:rect l="l" t="t" r="r" b="b"/>
                <a:pathLst>
                  <a:path w="27723" h="10837" fill="none" extrusionOk="0">
                    <a:moveTo>
                      <a:pt x="27722" y="5408"/>
                    </a:moveTo>
                    <a:cubicBezTo>
                      <a:pt x="27722" y="8400"/>
                      <a:pt x="21524" y="10837"/>
                      <a:pt x="13851" y="10837"/>
                    </a:cubicBezTo>
                    <a:cubicBezTo>
                      <a:pt x="6199" y="10837"/>
                      <a:pt x="0" y="8400"/>
                      <a:pt x="0" y="5408"/>
                    </a:cubicBezTo>
                    <a:cubicBezTo>
                      <a:pt x="0" y="2416"/>
                      <a:pt x="6199" y="0"/>
                      <a:pt x="13851" y="0"/>
                    </a:cubicBezTo>
                    <a:cubicBezTo>
                      <a:pt x="21524" y="0"/>
                      <a:pt x="27722" y="2416"/>
                      <a:pt x="27722" y="5408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8"/>
          <p:cNvGrpSpPr/>
          <p:nvPr/>
        </p:nvGrpSpPr>
        <p:grpSpPr>
          <a:xfrm>
            <a:off x="-758173" y="-443900"/>
            <a:ext cx="3672473" cy="6031299"/>
            <a:chOff x="237850" y="660025"/>
            <a:chExt cx="2725600" cy="4476250"/>
          </a:xfrm>
        </p:grpSpPr>
        <p:sp>
          <p:nvSpPr>
            <p:cNvPr id="420" name="Google Shape;420;p8"/>
            <p:cNvSpPr/>
            <p:nvPr/>
          </p:nvSpPr>
          <p:spPr>
            <a:xfrm>
              <a:off x="582175" y="3663275"/>
              <a:ext cx="109600" cy="43700"/>
            </a:xfrm>
            <a:custGeom>
              <a:avLst/>
              <a:gdLst/>
              <a:ahLst/>
              <a:cxnLst/>
              <a:rect l="l" t="t" r="r" b="b"/>
              <a:pathLst>
                <a:path w="4384" h="1748" extrusionOk="0">
                  <a:moveTo>
                    <a:pt x="1" y="0"/>
                  </a:moveTo>
                  <a:lnTo>
                    <a:pt x="1" y="1747"/>
                  </a:lnTo>
                  <a:lnTo>
                    <a:pt x="4383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1258975" y="4396100"/>
              <a:ext cx="117900" cy="84350"/>
            </a:xfrm>
            <a:custGeom>
              <a:avLst/>
              <a:gdLst/>
              <a:ahLst/>
              <a:cxnLst/>
              <a:rect l="l" t="t" r="r" b="b"/>
              <a:pathLst>
                <a:path w="4716" h="3374" extrusionOk="0">
                  <a:moveTo>
                    <a:pt x="697" y="0"/>
                  </a:moveTo>
                  <a:lnTo>
                    <a:pt x="0" y="1606"/>
                  </a:lnTo>
                  <a:lnTo>
                    <a:pt x="4019" y="3373"/>
                  </a:lnTo>
                  <a:lnTo>
                    <a:pt x="4716" y="1768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1939550" y="4427400"/>
              <a:ext cx="114375" cy="100250"/>
            </a:xfrm>
            <a:custGeom>
              <a:avLst/>
              <a:gdLst/>
              <a:ahLst/>
              <a:cxnLst/>
              <a:rect l="l" t="t" r="r" b="b"/>
              <a:pathLst>
                <a:path w="4575" h="4010" extrusionOk="0">
                  <a:moveTo>
                    <a:pt x="3534" y="1"/>
                  </a:moveTo>
                  <a:lnTo>
                    <a:pt x="0" y="2606"/>
                  </a:lnTo>
                  <a:lnTo>
                    <a:pt x="1040" y="4009"/>
                  </a:lnTo>
                  <a:lnTo>
                    <a:pt x="4575" y="1404"/>
                  </a:lnTo>
                  <a:lnTo>
                    <a:pt x="35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2849075" y="4371875"/>
              <a:ext cx="114375" cy="100225"/>
            </a:xfrm>
            <a:custGeom>
              <a:avLst/>
              <a:gdLst/>
              <a:ahLst/>
              <a:cxnLst/>
              <a:rect l="l" t="t" r="r" b="b"/>
              <a:pathLst>
                <a:path w="4575" h="4009" extrusionOk="0">
                  <a:moveTo>
                    <a:pt x="3535" y="0"/>
                  </a:moveTo>
                  <a:lnTo>
                    <a:pt x="1" y="2605"/>
                  </a:lnTo>
                  <a:lnTo>
                    <a:pt x="1041" y="4009"/>
                  </a:lnTo>
                  <a:lnTo>
                    <a:pt x="4575" y="1404"/>
                  </a:lnTo>
                  <a:lnTo>
                    <a:pt x="35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2286400" y="4685900"/>
              <a:ext cx="43700" cy="109825"/>
            </a:xfrm>
            <a:custGeom>
              <a:avLst/>
              <a:gdLst/>
              <a:ahLst/>
              <a:cxnLst/>
              <a:rect l="l" t="t" r="r" b="b"/>
              <a:pathLst>
                <a:path w="1748" h="4393" extrusionOk="0">
                  <a:moveTo>
                    <a:pt x="0" y="0"/>
                  </a:moveTo>
                  <a:lnTo>
                    <a:pt x="0" y="4393"/>
                  </a:lnTo>
                  <a:lnTo>
                    <a:pt x="1747" y="4393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2641575" y="4923950"/>
              <a:ext cx="118175" cy="82325"/>
            </a:xfrm>
            <a:custGeom>
              <a:avLst/>
              <a:gdLst/>
              <a:ahLst/>
              <a:cxnLst/>
              <a:rect l="l" t="t" r="r" b="b"/>
              <a:pathLst>
                <a:path w="4727" h="3293" extrusionOk="0">
                  <a:moveTo>
                    <a:pt x="657" y="0"/>
                  </a:moveTo>
                  <a:lnTo>
                    <a:pt x="1" y="1626"/>
                  </a:lnTo>
                  <a:lnTo>
                    <a:pt x="4060" y="3292"/>
                  </a:lnTo>
                  <a:lnTo>
                    <a:pt x="4726" y="167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39025" y="2920600"/>
              <a:ext cx="118150" cy="84075"/>
            </a:xfrm>
            <a:custGeom>
              <a:avLst/>
              <a:gdLst/>
              <a:ahLst/>
              <a:cxnLst/>
              <a:rect l="l" t="t" r="r" b="b"/>
              <a:pathLst>
                <a:path w="4726" h="3363" extrusionOk="0">
                  <a:moveTo>
                    <a:pt x="707" y="0"/>
                  </a:moveTo>
                  <a:lnTo>
                    <a:pt x="0" y="1596"/>
                  </a:lnTo>
                  <a:lnTo>
                    <a:pt x="4029" y="3363"/>
                  </a:lnTo>
                  <a:lnTo>
                    <a:pt x="4726" y="1767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1965550" y="1064925"/>
              <a:ext cx="118175" cy="84075"/>
            </a:xfrm>
            <a:custGeom>
              <a:avLst/>
              <a:gdLst/>
              <a:ahLst/>
              <a:cxnLst/>
              <a:rect l="l" t="t" r="r" b="b"/>
              <a:pathLst>
                <a:path w="4727" h="3363" extrusionOk="0">
                  <a:moveTo>
                    <a:pt x="697" y="0"/>
                  </a:moveTo>
                  <a:lnTo>
                    <a:pt x="0" y="1596"/>
                  </a:lnTo>
                  <a:lnTo>
                    <a:pt x="4019" y="3363"/>
                  </a:lnTo>
                  <a:lnTo>
                    <a:pt x="4726" y="1768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1190825" y="3453500"/>
              <a:ext cx="50500" cy="112350"/>
            </a:xfrm>
            <a:custGeom>
              <a:avLst/>
              <a:gdLst/>
              <a:ahLst/>
              <a:cxnLst/>
              <a:rect l="l" t="t" r="r" b="b"/>
              <a:pathLst>
                <a:path w="2020" h="4494" extrusionOk="0">
                  <a:moveTo>
                    <a:pt x="273" y="0"/>
                  </a:moveTo>
                  <a:lnTo>
                    <a:pt x="0" y="4383"/>
                  </a:lnTo>
                  <a:lnTo>
                    <a:pt x="1747" y="4494"/>
                  </a:lnTo>
                  <a:lnTo>
                    <a:pt x="2020" y="10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2095800" y="4191375"/>
              <a:ext cx="50275" cy="112100"/>
            </a:xfrm>
            <a:custGeom>
              <a:avLst/>
              <a:gdLst/>
              <a:ahLst/>
              <a:cxnLst/>
              <a:rect l="l" t="t" r="r" b="b"/>
              <a:pathLst>
                <a:path w="2011" h="4484" extrusionOk="0">
                  <a:moveTo>
                    <a:pt x="273" y="0"/>
                  </a:moveTo>
                  <a:lnTo>
                    <a:pt x="1" y="4383"/>
                  </a:lnTo>
                  <a:lnTo>
                    <a:pt x="1748" y="4484"/>
                  </a:lnTo>
                  <a:lnTo>
                    <a:pt x="2010" y="10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2644100" y="4122200"/>
              <a:ext cx="118175" cy="86625"/>
            </a:xfrm>
            <a:custGeom>
              <a:avLst/>
              <a:gdLst/>
              <a:ahLst/>
              <a:cxnLst/>
              <a:rect l="l" t="t" r="r" b="b"/>
              <a:pathLst>
                <a:path w="4727" h="3465" extrusionOk="0">
                  <a:moveTo>
                    <a:pt x="758" y="1"/>
                  </a:moveTo>
                  <a:lnTo>
                    <a:pt x="1" y="1576"/>
                  </a:lnTo>
                  <a:lnTo>
                    <a:pt x="3969" y="3464"/>
                  </a:lnTo>
                  <a:lnTo>
                    <a:pt x="4726" y="1889"/>
                  </a:lnTo>
                  <a:lnTo>
                    <a:pt x="7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2400250" y="4371100"/>
              <a:ext cx="92675" cy="116900"/>
            </a:xfrm>
            <a:custGeom>
              <a:avLst/>
              <a:gdLst/>
              <a:ahLst/>
              <a:cxnLst/>
              <a:rect l="l" t="t" r="r" b="b"/>
              <a:pathLst>
                <a:path w="3707" h="4676" extrusionOk="0">
                  <a:moveTo>
                    <a:pt x="1515" y="1"/>
                  </a:moveTo>
                  <a:lnTo>
                    <a:pt x="0" y="869"/>
                  </a:lnTo>
                  <a:lnTo>
                    <a:pt x="2202" y="4676"/>
                  </a:lnTo>
                  <a:lnTo>
                    <a:pt x="3706" y="3797"/>
                  </a:lnTo>
                  <a:lnTo>
                    <a:pt x="1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2651175" y="4658375"/>
              <a:ext cx="117400" cy="69700"/>
            </a:xfrm>
            <a:custGeom>
              <a:avLst/>
              <a:gdLst/>
              <a:ahLst/>
              <a:cxnLst/>
              <a:rect l="l" t="t" r="r" b="b"/>
              <a:pathLst>
                <a:path w="4696" h="2788" extrusionOk="0">
                  <a:moveTo>
                    <a:pt x="4261" y="1"/>
                  </a:moveTo>
                  <a:lnTo>
                    <a:pt x="0" y="1091"/>
                  </a:lnTo>
                  <a:lnTo>
                    <a:pt x="434" y="2788"/>
                  </a:lnTo>
                  <a:lnTo>
                    <a:pt x="4696" y="1697"/>
                  </a:lnTo>
                  <a:lnTo>
                    <a:pt x="4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303750" y="2062050"/>
              <a:ext cx="50250" cy="112375"/>
            </a:xfrm>
            <a:custGeom>
              <a:avLst/>
              <a:gdLst/>
              <a:ahLst/>
              <a:cxnLst/>
              <a:rect l="l" t="t" r="r" b="b"/>
              <a:pathLst>
                <a:path w="2010" h="4495" extrusionOk="0">
                  <a:moveTo>
                    <a:pt x="263" y="1"/>
                  </a:moveTo>
                  <a:lnTo>
                    <a:pt x="0" y="4383"/>
                  </a:lnTo>
                  <a:lnTo>
                    <a:pt x="1747" y="4494"/>
                  </a:lnTo>
                  <a:lnTo>
                    <a:pt x="2010" y="102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2237925" y="786475"/>
              <a:ext cx="114125" cy="56575"/>
            </a:xfrm>
            <a:custGeom>
              <a:avLst/>
              <a:gdLst/>
              <a:ahLst/>
              <a:cxnLst/>
              <a:rect l="l" t="t" r="r" b="b"/>
              <a:pathLst>
                <a:path w="4565" h="2263" extrusionOk="0">
                  <a:moveTo>
                    <a:pt x="203" y="1"/>
                  </a:moveTo>
                  <a:lnTo>
                    <a:pt x="1" y="1738"/>
                  </a:lnTo>
                  <a:lnTo>
                    <a:pt x="4353" y="2263"/>
                  </a:lnTo>
                  <a:lnTo>
                    <a:pt x="4565" y="52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1555325" y="1172975"/>
              <a:ext cx="96225" cy="115875"/>
            </a:xfrm>
            <a:custGeom>
              <a:avLst/>
              <a:gdLst/>
              <a:ahLst/>
              <a:cxnLst/>
              <a:rect l="l" t="t" r="r" b="b"/>
              <a:pathLst>
                <a:path w="3849" h="4635" extrusionOk="0">
                  <a:moveTo>
                    <a:pt x="2374" y="0"/>
                  </a:moveTo>
                  <a:lnTo>
                    <a:pt x="1" y="3696"/>
                  </a:lnTo>
                  <a:lnTo>
                    <a:pt x="1475" y="4635"/>
                  </a:lnTo>
                  <a:lnTo>
                    <a:pt x="3848" y="939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1216300" y="1115675"/>
              <a:ext cx="61875" cy="115625"/>
            </a:xfrm>
            <a:custGeom>
              <a:avLst/>
              <a:gdLst/>
              <a:ahLst/>
              <a:cxnLst/>
              <a:rect l="l" t="t" r="r" b="b"/>
              <a:pathLst>
                <a:path w="2475" h="4625" extrusionOk="0">
                  <a:moveTo>
                    <a:pt x="1728" y="0"/>
                  </a:moveTo>
                  <a:lnTo>
                    <a:pt x="1" y="303"/>
                  </a:lnTo>
                  <a:lnTo>
                    <a:pt x="758" y="4625"/>
                  </a:lnTo>
                  <a:lnTo>
                    <a:pt x="2475" y="4322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2473700" y="1004850"/>
              <a:ext cx="115650" cy="96950"/>
            </a:xfrm>
            <a:custGeom>
              <a:avLst/>
              <a:gdLst/>
              <a:ahLst/>
              <a:cxnLst/>
              <a:rect l="l" t="t" r="r" b="b"/>
              <a:pathLst>
                <a:path w="4626" h="3878" extrusionOk="0">
                  <a:moveTo>
                    <a:pt x="3656" y="0"/>
                  </a:moveTo>
                  <a:lnTo>
                    <a:pt x="1" y="2424"/>
                  </a:lnTo>
                  <a:lnTo>
                    <a:pt x="970" y="3878"/>
                  </a:lnTo>
                  <a:lnTo>
                    <a:pt x="4625" y="1454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1419525" y="725650"/>
              <a:ext cx="66675" cy="116900"/>
            </a:xfrm>
            <a:custGeom>
              <a:avLst/>
              <a:gdLst/>
              <a:ahLst/>
              <a:cxnLst/>
              <a:rect l="l" t="t" r="r" b="b"/>
              <a:pathLst>
                <a:path w="2667" h="4676" extrusionOk="0">
                  <a:moveTo>
                    <a:pt x="1697" y="0"/>
                  </a:moveTo>
                  <a:lnTo>
                    <a:pt x="0" y="394"/>
                  </a:lnTo>
                  <a:lnTo>
                    <a:pt x="960" y="4676"/>
                  </a:lnTo>
                  <a:lnTo>
                    <a:pt x="2666" y="4292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1847900" y="676675"/>
              <a:ext cx="103025" cy="112875"/>
            </a:xfrm>
            <a:custGeom>
              <a:avLst/>
              <a:gdLst/>
              <a:ahLst/>
              <a:cxnLst/>
              <a:rect l="l" t="t" r="r" b="b"/>
              <a:pathLst>
                <a:path w="4121" h="4515" extrusionOk="0">
                  <a:moveTo>
                    <a:pt x="2768" y="0"/>
                  </a:moveTo>
                  <a:lnTo>
                    <a:pt x="1" y="3413"/>
                  </a:lnTo>
                  <a:lnTo>
                    <a:pt x="1354" y="4514"/>
                  </a:lnTo>
                  <a:lnTo>
                    <a:pt x="4121" y="1101"/>
                  </a:lnTo>
                  <a:lnTo>
                    <a:pt x="2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1265525" y="1646025"/>
              <a:ext cx="117925" cy="77025"/>
            </a:xfrm>
            <a:custGeom>
              <a:avLst/>
              <a:gdLst/>
              <a:ahLst/>
              <a:cxnLst/>
              <a:rect l="l" t="t" r="r" b="b"/>
              <a:pathLst>
                <a:path w="4717" h="3081" extrusionOk="0">
                  <a:moveTo>
                    <a:pt x="566" y="1"/>
                  </a:moveTo>
                  <a:lnTo>
                    <a:pt x="1" y="1657"/>
                  </a:lnTo>
                  <a:lnTo>
                    <a:pt x="4151" y="3081"/>
                  </a:lnTo>
                  <a:lnTo>
                    <a:pt x="4716" y="1425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1746925" y="1455950"/>
              <a:ext cx="104300" cy="112100"/>
            </a:xfrm>
            <a:custGeom>
              <a:avLst/>
              <a:gdLst/>
              <a:ahLst/>
              <a:cxnLst/>
              <a:rect l="l" t="t" r="r" b="b"/>
              <a:pathLst>
                <a:path w="4172" h="4484" extrusionOk="0">
                  <a:moveTo>
                    <a:pt x="1344" y="1"/>
                  </a:moveTo>
                  <a:lnTo>
                    <a:pt x="1" y="1131"/>
                  </a:lnTo>
                  <a:lnTo>
                    <a:pt x="2838" y="4484"/>
                  </a:lnTo>
                  <a:lnTo>
                    <a:pt x="4171" y="3363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73B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2237675" y="1276725"/>
              <a:ext cx="92425" cy="117150"/>
            </a:xfrm>
            <a:custGeom>
              <a:avLst/>
              <a:gdLst/>
              <a:ahLst/>
              <a:cxnLst/>
              <a:rect l="l" t="t" r="r" b="b"/>
              <a:pathLst>
                <a:path w="3697" h="4686" extrusionOk="0">
                  <a:moveTo>
                    <a:pt x="2182" y="0"/>
                  </a:moveTo>
                  <a:lnTo>
                    <a:pt x="1" y="3817"/>
                  </a:lnTo>
                  <a:lnTo>
                    <a:pt x="1515" y="4686"/>
                  </a:lnTo>
                  <a:lnTo>
                    <a:pt x="3696" y="869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1152700" y="2567950"/>
              <a:ext cx="48225" cy="111600"/>
            </a:xfrm>
            <a:custGeom>
              <a:avLst/>
              <a:gdLst/>
              <a:ahLst/>
              <a:cxnLst/>
              <a:rect l="l" t="t" r="r" b="b"/>
              <a:pathLst>
                <a:path w="1929" h="4464" extrusionOk="0">
                  <a:moveTo>
                    <a:pt x="1737" y="0"/>
                  </a:moveTo>
                  <a:lnTo>
                    <a:pt x="0" y="81"/>
                  </a:lnTo>
                  <a:lnTo>
                    <a:pt x="192" y="4463"/>
                  </a:lnTo>
                  <a:lnTo>
                    <a:pt x="1929" y="4393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1018150" y="2825175"/>
              <a:ext cx="80300" cy="118175"/>
            </a:xfrm>
            <a:custGeom>
              <a:avLst/>
              <a:gdLst/>
              <a:ahLst/>
              <a:cxnLst/>
              <a:rect l="l" t="t" r="r" b="b"/>
              <a:pathLst>
                <a:path w="3212" h="4727" extrusionOk="0">
                  <a:moveTo>
                    <a:pt x="1576" y="1"/>
                  </a:moveTo>
                  <a:lnTo>
                    <a:pt x="0" y="4100"/>
                  </a:lnTo>
                  <a:lnTo>
                    <a:pt x="1626" y="4726"/>
                  </a:lnTo>
                  <a:lnTo>
                    <a:pt x="3211" y="62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482725" y="4260550"/>
              <a:ext cx="80300" cy="118150"/>
            </a:xfrm>
            <a:custGeom>
              <a:avLst/>
              <a:gdLst/>
              <a:ahLst/>
              <a:cxnLst/>
              <a:rect l="l" t="t" r="r" b="b"/>
              <a:pathLst>
                <a:path w="3212" h="4726" extrusionOk="0">
                  <a:moveTo>
                    <a:pt x="1586" y="0"/>
                  </a:moveTo>
                  <a:lnTo>
                    <a:pt x="1" y="4100"/>
                  </a:lnTo>
                  <a:lnTo>
                    <a:pt x="1626" y="4726"/>
                  </a:lnTo>
                  <a:lnTo>
                    <a:pt x="3212" y="626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1177175" y="3139450"/>
              <a:ext cx="117675" cy="73000"/>
            </a:xfrm>
            <a:custGeom>
              <a:avLst/>
              <a:gdLst/>
              <a:ahLst/>
              <a:cxnLst/>
              <a:rect l="l" t="t" r="r" b="b"/>
              <a:pathLst>
                <a:path w="4707" h="2920" extrusionOk="0">
                  <a:moveTo>
                    <a:pt x="4211" y="1"/>
                  </a:moveTo>
                  <a:lnTo>
                    <a:pt x="1" y="1243"/>
                  </a:lnTo>
                  <a:lnTo>
                    <a:pt x="496" y="2919"/>
                  </a:lnTo>
                  <a:lnTo>
                    <a:pt x="4706" y="1677"/>
                  </a:lnTo>
                  <a:lnTo>
                    <a:pt x="4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44475" y="2103950"/>
              <a:ext cx="96200" cy="116150"/>
            </a:xfrm>
            <a:custGeom>
              <a:avLst/>
              <a:gdLst/>
              <a:ahLst/>
              <a:cxnLst/>
              <a:rect l="l" t="t" r="r" b="b"/>
              <a:pathLst>
                <a:path w="3848" h="4646" extrusionOk="0">
                  <a:moveTo>
                    <a:pt x="2373" y="1"/>
                  </a:moveTo>
                  <a:lnTo>
                    <a:pt x="0" y="3697"/>
                  </a:lnTo>
                  <a:lnTo>
                    <a:pt x="1475" y="4646"/>
                  </a:lnTo>
                  <a:lnTo>
                    <a:pt x="3847" y="950"/>
                  </a:lnTo>
                  <a:lnTo>
                    <a:pt x="2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81100" y="2506100"/>
              <a:ext cx="115650" cy="97200"/>
            </a:xfrm>
            <a:custGeom>
              <a:avLst/>
              <a:gdLst/>
              <a:ahLst/>
              <a:cxnLst/>
              <a:rect l="l" t="t" r="r" b="b"/>
              <a:pathLst>
                <a:path w="4626" h="3888" extrusionOk="0">
                  <a:moveTo>
                    <a:pt x="3656" y="0"/>
                  </a:moveTo>
                  <a:lnTo>
                    <a:pt x="1" y="2424"/>
                  </a:lnTo>
                  <a:lnTo>
                    <a:pt x="960" y="3888"/>
                  </a:lnTo>
                  <a:lnTo>
                    <a:pt x="4625" y="1454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1211775" y="2019900"/>
              <a:ext cx="114625" cy="100250"/>
            </a:xfrm>
            <a:custGeom>
              <a:avLst/>
              <a:gdLst/>
              <a:ahLst/>
              <a:cxnLst/>
              <a:rect l="l" t="t" r="r" b="b"/>
              <a:pathLst>
                <a:path w="4585" h="4010" extrusionOk="0">
                  <a:moveTo>
                    <a:pt x="1040" y="0"/>
                  </a:moveTo>
                  <a:lnTo>
                    <a:pt x="0" y="1414"/>
                  </a:lnTo>
                  <a:lnTo>
                    <a:pt x="3544" y="4009"/>
                  </a:lnTo>
                  <a:lnTo>
                    <a:pt x="4584" y="259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462175" y="4818175"/>
              <a:ext cx="109850" cy="43700"/>
            </a:xfrm>
            <a:custGeom>
              <a:avLst/>
              <a:gdLst/>
              <a:ahLst/>
              <a:cxnLst/>
              <a:rect l="l" t="t" r="r" b="b"/>
              <a:pathLst>
                <a:path w="4394" h="1748" extrusionOk="0">
                  <a:moveTo>
                    <a:pt x="1" y="1"/>
                  </a:moveTo>
                  <a:lnTo>
                    <a:pt x="1" y="1747"/>
                  </a:lnTo>
                  <a:lnTo>
                    <a:pt x="4393" y="1747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106250" y="5031225"/>
              <a:ext cx="111600" cy="105050"/>
            </a:xfrm>
            <a:custGeom>
              <a:avLst/>
              <a:gdLst/>
              <a:ahLst/>
              <a:cxnLst/>
              <a:rect l="l" t="t" r="r" b="b"/>
              <a:pathLst>
                <a:path w="4464" h="4202" extrusionOk="0">
                  <a:moveTo>
                    <a:pt x="3312" y="1"/>
                  </a:moveTo>
                  <a:lnTo>
                    <a:pt x="0" y="2879"/>
                  </a:lnTo>
                  <a:lnTo>
                    <a:pt x="1141" y="4201"/>
                  </a:lnTo>
                  <a:lnTo>
                    <a:pt x="4464" y="1324"/>
                  </a:lnTo>
                  <a:lnTo>
                    <a:pt x="33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396150" y="3257100"/>
              <a:ext cx="96200" cy="115900"/>
            </a:xfrm>
            <a:custGeom>
              <a:avLst/>
              <a:gdLst/>
              <a:ahLst/>
              <a:cxnLst/>
              <a:rect l="l" t="t" r="r" b="b"/>
              <a:pathLst>
                <a:path w="3848" h="4636" extrusionOk="0">
                  <a:moveTo>
                    <a:pt x="2373" y="0"/>
                  </a:moveTo>
                  <a:lnTo>
                    <a:pt x="0" y="3696"/>
                  </a:lnTo>
                  <a:lnTo>
                    <a:pt x="1474" y="4635"/>
                  </a:lnTo>
                  <a:lnTo>
                    <a:pt x="3847" y="950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623850" y="950825"/>
              <a:ext cx="86350" cy="117900"/>
            </a:xfrm>
            <a:custGeom>
              <a:avLst/>
              <a:gdLst/>
              <a:ahLst/>
              <a:cxnLst/>
              <a:rect l="l" t="t" r="r" b="b"/>
              <a:pathLst>
                <a:path w="3454" h="4716" extrusionOk="0">
                  <a:moveTo>
                    <a:pt x="1868" y="0"/>
                  </a:moveTo>
                  <a:lnTo>
                    <a:pt x="0" y="3969"/>
                  </a:lnTo>
                  <a:lnTo>
                    <a:pt x="1585" y="4716"/>
                  </a:lnTo>
                  <a:lnTo>
                    <a:pt x="3453" y="737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1012100" y="768825"/>
              <a:ext cx="117150" cy="91150"/>
            </a:xfrm>
            <a:custGeom>
              <a:avLst/>
              <a:gdLst/>
              <a:ahLst/>
              <a:cxnLst/>
              <a:rect l="l" t="t" r="r" b="b"/>
              <a:pathLst>
                <a:path w="4686" h="3646" extrusionOk="0">
                  <a:moveTo>
                    <a:pt x="838" y="0"/>
                  </a:moveTo>
                  <a:lnTo>
                    <a:pt x="0" y="1535"/>
                  </a:lnTo>
                  <a:lnTo>
                    <a:pt x="3847" y="3645"/>
                  </a:lnTo>
                  <a:lnTo>
                    <a:pt x="4685" y="2110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360050" y="660025"/>
              <a:ext cx="116900" cy="92900"/>
            </a:xfrm>
            <a:custGeom>
              <a:avLst/>
              <a:gdLst/>
              <a:ahLst/>
              <a:cxnLst/>
              <a:rect l="l" t="t" r="r" b="b"/>
              <a:pathLst>
                <a:path w="4676" h="3716" extrusionOk="0">
                  <a:moveTo>
                    <a:pt x="3807" y="0"/>
                  </a:moveTo>
                  <a:lnTo>
                    <a:pt x="0" y="2201"/>
                  </a:lnTo>
                  <a:lnTo>
                    <a:pt x="868" y="3716"/>
                  </a:lnTo>
                  <a:lnTo>
                    <a:pt x="4675" y="1515"/>
                  </a:lnTo>
                  <a:lnTo>
                    <a:pt x="38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37850" y="1312825"/>
              <a:ext cx="118175" cy="82825"/>
            </a:xfrm>
            <a:custGeom>
              <a:avLst/>
              <a:gdLst/>
              <a:ahLst/>
              <a:cxnLst/>
              <a:rect l="l" t="t" r="r" b="b"/>
              <a:pathLst>
                <a:path w="4727" h="3313" extrusionOk="0">
                  <a:moveTo>
                    <a:pt x="677" y="0"/>
                  </a:moveTo>
                  <a:lnTo>
                    <a:pt x="1" y="1616"/>
                  </a:lnTo>
                  <a:lnTo>
                    <a:pt x="4050" y="3312"/>
                  </a:lnTo>
                  <a:lnTo>
                    <a:pt x="4727" y="1697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415575" y="1670275"/>
              <a:ext cx="107325" cy="109825"/>
            </a:xfrm>
            <a:custGeom>
              <a:avLst/>
              <a:gdLst/>
              <a:ahLst/>
              <a:cxnLst/>
              <a:rect l="l" t="t" r="r" b="b"/>
              <a:pathLst>
                <a:path w="4293" h="4393" extrusionOk="0">
                  <a:moveTo>
                    <a:pt x="1263" y="0"/>
                  </a:moveTo>
                  <a:lnTo>
                    <a:pt x="1" y="1212"/>
                  </a:lnTo>
                  <a:lnTo>
                    <a:pt x="3030" y="4393"/>
                  </a:lnTo>
                  <a:lnTo>
                    <a:pt x="4292" y="3181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790200" y="1477650"/>
              <a:ext cx="60100" cy="115150"/>
            </a:xfrm>
            <a:custGeom>
              <a:avLst/>
              <a:gdLst/>
              <a:ahLst/>
              <a:cxnLst/>
              <a:rect l="l" t="t" r="r" b="b"/>
              <a:pathLst>
                <a:path w="2404" h="4606" extrusionOk="0">
                  <a:moveTo>
                    <a:pt x="677" y="1"/>
                  </a:moveTo>
                  <a:lnTo>
                    <a:pt x="0" y="4343"/>
                  </a:lnTo>
                  <a:lnTo>
                    <a:pt x="1727" y="4605"/>
                  </a:lnTo>
                  <a:lnTo>
                    <a:pt x="2404" y="263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837650" y="1232300"/>
              <a:ext cx="95450" cy="116400"/>
            </a:xfrm>
            <a:custGeom>
              <a:avLst/>
              <a:gdLst/>
              <a:ahLst/>
              <a:cxnLst/>
              <a:rect l="l" t="t" r="r" b="b"/>
              <a:pathLst>
                <a:path w="3818" h="4656" extrusionOk="0">
                  <a:moveTo>
                    <a:pt x="1475" y="0"/>
                  </a:moveTo>
                  <a:lnTo>
                    <a:pt x="1" y="929"/>
                  </a:lnTo>
                  <a:lnTo>
                    <a:pt x="2333" y="4655"/>
                  </a:lnTo>
                  <a:lnTo>
                    <a:pt x="3818" y="3726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1244575" y="3745050"/>
              <a:ext cx="115650" cy="97225"/>
            </a:xfrm>
            <a:custGeom>
              <a:avLst/>
              <a:gdLst/>
              <a:ahLst/>
              <a:cxnLst/>
              <a:rect l="l" t="t" r="r" b="b"/>
              <a:pathLst>
                <a:path w="4626" h="3889" extrusionOk="0">
                  <a:moveTo>
                    <a:pt x="3656" y="1"/>
                  </a:moveTo>
                  <a:lnTo>
                    <a:pt x="1" y="2434"/>
                  </a:lnTo>
                  <a:lnTo>
                    <a:pt x="970" y="3888"/>
                  </a:lnTo>
                  <a:lnTo>
                    <a:pt x="4626" y="1455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688450" y="3413850"/>
              <a:ext cx="118175" cy="76775"/>
            </a:xfrm>
            <a:custGeom>
              <a:avLst/>
              <a:gdLst/>
              <a:ahLst/>
              <a:cxnLst/>
              <a:rect l="l" t="t" r="r" b="b"/>
              <a:pathLst>
                <a:path w="4727" h="3071" extrusionOk="0">
                  <a:moveTo>
                    <a:pt x="566" y="1"/>
                  </a:moveTo>
                  <a:lnTo>
                    <a:pt x="1" y="1647"/>
                  </a:lnTo>
                  <a:lnTo>
                    <a:pt x="4161" y="3071"/>
                  </a:lnTo>
                  <a:lnTo>
                    <a:pt x="4727" y="1415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1934000" y="4710375"/>
              <a:ext cx="48475" cy="111600"/>
            </a:xfrm>
            <a:custGeom>
              <a:avLst/>
              <a:gdLst/>
              <a:ahLst/>
              <a:cxnLst/>
              <a:rect l="l" t="t" r="r" b="b"/>
              <a:pathLst>
                <a:path w="1939" h="4464" extrusionOk="0">
                  <a:moveTo>
                    <a:pt x="1747" y="1"/>
                  </a:moveTo>
                  <a:lnTo>
                    <a:pt x="0" y="72"/>
                  </a:lnTo>
                  <a:lnTo>
                    <a:pt x="192" y="4464"/>
                  </a:lnTo>
                  <a:lnTo>
                    <a:pt x="1939" y="4383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899500" y="4725025"/>
              <a:ext cx="80300" cy="118175"/>
            </a:xfrm>
            <a:custGeom>
              <a:avLst/>
              <a:gdLst/>
              <a:ahLst/>
              <a:cxnLst/>
              <a:rect l="l" t="t" r="r" b="b"/>
              <a:pathLst>
                <a:path w="3212" h="4727" extrusionOk="0">
                  <a:moveTo>
                    <a:pt x="1576" y="1"/>
                  </a:moveTo>
                  <a:lnTo>
                    <a:pt x="1" y="4090"/>
                  </a:lnTo>
                  <a:lnTo>
                    <a:pt x="1626" y="4726"/>
                  </a:lnTo>
                  <a:lnTo>
                    <a:pt x="3212" y="62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393100" y="4769950"/>
              <a:ext cx="111875" cy="49250"/>
            </a:xfrm>
            <a:custGeom>
              <a:avLst/>
              <a:gdLst/>
              <a:ahLst/>
              <a:cxnLst/>
              <a:rect l="l" t="t" r="r" b="b"/>
              <a:pathLst>
                <a:path w="4475" h="1970" extrusionOk="0">
                  <a:moveTo>
                    <a:pt x="82" y="1"/>
                  </a:moveTo>
                  <a:lnTo>
                    <a:pt x="1" y="1748"/>
                  </a:lnTo>
                  <a:lnTo>
                    <a:pt x="4383" y="1970"/>
                  </a:lnTo>
                  <a:lnTo>
                    <a:pt x="4474" y="22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427450" y="3929350"/>
              <a:ext cx="104275" cy="112100"/>
            </a:xfrm>
            <a:custGeom>
              <a:avLst/>
              <a:gdLst/>
              <a:ahLst/>
              <a:cxnLst/>
              <a:rect l="l" t="t" r="r" b="b"/>
              <a:pathLst>
                <a:path w="4171" h="4484" extrusionOk="0">
                  <a:moveTo>
                    <a:pt x="1343" y="0"/>
                  </a:moveTo>
                  <a:lnTo>
                    <a:pt x="0" y="1131"/>
                  </a:lnTo>
                  <a:lnTo>
                    <a:pt x="2827" y="4483"/>
                  </a:lnTo>
                  <a:lnTo>
                    <a:pt x="4170" y="3363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1647475" y="4277450"/>
              <a:ext cx="116650" cy="98975"/>
            </a:xfrm>
            <a:custGeom>
              <a:avLst/>
              <a:gdLst/>
              <a:ahLst/>
              <a:cxnLst/>
              <a:rect l="l" t="t" r="r" b="b"/>
              <a:pathLst>
                <a:path w="4666" h="3959" extrusionOk="0">
                  <a:moveTo>
                    <a:pt x="3656" y="1"/>
                  </a:moveTo>
                  <a:lnTo>
                    <a:pt x="1" y="2434"/>
                  </a:lnTo>
                  <a:lnTo>
                    <a:pt x="1010" y="3959"/>
                  </a:lnTo>
                  <a:lnTo>
                    <a:pt x="4666" y="1525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859625" y="4332725"/>
              <a:ext cx="116900" cy="99000"/>
            </a:xfrm>
            <a:custGeom>
              <a:avLst/>
              <a:gdLst/>
              <a:ahLst/>
              <a:cxnLst/>
              <a:rect l="l" t="t" r="r" b="b"/>
              <a:pathLst>
                <a:path w="4676" h="3960" extrusionOk="0">
                  <a:moveTo>
                    <a:pt x="3666" y="1"/>
                  </a:moveTo>
                  <a:lnTo>
                    <a:pt x="0" y="2434"/>
                  </a:lnTo>
                  <a:lnTo>
                    <a:pt x="1020" y="3959"/>
                  </a:lnTo>
                  <a:lnTo>
                    <a:pt x="4675" y="1526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1565175" y="3851325"/>
              <a:ext cx="114625" cy="100000"/>
            </a:xfrm>
            <a:custGeom>
              <a:avLst/>
              <a:gdLst/>
              <a:ahLst/>
              <a:cxnLst/>
              <a:rect l="l" t="t" r="r" b="b"/>
              <a:pathLst>
                <a:path w="4585" h="4000" extrusionOk="0">
                  <a:moveTo>
                    <a:pt x="1041" y="1"/>
                  </a:moveTo>
                  <a:lnTo>
                    <a:pt x="1" y="1405"/>
                  </a:lnTo>
                  <a:lnTo>
                    <a:pt x="3545" y="4000"/>
                  </a:lnTo>
                  <a:lnTo>
                    <a:pt x="4585" y="2596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817975" y="4009100"/>
              <a:ext cx="108550" cy="108575"/>
            </a:xfrm>
            <a:custGeom>
              <a:avLst/>
              <a:gdLst/>
              <a:ahLst/>
              <a:cxnLst/>
              <a:rect l="l" t="t" r="r" b="b"/>
              <a:pathLst>
                <a:path w="4342" h="4343" extrusionOk="0">
                  <a:moveTo>
                    <a:pt x="3100" y="1"/>
                  </a:moveTo>
                  <a:lnTo>
                    <a:pt x="0" y="3101"/>
                  </a:lnTo>
                  <a:lnTo>
                    <a:pt x="1232" y="4343"/>
                  </a:lnTo>
                  <a:lnTo>
                    <a:pt x="4342" y="1233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8"/>
          <p:cNvGrpSpPr/>
          <p:nvPr/>
        </p:nvGrpSpPr>
        <p:grpSpPr>
          <a:xfrm>
            <a:off x="6160311" y="-436253"/>
            <a:ext cx="3741865" cy="6016006"/>
            <a:chOff x="4594175" y="578725"/>
            <a:chExt cx="2777100" cy="4464900"/>
          </a:xfrm>
        </p:grpSpPr>
        <p:sp>
          <p:nvSpPr>
            <p:cNvPr id="471" name="Google Shape;471;p8"/>
            <p:cNvSpPr/>
            <p:nvPr/>
          </p:nvSpPr>
          <p:spPr>
            <a:xfrm>
              <a:off x="7272800" y="3580725"/>
              <a:ext cx="98475" cy="115125"/>
            </a:xfrm>
            <a:custGeom>
              <a:avLst/>
              <a:gdLst/>
              <a:ahLst/>
              <a:cxnLst/>
              <a:rect l="l" t="t" r="r" b="b"/>
              <a:pathLst>
                <a:path w="3939" h="4605" extrusionOk="0">
                  <a:moveTo>
                    <a:pt x="2495" y="0"/>
                  </a:moveTo>
                  <a:lnTo>
                    <a:pt x="1" y="3615"/>
                  </a:lnTo>
                  <a:lnTo>
                    <a:pt x="1435" y="4605"/>
                  </a:lnTo>
                  <a:lnTo>
                    <a:pt x="3939" y="1000"/>
                  </a:lnTo>
                  <a:lnTo>
                    <a:pt x="24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040050" y="4734375"/>
              <a:ext cx="117925" cy="84075"/>
            </a:xfrm>
            <a:custGeom>
              <a:avLst/>
              <a:gdLst/>
              <a:ahLst/>
              <a:cxnLst/>
              <a:rect l="l" t="t" r="r" b="b"/>
              <a:pathLst>
                <a:path w="4717" h="3363" extrusionOk="0">
                  <a:moveTo>
                    <a:pt x="698" y="0"/>
                  </a:moveTo>
                  <a:lnTo>
                    <a:pt x="1" y="1606"/>
                  </a:lnTo>
                  <a:lnTo>
                    <a:pt x="4020" y="3363"/>
                  </a:lnTo>
                  <a:lnTo>
                    <a:pt x="4717" y="1767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6712150" y="4509200"/>
              <a:ext cx="50250" cy="112350"/>
            </a:xfrm>
            <a:custGeom>
              <a:avLst/>
              <a:gdLst/>
              <a:ahLst/>
              <a:cxnLst/>
              <a:rect l="l" t="t" r="r" b="b"/>
              <a:pathLst>
                <a:path w="2010" h="4494" extrusionOk="0">
                  <a:moveTo>
                    <a:pt x="273" y="0"/>
                  </a:moveTo>
                  <a:lnTo>
                    <a:pt x="0" y="4393"/>
                  </a:lnTo>
                  <a:lnTo>
                    <a:pt x="1747" y="4494"/>
                  </a:lnTo>
                  <a:lnTo>
                    <a:pt x="2010" y="11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988400" y="4931275"/>
              <a:ext cx="50525" cy="112350"/>
            </a:xfrm>
            <a:custGeom>
              <a:avLst/>
              <a:gdLst/>
              <a:ahLst/>
              <a:cxnLst/>
              <a:rect l="l" t="t" r="r" b="b"/>
              <a:pathLst>
                <a:path w="2021" h="4494" extrusionOk="0">
                  <a:moveTo>
                    <a:pt x="273" y="0"/>
                  </a:moveTo>
                  <a:lnTo>
                    <a:pt x="1" y="4383"/>
                  </a:lnTo>
                  <a:lnTo>
                    <a:pt x="1748" y="4494"/>
                  </a:lnTo>
                  <a:lnTo>
                    <a:pt x="2020" y="11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6647775" y="3763500"/>
              <a:ext cx="118425" cy="82825"/>
            </a:xfrm>
            <a:custGeom>
              <a:avLst/>
              <a:gdLst/>
              <a:ahLst/>
              <a:cxnLst/>
              <a:rect l="l" t="t" r="r" b="b"/>
              <a:pathLst>
                <a:path w="4737" h="3313" extrusionOk="0">
                  <a:moveTo>
                    <a:pt x="677" y="0"/>
                  </a:moveTo>
                  <a:lnTo>
                    <a:pt x="0" y="1616"/>
                  </a:lnTo>
                  <a:lnTo>
                    <a:pt x="4060" y="3312"/>
                  </a:lnTo>
                  <a:lnTo>
                    <a:pt x="4736" y="1696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6832300" y="3966950"/>
              <a:ext cx="107325" cy="109575"/>
            </a:xfrm>
            <a:custGeom>
              <a:avLst/>
              <a:gdLst/>
              <a:ahLst/>
              <a:cxnLst/>
              <a:rect l="l" t="t" r="r" b="b"/>
              <a:pathLst>
                <a:path w="4293" h="4383" extrusionOk="0">
                  <a:moveTo>
                    <a:pt x="1263" y="1"/>
                  </a:moveTo>
                  <a:lnTo>
                    <a:pt x="1" y="1202"/>
                  </a:lnTo>
                  <a:lnTo>
                    <a:pt x="3030" y="4383"/>
                  </a:lnTo>
                  <a:lnTo>
                    <a:pt x="4292" y="3181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5728900" y="1099750"/>
              <a:ext cx="107825" cy="109350"/>
            </a:xfrm>
            <a:custGeom>
              <a:avLst/>
              <a:gdLst/>
              <a:ahLst/>
              <a:cxnLst/>
              <a:rect l="l" t="t" r="r" b="b"/>
              <a:pathLst>
                <a:path w="4313" h="4374" extrusionOk="0">
                  <a:moveTo>
                    <a:pt x="3060" y="1"/>
                  </a:moveTo>
                  <a:lnTo>
                    <a:pt x="0" y="3161"/>
                  </a:lnTo>
                  <a:lnTo>
                    <a:pt x="1263" y="4373"/>
                  </a:lnTo>
                  <a:lnTo>
                    <a:pt x="4312" y="1213"/>
                  </a:lnTo>
                  <a:lnTo>
                    <a:pt x="30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5288400" y="1057100"/>
              <a:ext cx="118150" cy="82075"/>
            </a:xfrm>
            <a:custGeom>
              <a:avLst/>
              <a:gdLst/>
              <a:ahLst/>
              <a:cxnLst/>
              <a:rect l="l" t="t" r="r" b="b"/>
              <a:pathLst>
                <a:path w="4726" h="3283" extrusionOk="0">
                  <a:moveTo>
                    <a:pt x="4069" y="0"/>
                  </a:moveTo>
                  <a:lnTo>
                    <a:pt x="0" y="1667"/>
                  </a:lnTo>
                  <a:lnTo>
                    <a:pt x="667" y="3282"/>
                  </a:lnTo>
                  <a:lnTo>
                    <a:pt x="4726" y="1616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5408550" y="779175"/>
              <a:ext cx="106300" cy="110325"/>
            </a:xfrm>
            <a:custGeom>
              <a:avLst/>
              <a:gdLst/>
              <a:ahLst/>
              <a:cxnLst/>
              <a:rect l="l" t="t" r="r" b="b"/>
              <a:pathLst>
                <a:path w="4252" h="4413" extrusionOk="0">
                  <a:moveTo>
                    <a:pt x="1283" y="0"/>
                  </a:moveTo>
                  <a:lnTo>
                    <a:pt x="1" y="1171"/>
                  </a:lnTo>
                  <a:lnTo>
                    <a:pt x="2959" y="4413"/>
                  </a:lnTo>
                  <a:lnTo>
                    <a:pt x="4252" y="3231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6154000" y="626950"/>
              <a:ext cx="106300" cy="110325"/>
            </a:xfrm>
            <a:custGeom>
              <a:avLst/>
              <a:gdLst/>
              <a:ahLst/>
              <a:cxnLst/>
              <a:rect l="l" t="t" r="r" b="b"/>
              <a:pathLst>
                <a:path w="4252" h="4413" extrusionOk="0">
                  <a:moveTo>
                    <a:pt x="1293" y="0"/>
                  </a:moveTo>
                  <a:lnTo>
                    <a:pt x="1" y="1172"/>
                  </a:lnTo>
                  <a:lnTo>
                    <a:pt x="2969" y="4413"/>
                  </a:lnTo>
                  <a:lnTo>
                    <a:pt x="4252" y="3231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6918900" y="1493300"/>
              <a:ext cx="111350" cy="105550"/>
            </a:xfrm>
            <a:custGeom>
              <a:avLst/>
              <a:gdLst/>
              <a:ahLst/>
              <a:cxnLst/>
              <a:rect l="l" t="t" r="r" b="b"/>
              <a:pathLst>
                <a:path w="4454" h="4222" extrusionOk="0">
                  <a:moveTo>
                    <a:pt x="1151" y="1"/>
                  </a:moveTo>
                  <a:lnTo>
                    <a:pt x="0" y="1314"/>
                  </a:lnTo>
                  <a:lnTo>
                    <a:pt x="3292" y="4222"/>
                  </a:lnTo>
                  <a:lnTo>
                    <a:pt x="4453" y="2909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7187750" y="3961900"/>
              <a:ext cx="111325" cy="105300"/>
            </a:xfrm>
            <a:custGeom>
              <a:avLst/>
              <a:gdLst/>
              <a:ahLst/>
              <a:cxnLst/>
              <a:rect l="l" t="t" r="r" b="b"/>
              <a:pathLst>
                <a:path w="4453" h="4212" extrusionOk="0">
                  <a:moveTo>
                    <a:pt x="1161" y="1"/>
                  </a:moveTo>
                  <a:lnTo>
                    <a:pt x="0" y="1313"/>
                  </a:lnTo>
                  <a:lnTo>
                    <a:pt x="3302" y="4211"/>
                  </a:lnTo>
                  <a:lnTo>
                    <a:pt x="4453" y="2909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6430175" y="1376175"/>
              <a:ext cx="85850" cy="117925"/>
            </a:xfrm>
            <a:custGeom>
              <a:avLst/>
              <a:gdLst/>
              <a:ahLst/>
              <a:cxnLst/>
              <a:rect l="l" t="t" r="r" b="b"/>
              <a:pathLst>
                <a:path w="3434" h="4717" extrusionOk="0">
                  <a:moveTo>
                    <a:pt x="1586" y="1"/>
                  </a:moveTo>
                  <a:lnTo>
                    <a:pt x="0" y="738"/>
                  </a:lnTo>
                  <a:lnTo>
                    <a:pt x="1848" y="4716"/>
                  </a:lnTo>
                  <a:lnTo>
                    <a:pt x="3433" y="397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004975" y="953600"/>
              <a:ext cx="108575" cy="108575"/>
            </a:xfrm>
            <a:custGeom>
              <a:avLst/>
              <a:gdLst/>
              <a:ahLst/>
              <a:cxnLst/>
              <a:rect l="l" t="t" r="r" b="b"/>
              <a:pathLst>
                <a:path w="4343" h="4343" extrusionOk="0">
                  <a:moveTo>
                    <a:pt x="1232" y="0"/>
                  </a:moveTo>
                  <a:lnTo>
                    <a:pt x="0" y="1232"/>
                  </a:lnTo>
                  <a:lnTo>
                    <a:pt x="3100" y="4342"/>
                  </a:lnTo>
                  <a:lnTo>
                    <a:pt x="4342" y="3100"/>
                  </a:lnTo>
                  <a:lnTo>
                    <a:pt x="12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6735875" y="1146450"/>
              <a:ext cx="89375" cy="117675"/>
            </a:xfrm>
            <a:custGeom>
              <a:avLst/>
              <a:gdLst/>
              <a:ahLst/>
              <a:cxnLst/>
              <a:rect l="l" t="t" r="r" b="b"/>
              <a:pathLst>
                <a:path w="3575" h="4707" extrusionOk="0">
                  <a:moveTo>
                    <a:pt x="2030" y="1"/>
                  </a:moveTo>
                  <a:lnTo>
                    <a:pt x="0" y="3899"/>
                  </a:lnTo>
                  <a:lnTo>
                    <a:pt x="1545" y="4706"/>
                  </a:lnTo>
                  <a:lnTo>
                    <a:pt x="3575" y="819"/>
                  </a:lnTo>
                  <a:lnTo>
                    <a:pt x="20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6728800" y="616100"/>
              <a:ext cx="89650" cy="117650"/>
            </a:xfrm>
            <a:custGeom>
              <a:avLst/>
              <a:gdLst/>
              <a:ahLst/>
              <a:cxnLst/>
              <a:rect l="l" t="t" r="r" b="b"/>
              <a:pathLst>
                <a:path w="3586" h="4706" extrusionOk="0">
                  <a:moveTo>
                    <a:pt x="2040" y="0"/>
                  </a:moveTo>
                  <a:lnTo>
                    <a:pt x="1" y="3888"/>
                  </a:lnTo>
                  <a:lnTo>
                    <a:pt x="1546" y="4705"/>
                  </a:lnTo>
                  <a:lnTo>
                    <a:pt x="3585" y="808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6349900" y="1975225"/>
              <a:ext cx="98975" cy="114875"/>
            </a:xfrm>
            <a:custGeom>
              <a:avLst/>
              <a:gdLst/>
              <a:ahLst/>
              <a:cxnLst/>
              <a:rect l="l" t="t" r="r" b="b"/>
              <a:pathLst>
                <a:path w="3959" h="4595" extrusionOk="0">
                  <a:moveTo>
                    <a:pt x="2525" y="0"/>
                  </a:moveTo>
                  <a:lnTo>
                    <a:pt x="0" y="3595"/>
                  </a:lnTo>
                  <a:lnTo>
                    <a:pt x="1434" y="4595"/>
                  </a:lnTo>
                  <a:lnTo>
                    <a:pt x="3959" y="1000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7216275" y="701425"/>
              <a:ext cx="98725" cy="115125"/>
            </a:xfrm>
            <a:custGeom>
              <a:avLst/>
              <a:gdLst/>
              <a:ahLst/>
              <a:cxnLst/>
              <a:rect l="l" t="t" r="r" b="b"/>
              <a:pathLst>
                <a:path w="3949" h="4605" extrusionOk="0">
                  <a:moveTo>
                    <a:pt x="2514" y="0"/>
                  </a:moveTo>
                  <a:lnTo>
                    <a:pt x="0" y="3605"/>
                  </a:lnTo>
                  <a:lnTo>
                    <a:pt x="1424" y="4604"/>
                  </a:lnTo>
                  <a:lnTo>
                    <a:pt x="3948" y="1000"/>
                  </a:lnTo>
                  <a:lnTo>
                    <a:pt x="2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6642225" y="1746500"/>
              <a:ext cx="116400" cy="94450"/>
            </a:xfrm>
            <a:custGeom>
              <a:avLst/>
              <a:gdLst/>
              <a:ahLst/>
              <a:cxnLst/>
              <a:rect l="l" t="t" r="r" b="b"/>
              <a:pathLst>
                <a:path w="4656" h="3778" extrusionOk="0">
                  <a:moveTo>
                    <a:pt x="3746" y="1"/>
                  </a:moveTo>
                  <a:lnTo>
                    <a:pt x="0" y="2283"/>
                  </a:lnTo>
                  <a:lnTo>
                    <a:pt x="909" y="3777"/>
                  </a:lnTo>
                  <a:lnTo>
                    <a:pt x="4655" y="1485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7189250" y="2557075"/>
              <a:ext cx="116400" cy="94450"/>
            </a:xfrm>
            <a:custGeom>
              <a:avLst/>
              <a:gdLst/>
              <a:ahLst/>
              <a:cxnLst/>
              <a:rect l="l" t="t" r="r" b="b"/>
              <a:pathLst>
                <a:path w="4656" h="3778" extrusionOk="0">
                  <a:moveTo>
                    <a:pt x="3747" y="1"/>
                  </a:moveTo>
                  <a:lnTo>
                    <a:pt x="1" y="2283"/>
                  </a:lnTo>
                  <a:lnTo>
                    <a:pt x="909" y="3777"/>
                  </a:lnTo>
                  <a:lnTo>
                    <a:pt x="4656" y="1485"/>
                  </a:lnTo>
                  <a:lnTo>
                    <a:pt x="3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7198600" y="1955525"/>
              <a:ext cx="116400" cy="94700"/>
            </a:xfrm>
            <a:custGeom>
              <a:avLst/>
              <a:gdLst/>
              <a:ahLst/>
              <a:cxnLst/>
              <a:rect l="l" t="t" r="r" b="b"/>
              <a:pathLst>
                <a:path w="4656" h="3788" extrusionOk="0">
                  <a:moveTo>
                    <a:pt x="3746" y="1"/>
                  </a:moveTo>
                  <a:lnTo>
                    <a:pt x="0" y="2293"/>
                  </a:lnTo>
                  <a:lnTo>
                    <a:pt x="909" y="3787"/>
                  </a:lnTo>
                  <a:lnTo>
                    <a:pt x="4655" y="1495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6600575" y="2251375"/>
              <a:ext cx="112850" cy="102025"/>
            </a:xfrm>
            <a:custGeom>
              <a:avLst/>
              <a:gdLst/>
              <a:ahLst/>
              <a:cxnLst/>
              <a:rect l="l" t="t" r="r" b="b"/>
              <a:pathLst>
                <a:path w="4514" h="4081" extrusionOk="0">
                  <a:moveTo>
                    <a:pt x="1081" y="1"/>
                  </a:moveTo>
                  <a:lnTo>
                    <a:pt x="0" y="1364"/>
                  </a:lnTo>
                  <a:lnTo>
                    <a:pt x="3423" y="4080"/>
                  </a:lnTo>
                  <a:lnTo>
                    <a:pt x="4514" y="2717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6147700" y="1077050"/>
              <a:ext cx="111350" cy="105525"/>
            </a:xfrm>
            <a:custGeom>
              <a:avLst/>
              <a:gdLst/>
              <a:ahLst/>
              <a:cxnLst/>
              <a:rect l="l" t="t" r="r" b="b"/>
              <a:pathLst>
                <a:path w="4454" h="4221" extrusionOk="0">
                  <a:moveTo>
                    <a:pt x="1151" y="0"/>
                  </a:moveTo>
                  <a:lnTo>
                    <a:pt x="0" y="1313"/>
                  </a:lnTo>
                  <a:lnTo>
                    <a:pt x="3292" y="4221"/>
                  </a:lnTo>
                  <a:lnTo>
                    <a:pt x="4453" y="2908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6413000" y="888725"/>
              <a:ext cx="104550" cy="111850"/>
            </a:xfrm>
            <a:custGeom>
              <a:avLst/>
              <a:gdLst/>
              <a:ahLst/>
              <a:cxnLst/>
              <a:rect l="l" t="t" r="r" b="b"/>
              <a:pathLst>
                <a:path w="4182" h="4474" extrusionOk="0">
                  <a:moveTo>
                    <a:pt x="2858" y="0"/>
                  </a:moveTo>
                  <a:lnTo>
                    <a:pt x="1" y="3343"/>
                  </a:lnTo>
                  <a:lnTo>
                    <a:pt x="1323" y="4474"/>
                  </a:lnTo>
                  <a:lnTo>
                    <a:pt x="4181" y="1141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7256150" y="1355475"/>
              <a:ext cx="104525" cy="111850"/>
            </a:xfrm>
            <a:custGeom>
              <a:avLst/>
              <a:gdLst/>
              <a:ahLst/>
              <a:cxnLst/>
              <a:rect l="l" t="t" r="r" b="b"/>
              <a:pathLst>
                <a:path w="4181" h="4474" extrusionOk="0">
                  <a:moveTo>
                    <a:pt x="2858" y="1"/>
                  </a:moveTo>
                  <a:lnTo>
                    <a:pt x="0" y="3343"/>
                  </a:lnTo>
                  <a:lnTo>
                    <a:pt x="1323" y="4474"/>
                  </a:lnTo>
                  <a:lnTo>
                    <a:pt x="4181" y="1142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5956350" y="800875"/>
              <a:ext cx="85850" cy="118175"/>
            </a:xfrm>
            <a:custGeom>
              <a:avLst/>
              <a:gdLst/>
              <a:ahLst/>
              <a:cxnLst/>
              <a:rect l="l" t="t" r="r" b="b"/>
              <a:pathLst>
                <a:path w="3434" h="4727" extrusionOk="0">
                  <a:moveTo>
                    <a:pt x="1586" y="0"/>
                  </a:moveTo>
                  <a:lnTo>
                    <a:pt x="0" y="738"/>
                  </a:lnTo>
                  <a:lnTo>
                    <a:pt x="1848" y="4726"/>
                  </a:lnTo>
                  <a:lnTo>
                    <a:pt x="3433" y="3989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5645600" y="578725"/>
              <a:ext cx="89625" cy="117400"/>
            </a:xfrm>
            <a:custGeom>
              <a:avLst/>
              <a:gdLst/>
              <a:ahLst/>
              <a:cxnLst/>
              <a:rect l="l" t="t" r="r" b="b"/>
              <a:pathLst>
                <a:path w="3585" h="4696" extrusionOk="0">
                  <a:moveTo>
                    <a:pt x="2040" y="1"/>
                  </a:moveTo>
                  <a:lnTo>
                    <a:pt x="0" y="3888"/>
                  </a:lnTo>
                  <a:lnTo>
                    <a:pt x="1555" y="4696"/>
                  </a:lnTo>
                  <a:lnTo>
                    <a:pt x="3585" y="808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6821700" y="1967900"/>
              <a:ext cx="111350" cy="105275"/>
            </a:xfrm>
            <a:custGeom>
              <a:avLst/>
              <a:gdLst/>
              <a:ahLst/>
              <a:cxnLst/>
              <a:rect l="l" t="t" r="r" b="b"/>
              <a:pathLst>
                <a:path w="4454" h="4211" extrusionOk="0">
                  <a:moveTo>
                    <a:pt x="1162" y="0"/>
                  </a:moveTo>
                  <a:lnTo>
                    <a:pt x="1" y="1313"/>
                  </a:lnTo>
                  <a:lnTo>
                    <a:pt x="3302" y="4211"/>
                  </a:lnTo>
                  <a:lnTo>
                    <a:pt x="4454" y="2898"/>
                  </a:lnTo>
                  <a:lnTo>
                    <a:pt x="11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879850" y="1400150"/>
              <a:ext cx="85850" cy="117925"/>
            </a:xfrm>
            <a:custGeom>
              <a:avLst/>
              <a:gdLst/>
              <a:ahLst/>
              <a:cxnLst/>
              <a:rect l="l" t="t" r="r" b="b"/>
              <a:pathLst>
                <a:path w="3434" h="4717" extrusionOk="0">
                  <a:moveTo>
                    <a:pt x="1586" y="1"/>
                  </a:moveTo>
                  <a:lnTo>
                    <a:pt x="1" y="738"/>
                  </a:lnTo>
                  <a:lnTo>
                    <a:pt x="1849" y="4717"/>
                  </a:lnTo>
                  <a:lnTo>
                    <a:pt x="3434" y="39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6139875" y="1501900"/>
              <a:ext cx="108575" cy="108575"/>
            </a:xfrm>
            <a:custGeom>
              <a:avLst/>
              <a:gdLst/>
              <a:ahLst/>
              <a:cxnLst/>
              <a:rect l="l" t="t" r="r" b="b"/>
              <a:pathLst>
                <a:path w="4343" h="4343" extrusionOk="0">
                  <a:moveTo>
                    <a:pt x="3110" y="0"/>
                  </a:moveTo>
                  <a:lnTo>
                    <a:pt x="0" y="3110"/>
                  </a:lnTo>
                  <a:lnTo>
                    <a:pt x="1242" y="4342"/>
                  </a:lnTo>
                  <a:lnTo>
                    <a:pt x="4342" y="1232"/>
                  </a:lnTo>
                  <a:lnTo>
                    <a:pt x="3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6887850" y="3061700"/>
              <a:ext cx="116900" cy="68200"/>
            </a:xfrm>
            <a:custGeom>
              <a:avLst/>
              <a:gdLst/>
              <a:ahLst/>
              <a:cxnLst/>
              <a:rect l="l" t="t" r="r" b="b"/>
              <a:pathLst>
                <a:path w="4676" h="2728" extrusionOk="0">
                  <a:moveTo>
                    <a:pt x="404" y="1"/>
                  </a:moveTo>
                  <a:lnTo>
                    <a:pt x="0" y="1697"/>
                  </a:lnTo>
                  <a:lnTo>
                    <a:pt x="4271" y="2727"/>
                  </a:lnTo>
                  <a:lnTo>
                    <a:pt x="4675" y="103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6480650" y="2661100"/>
              <a:ext cx="113875" cy="101250"/>
            </a:xfrm>
            <a:custGeom>
              <a:avLst/>
              <a:gdLst/>
              <a:ahLst/>
              <a:cxnLst/>
              <a:rect l="l" t="t" r="r" b="b"/>
              <a:pathLst>
                <a:path w="4555" h="4050" extrusionOk="0">
                  <a:moveTo>
                    <a:pt x="1061" y="0"/>
                  </a:moveTo>
                  <a:lnTo>
                    <a:pt x="1" y="1394"/>
                  </a:lnTo>
                  <a:lnTo>
                    <a:pt x="3495" y="4049"/>
                  </a:lnTo>
                  <a:lnTo>
                    <a:pt x="4555" y="2666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6774750" y="2652500"/>
              <a:ext cx="74000" cy="117675"/>
            </a:xfrm>
            <a:custGeom>
              <a:avLst/>
              <a:gdLst/>
              <a:ahLst/>
              <a:cxnLst/>
              <a:rect l="l" t="t" r="r" b="b"/>
              <a:pathLst>
                <a:path w="2960" h="4707" extrusionOk="0">
                  <a:moveTo>
                    <a:pt x="1293" y="1"/>
                  </a:moveTo>
                  <a:lnTo>
                    <a:pt x="0" y="4191"/>
                  </a:lnTo>
                  <a:lnTo>
                    <a:pt x="1667" y="4706"/>
                  </a:lnTo>
                  <a:lnTo>
                    <a:pt x="2959" y="516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5358075" y="4848975"/>
              <a:ext cx="64125" cy="116150"/>
            </a:xfrm>
            <a:custGeom>
              <a:avLst/>
              <a:gdLst/>
              <a:ahLst/>
              <a:cxnLst/>
              <a:rect l="l" t="t" r="r" b="b"/>
              <a:pathLst>
                <a:path w="2565" h="4646" extrusionOk="0">
                  <a:moveTo>
                    <a:pt x="848" y="0"/>
                  </a:moveTo>
                  <a:lnTo>
                    <a:pt x="0" y="4312"/>
                  </a:lnTo>
                  <a:lnTo>
                    <a:pt x="1717" y="4645"/>
                  </a:lnTo>
                  <a:lnTo>
                    <a:pt x="2565" y="334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6355200" y="3962925"/>
              <a:ext cx="98475" cy="115125"/>
            </a:xfrm>
            <a:custGeom>
              <a:avLst/>
              <a:gdLst/>
              <a:ahLst/>
              <a:cxnLst/>
              <a:rect l="l" t="t" r="r" b="b"/>
              <a:pathLst>
                <a:path w="3939" h="4605" extrusionOk="0">
                  <a:moveTo>
                    <a:pt x="2494" y="0"/>
                  </a:moveTo>
                  <a:lnTo>
                    <a:pt x="0" y="3605"/>
                  </a:lnTo>
                  <a:lnTo>
                    <a:pt x="1434" y="4605"/>
                  </a:lnTo>
                  <a:lnTo>
                    <a:pt x="3938" y="990"/>
                  </a:lnTo>
                  <a:lnTo>
                    <a:pt x="24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6350650" y="4351675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83" y="0"/>
                  </a:moveTo>
                  <a:lnTo>
                    <a:pt x="1" y="212"/>
                  </a:lnTo>
                  <a:lnTo>
                    <a:pt x="81" y="1959"/>
                  </a:lnTo>
                  <a:lnTo>
                    <a:pt x="4474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6568250" y="4934050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83" y="0"/>
                  </a:moveTo>
                  <a:lnTo>
                    <a:pt x="1" y="212"/>
                  </a:lnTo>
                  <a:lnTo>
                    <a:pt x="81" y="1959"/>
                  </a:lnTo>
                  <a:lnTo>
                    <a:pt x="4474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5433800" y="4340050"/>
              <a:ext cx="112850" cy="52550"/>
            </a:xfrm>
            <a:custGeom>
              <a:avLst/>
              <a:gdLst/>
              <a:ahLst/>
              <a:cxnLst/>
              <a:rect l="l" t="t" r="r" b="b"/>
              <a:pathLst>
                <a:path w="4514" h="2102" extrusionOk="0">
                  <a:moveTo>
                    <a:pt x="142" y="1"/>
                  </a:moveTo>
                  <a:lnTo>
                    <a:pt x="0" y="1748"/>
                  </a:lnTo>
                  <a:lnTo>
                    <a:pt x="4383" y="2101"/>
                  </a:lnTo>
                  <a:lnTo>
                    <a:pt x="4514" y="354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5880875" y="4329700"/>
              <a:ext cx="99975" cy="114650"/>
            </a:xfrm>
            <a:custGeom>
              <a:avLst/>
              <a:gdLst/>
              <a:ahLst/>
              <a:cxnLst/>
              <a:rect l="l" t="t" r="r" b="b"/>
              <a:pathLst>
                <a:path w="3999" h="4586" extrusionOk="0">
                  <a:moveTo>
                    <a:pt x="2595" y="1"/>
                  </a:moveTo>
                  <a:lnTo>
                    <a:pt x="0" y="3555"/>
                  </a:lnTo>
                  <a:lnTo>
                    <a:pt x="1414" y="4585"/>
                  </a:lnTo>
                  <a:lnTo>
                    <a:pt x="3999" y="1031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652750" y="4274425"/>
              <a:ext cx="112875" cy="52525"/>
            </a:xfrm>
            <a:custGeom>
              <a:avLst/>
              <a:gdLst/>
              <a:ahLst/>
              <a:cxnLst/>
              <a:rect l="l" t="t" r="r" b="b"/>
              <a:pathLst>
                <a:path w="4515" h="2101" extrusionOk="0">
                  <a:moveTo>
                    <a:pt x="142" y="0"/>
                  </a:moveTo>
                  <a:lnTo>
                    <a:pt x="1" y="1747"/>
                  </a:lnTo>
                  <a:lnTo>
                    <a:pt x="4373" y="2101"/>
                  </a:lnTo>
                  <a:lnTo>
                    <a:pt x="4514" y="35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921100" y="4629100"/>
              <a:ext cx="113875" cy="101000"/>
            </a:xfrm>
            <a:custGeom>
              <a:avLst/>
              <a:gdLst/>
              <a:ahLst/>
              <a:cxnLst/>
              <a:rect l="l" t="t" r="r" b="b"/>
              <a:pathLst>
                <a:path w="4555" h="4040" extrusionOk="0">
                  <a:moveTo>
                    <a:pt x="3504" y="0"/>
                  </a:moveTo>
                  <a:lnTo>
                    <a:pt x="0" y="2646"/>
                  </a:lnTo>
                  <a:lnTo>
                    <a:pt x="1061" y="4039"/>
                  </a:lnTo>
                  <a:lnTo>
                    <a:pt x="4554" y="1394"/>
                  </a:lnTo>
                  <a:lnTo>
                    <a:pt x="35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5623625" y="4190875"/>
              <a:ext cx="117425" cy="90400"/>
            </a:xfrm>
            <a:custGeom>
              <a:avLst/>
              <a:gdLst/>
              <a:ahLst/>
              <a:cxnLst/>
              <a:rect l="l" t="t" r="r" b="b"/>
              <a:pathLst>
                <a:path w="4697" h="3616" extrusionOk="0">
                  <a:moveTo>
                    <a:pt x="829" y="0"/>
                  </a:moveTo>
                  <a:lnTo>
                    <a:pt x="1" y="1535"/>
                  </a:lnTo>
                  <a:lnTo>
                    <a:pt x="3868" y="3615"/>
                  </a:lnTo>
                  <a:lnTo>
                    <a:pt x="4696" y="2080"/>
                  </a:lnTo>
                  <a:lnTo>
                    <a:pt x="8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5002625" y="4391800"/>
              <a:ext cx="117425" cy="90400"/>
            </a:xfrm>
            <a:custGeom>
              <a:avLst/>
              <a:gdLst/>
              <a:ahLst/>
              <a:cxnLst/>
              <a:rect l="l" t="t" r="r" b="b"/>
              <a:pathLst>
                <a:path w="4697" h="3616" extrusionOk="0">
                  <a:moveTo>
                    <a:pt x="829" y="1"/>
                  </a:moveTo>
                  <a:lnTo>
                    <a:pt x="1" y="1536"/>
                  </a:lnTo>
                  <a:lnTo>
                    <a:pt x="3868" y="3616"/>
                  </a:lnTo>
                  <a:lnTo>
                    <a:pt x="4696" y="2081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594175" y="4763900"/>
              <a:ext cx="118175" cy="80800"/>
            </a:xfrm>
            <a:custGeom>
              <a:avLst/>
              <a:gdLst/>
              <a:ahLst/>
              <a:cxnLst/>
              <a:rect l="l" t="t" r="r" b="b"/>
              <a:pathLst>
                <a:path w="4727" h="3232" extrusionOk="0">
                  <a:moveTo>
                    <a:pt x="647" y="1"/>
                  </a:moveTo>
                  <a:lnTo>
                    <a:pt x="1" y="1626"/>
                  </a:lnTo>
                  <a:lnTo>
                    <a:pt x="4090" y="3232"/>
                  </a:lnTo>
                  <a:lnTo>
                    <a:pt x="4727" y="1606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5416125" y="4546550"/>
              <a:ext cx="58850" cy="114875"/>
            </a:xfrm>
            <a:custGeom>
              <a:avLst/>
              <a:gdLst/>
              <a:ahLst/>
              <a:cxnLst/>
              <a:rect l="l" t="t" r="r" b="b"/>
              <a:pathLst>
                <a:path w="2354" h="4595" extrusionOk="0">
                  <a:moveTo>
                    <a:pt x="616" y="1"/>
                  </a:moveTo>
                  <a:lnTo>
                    <a:pt x="1" y="4343"/>
                  </a:lnTo>
                  <a:lnTo>
                    <a:pt x="1737" y="4595"/>
                  </a:lnTo>
                  <a:lnTo>
                    <a:pt x="2353" y="243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211150" y="4145675"/>
              <a:ext cx="102775" cy="113125"/>
            </a:xfrm>
            <a:custGeom>
              <a:avLst/>
              <a:gdLst/>
              <a:ahLst/>
              <a:cxnLst/>
              <a:rect l="l" t="t" r="r" b="b"/>
              <a:pathLst>
                <a:path w="4111" h="4525" extrusionOk="0">
                  <a:moveTo>
                    <a:pt x="1364" y="1"/>
                  </a:moveTo>
                  <a:lnTo>
                    <a:pt x="0" y="1091"/>
                  </a:lnTo>
                  <a:lnTo>
                    <a:pt x="2737" y="4524"/>
                  </a:lnTo>
                  <a:lnTo>
                    <a:pt x="4110" y="3434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4687850" y="4469300"/>
              <a:ext cx="58825" cy="114900"/>
            </a:xfrm>
            <a:custGeom>
              <a:avLst/>
              <a:gdLst/>
              <a:ahLst/>
              <a:cxnLst/>
              <a:rect l="l" t="t" r="r" b="b"/>
              <a:pathLst>
                <a:path w="2353" h="4596" extrusionOk="0">
                  <a:moveTo>
                    <a:pt x="616" y="1"/>
                  </a:moveTo>
                  <a:lnTo>
                    <a:pt x="0" y="4353"/>
                  </a:lnTo>
                  <a:lnTo>
                    <a:pt x="1737" y="4595"/>
                  </a:lnTo>
                  <a:lnTo>
                    <a:pt x="2353" y="243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6327675" y="3632725"/>
              <a:ext cx="64150" cy="116400"/>
            </a:xfrm>
            <a:custGeom>
              <a:avLst/>
              <a:gdLst/>
              <a:ahLst/>
              <a:cxnLst/>
              <a:rect l="l" t="t" r="r" b="b"/>
              <a:pathLst>
                <a:path w="2566" h="4656" extrusionOk="0">
                  <a:moveTo>
                    <a:pt x="849" y="1"/>
                  </a:moveTo>
                  <a:lnTo>
                    <a:pt x="1" y="4312"/>
                  </a:lnTo>
                  <a:lnTo>
                    <a:pt x="1717" y="4655"/>
                  </a:lnTo>
                  <a:lnTo>
                    <a:pt x="2565" y="344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6478375" y="3420425"/>
              <a:ext cx="98225" cy="114875"/>
            </a:xfrm>
            <a:custGeom>
              <a:avLst/>
              <a:gdLst/>
              <a:ahLst/>
              <a:cxnLst/>
              <a:rect l="l" t="t" r="r" b="b"/>
              <a:pathLst>
                <a:path w="3929" h="4595" extrusionOk="0">
                  <a:moveTo>
                    <a:pt x="2505" y="0"/>
                  </a:moveTo>
                  <a:lnTo>
                    <a:pt x="1" y="3605"/>
                  </a:lnTo>
                  <a:lnTo>
                    <a:pt x="1425" y="4595"/>
                  </a:lnTo>
                  <a:lnTo>
                    <a:pt x="3929" y="990"/>
                  </a:lnTo>
                  <a:lnTo>
                    <a:pt x="25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6371350" y="3112450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93" y="1"/>
                  </a:moveTo>
                  <a:lnTo>
                    <a:pt x="1" y="213"/>
                  </a:lnTo>
                  <a:lnTo>
                    <a:pt x="91" y="1959"/>
                  </a:lnTo>
                  <a:lnTo>
                    <a:pt x="4474" y="1737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7052925" y="3360350"/>
              <a:ext cx="63900" cy="116400"/>
            </a:xfrm>
            <a:custGeom>
              <a:avLst/>
              <a:gdLst/>
              <a:ahLst/>
              <a:cxnLst/>
              <a:rect l="l" t="t" r="r" b="b"/>
              <a:pathLst>
                <a:path w="2556" h="4656" extrusionOk="0">
                  <a:moveTo>
                    <a:pt x="849" y="0"/>
                  </a:moveTo>
                  <a:lnTo>
                    <a:pt x="1" y="4312"/>
                  </a:lnTo>
                  <a:lnTo>
                    <a:pt x="1718" y="4655"/>
                  </a:lnTo>
                  <a:lnTo>
                    <a:pt x="2556" y="344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6772225" y="4249925"/>
              <a:ext cx="117400" cy="69950"/>
            </a:xfrm>
            <a:custGeom>
              <a:avLst/>
              <a:gdLst/>
              <a:ahLst/>
              <a:cxnLst/>
              <a:rect l="l" t="t" r="r" b="b"/>
              <a:pathLst>
                <a:path w="4696" h="2798" extrusionOk="0">
                  <a:moveTo>
                    <a:pt x="445" y="1"/>
                  </a:moveTo>
                  <a:lnTo>
                    <a:pt x="0" y="1697"/>
                  </a:lnTo>
                  <a:lnTo>
                    <a:pt x="4262" y="2798"/>
                  </a:lnTo>
                  <a:lnTo>
                    <a:pt x="4696" y="1102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910150" y="4626825"/>
              <a:ext cx="117400" cy="69950"/>
            </a:xfrm>
            <a:custGeom>
              <a:avLst/>
              <a:gdLst/>
              <a:ahLst/>
              <a:cxnLst/>
              <a:rect l="l" t="t" r="r" b="b"/>
              <a:pathLst>
                <a:path w="4696" h="2798" extrusionOk="0">
                  <a:moveTo>
                    <a:pt x="445" y="1"/>
                  </a:moveTo>
                  <a:lnTo>
                    <a:pt x="0" y="1687"/>
                  </a:lnTo>
                  <a:lnTo>
                    <a:pt x="4251" y="2798"/>
                  </a:lnTo>
                  <a:lnTo>
                    <a:pt x="4696" y="1101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32985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9"/>
          <p:cNvSpPr/>
          <p:nvPr/>
        </p:nvSpPr>
        <p:spPr>
          <a:xfrm>
            <a:off x="-1513950" y="4705812"/>
            <a:ext cx="12171900" cy="2117696"/>
          </a:xfrm>
          <a:custGeom>
            <a:avLst/>
            <a:gdLst/>
            <a:ahLst/>
            <a:cxnLst/>
            <a:rect l="l" t="t" r="r" b="b"/>
            <a:pathLst>
              <a:path w="38533" h="13609" extrusionOk="0">
                <a:moveTo>
                  <a:pt x="1" y="0"/>
                </a:moveTo>
                <a:lnTo>
                  <a:pt x="1" y="13609"/>
                </a:lnTo>
                <a:lnTo>
                  <a:pt x="38533" y="13609"/>
                </a:lnTo>
                <a:lnTo>
                  <a:pt x="385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9"/>
          <p:cNvGrpSpPr/>
          <p:nvPr/>
        </p:nvGrpSpPr>
        <p:grpSpPr>
          <a:xfrm>
            <a:off x="-1513656" y="4700020"/>
            <a:ext cx="12171546" cy="2123753"/>
            <a:chOff x="-6134075" y="3104468"/>
            <a:chExt cx="18783249" cy="3277397"/>
          </a:xfrm>
        </p:grpSpPr>
        <p:sp>
          <p:nvSpPr>
            <p:cNvPr id="529" name="Google Shape;529;p9"/>
            <p:cNvSpPr/>
            <p:nvPr/>
          </p:nvSpPr>
          <p:spPr>
            <a:xfrm>
              <a:off x="-6134075" y="3104468"/>
              <a:ext cx="7262883" cy="3277397"/>
            </a:xfrm>
            <a:custGeom>
              <a:avLst/>
              <a:gdLst/>
              <a:ahLst/>
              <a:cxnLst/>
              <a:rect l="l" t="t" r="r" b="b"/>
              <a:pathLst>
                <a:path w="30245" h="13648" extrusionOk="0">
                  <a:moveTo>
                    <a:pt x="25428" y="1"/>
                  </a:moveTo>
                  <a:lnTo>
                    <a:pt x="1" y="13648"/>
                  </a:lnTo>
                  <a:lnTo>
                    <a:pt x="11173" y="13648"/>
                  </a:lnTo>
                  <a:lnTo>
                    <a:pt x="30244" y="37"/>
                  </a:lnTo>
                  <a:lnTo>
                    <a:pt x="25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-767484" y="3113354"/>
              <a:ext cx="4209807" cy="3268512"/>
            </a:xfrm>
            <a:custGeom>
              <a:avLst/>
              <a:gdLst/>
              <a:ahLst/>
              <a:cxnLst/>
              <a:rect l="l" t="t" r="r" b="b"/>
              <a:pathLst>
                <a:path w="17531" h="13611" extrusionOk="0">
                  <a:moveTo>
                    <a:pt x="12712" y="0"/>
                  </a:moveTo>
                  <a:lnTo>
                    <a:pt x="1" y="13611"/>
                  </a:lnTo>
                  <a:lnTo>
                    <a:pt x="11172" y="13611"/>
                  </a:lnTo>
                  <a:lnTo>
                    <a:pt x="175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4598626" y="3113354"/>
              <a:ext cx="2683989" cy="3268512"/>
            </a:xfrm>
            <a:custGeom>
              <a:avLst/>
              <a:gdLst/>
              <a:ahLst/>
              <a:cxnLst/>
              <a:rect l="l" t="t" r="r" b="b"/>
              <a:pathLst>
                <a:path w="11177" h="13611" extrusionOk="0">
                  <a:moveTo>
                    <a:pt x="0" y="0"/>
                  </a:moveTo>
                  <a:lnTo>
                    <a:pt x="0" y="13611"/>
                  </a:lnTo>
                  <a:lnTo>
                    <a:pt x="11176" y="13611"/>
                  </a:lnTo>
                  <a:lnTo>
                    <a:pt x="4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6912590" y="3113354"/>
              <a:ext cx="5736585" cy="3268512"/>
            </a:xfrm>
            <a:custGeom>
              <a:avLst/>
              <a:gdLst/>
              <a:ahLst/>
              <a:cxnLst/>
              <a:rect l="l" t="t" r="r" b="b"/>
              <a:pathLst>
                <a:path w="23889" h="13611" extrusionOk="0">
                  <a:moveTo>
                    <a:pt x="1" y="0"/>
                  </a:moveTo>
                  <a:lnTo>
                    <a:pt x="12712" y="13611"/>
                  </a:lnTo>
                  <a:lnTo>
                    <a:pt x="23888" y="13611"/>
                  </a:lnTo>
                  <a:lnTo>
                    <a:pt x="48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9"/>
          <p:cNvGrpSpPr/>
          <p:nvPr/>
        </p:nvGrpSpPr>
        <p:grpSpPr>
          <a:xfrm>
            <a:off x="-1513928" y="4497191"/>
            <a:ext cx="12171686" cy="208608"/>
            <a:chOff x="26" y="3997406"/>
            <a:chExt cx="13412326" cy="229871"/>
          </a:xfrm>
        </p:grpSpPr>
        <p:grpSp>
          <p:nvGrpSpPr>
            <p:cNvPr id="534" name="Google Shape;534;p9"/>
            <p:cNvGrpSpPr/>
            <p:nvPr/>
          </p:nvGrpSpPr>
          <p:grpSpPr>
            <a:xfrm>
              <a:off x="26" y="3997406"/>
              <a:ext cx="7221926" cy="229871"/>
              <a:chOff x="0" y="3997325"/>
              <a:chExt cx="9143993" cy="291050"/>
            </a:xfrm>
          </p:grpSpPr>
          <p:sp>
            <p:nvSpPr>
              <p:cNvPr id="535" name="Google Shape;535;p9"/>
              <p:cNvSpPr/>
              <p:nvPr/>
            </p:nvSpPr>
            <p:spPr>
              <a:xfrm>
                <a:off x="0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9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9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9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9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9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9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9"/>
            <p:cNvGrpSpPr/>
            <p:nvPr/>
          </p:nvGrpSpPr>
          <p:grpSpPr>
            <a:xfrm>
              <a:off x="7221944" y="3997406"/>
              <a:ext cx="6190407" cy="229871"/>
              <a:chOff x="1306050" y="3997325"/>
              <a:chExt cx="7837943" cy="291050"/>
            </a:xfrm>
          </p:grpSpPr>
          <p:sp>
            <p:nvSpPr>
              <p:cNvPr id="543" name="Google Shape;543;p9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9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9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9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9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9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51" name="Google Shape;551;p10"/>
          <p:cNvGrpSpPr/>
          <p:nvPr/>
        </p:nvGrpSpPr>
        <p:grpSpPr>
          <a:xfrm>
            <a:off x="-5596073" y="4700231"/>
            <a:ext cx="20336146" cy="3511718"/>
            <a:chOff x="-5596083" y="4138656"/>
            <a:chExt cx="20336146" cy="3511718"/>
          </a:xfrm>
        </p:grpSpPr>
        <p:sp>
          <p:nvSpPr>
            <p:cNvPr id="552" name="Google Shape;552;p10"/>
            <p:cNvSpPr/>
            <p:nvPr/>
          </p:nvSpPr>
          <p:spPr>
            <a:xfrm>
              <a:off x="-5596083" y="4138656"/>
              <a:ext cx="20336146" cy="3511718"/>
            </a:xfrm>
            <a:custGeom>
              <a:avLst/>
              <a:gdLst/>
              <a:ahLst/>
              <a:cxnLst/>
              <a:rect l="l" t="t" r="r" b="b"/>
              <a:pathLst>
                <a:path w="284810" h="49182" extrusionOk="0">
                  <a:moveTo>
                    <a:pt x="284810" y="49182"/>
                  </a:moveTo>
                  <a:lnTo>
                    <a:pt x="0" y="49182"/>
                  </a:lnTo>
                  <a:lnTo>
                    <a:pt x="75771" y="0"/>
                  </a:lnTo>
                  <a:lnTo>
                    <a:pt x="208932" y="0"/>
                  </a:lnTo>
                  <a:close/>
                </a:path>
              </a:pathLst>
            </a:custGeom>
            <a:solidFill>
              <a:srgbClr val="80B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-5586943" y="4143226"/>
              <a:ext cx="5872713" cy="3501079"/>
            </a:xfrm>
            <a:custGeom>
              <a:avLst/>
              <a:gdLst/>
              <a:ahLst/>
              <a:cxnLst/>
              <a:rect l="l" t="t" r="r" b="b"/>
              <a:pathLst>
                <a:path w="82248" h="49033" extrusionOk="0">
                  <a:moveTo>
                    <a:pt x="14364" y="49032"/>
                  </a:moveTo>
                  <a:lnTo>
                    <a:pt x="0" y="49032"/>
                  </a:lnTo>
                  <a:lnTo>
                    <a:pt x="75515" y="0"/>
                  </a:lnTo>
                  <a:lnTo>
                    <a:pt x="82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0"/>
            <p:cNvSpPr/>
            <p:nvPr/>
          </p:nvSpPr>
          <p:spPr>
            <a:xfrm>
              <a:off x="-3831870" y="4143226"/>
              <a:ext cx="4940268" cy="3501079"/>
            </a:xfrm>
            <a:custGeom>
              <a:avLst/>
              <a:gdLst/>
              <a:ahLst/>
              <a:cxnLst/>
              <a:rect l="l" t="t" r="r" b="b"/>
              <a:pathLst>
                <a:path w="69189" h="49033" extrusionOk="0">
                  <a:moveTo>
                    <a:pt x="14321" y="49032"/>
                  </a:moveTo>
                  <a:lnTo>
                    <a:pt x="0" y="49032"/>
                  </a:lnTo>
                  <a:lnTo>
                    <a:pt x="62455" y="0"/>
                  </a:lnTo>
                  <a:lnTo>
                    <a:pt x="69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0"/>
            <p:cNvSpPr/>
            <p:nvPr/>
          </p:nvSpPr>
          <p:spPr>
            <a:xfrm>
              <a:off x="-2078296" y="4143226"/>
              <a:ext cx="4007751" cy="3501079"/>
            </a:xfrm>
            <a:custGeom>
              <a:avLst/>
              <a:gdLst/>
              <a:ahLst/>
              <a:cxnLst/>
              <a:rect l="l" t="t" r="r" b="b"/>
              <a:pathLst>
                <a:path w="56129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49396" y="0"/>
                  </a:lnTo>
                  <a:lnTo>
                    <a:pt x="56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0"/>
            <p:cNvSpPr/>
            <p:nvPr/>
          </p:nvSpPr>
          <p:spPr>
            <a:xfrm>
              <a:off x="-324722" y="4143226"/>
              <a:ext cx="3076805" cy="3501079"/>
            </a:xfrm>
            <a:custGeom>
              <a:avLst/>
              <a:gdLst/>
              <a:ahLst/>
              <a:cxnLst/>
              <a:rect l="l" t="t" r="r" b="b"/>
              <a:pathLst>
                <a:path w="43091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36357" y="0"/>
                  </a:lnTo>
                  <a:lnTo>
                    <a:pt x="430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0"/>
            <p:cNvSpPr/>
            <p:nvPr/>
          </p:nvSpPr>
          <p:spPr>
            <a:xfrm>
              <a:off x="1430352" y="4143226"/>
              <a:ext cx="2144288" cy="3501079"/>
            </a:xfrm>
            <a:custGeom>
              <a:avLst/>
              <a:gdLst/>
              <a:ahLst/>
              <a:cxnLst/>
              <a:rect l="l" t="t" r="r" b="b"/>
              <a:pathLst>
                <a:path w="30031" h="49033" extrusionOk="0">
                  <a:moveTo>
                    <a:pt x="14321" y="49032"/>
                  </a:moveTo>
                  <a:lnTo>
                    <a:pt x="0" y="49032"/>
                  </a:lnTo>
                  <a:lnTo>
                    <a:pt x="23319" y="0"/>
                  </a:lnTo>
                  <a:lnTo>
                    <a:pt x="300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3183926" y="4143226"/>
              <a:ext cx="1211843" cy="3501079"/>
            </a:xfrm>
            <a:custGeom>
              <a:avLst/>
              <a:gdLst/>
              <a:ahLst/>
              <a:cxnLst/>
              <a:rect l="l" t="t" r="r" b="b"/>
              <a:pathLst>
                <a:path w="16972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10281" y="0"/>
                  </a:lnTo>
                  <a:lnTo>
                    <a:pt x="169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4739072" y="4143226"/>
              <a:ext cx="1220983" cy="3501079"/>
            </a:xfrm>
            <a:custGeom>
              <a:avLst/>
              <a:gdLst/>
              <a:ahLst/>
              <a:cxnLst/>
              <a:rect l="l" t="t" r="r" b="b"/>
              <a:pathLst>
                <a:path w="17100" h="49033" extrusionOk="0">
                  <a:moveTo>
                    <a:pt x="17099" y="49032"/>
                  </a:moveTo>
                  <a:lnTo>
                    <a:pt x="2757" y="49032"/>
                  </a:lnTo>
                  <a:lnTo>
                    <a:pt x="0" y="0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0"/>
            <p:cNvSpPr/>
            <p:nvPr/>
          </p:nvSpPr>
          <p:spPr>
            <a:xfrm>
              <a:off x="5561629" y="4143226"/>
              <a:ext cx="2152000" cy="3501079"/>
            </a:xfrm>
            <a:custGeom>
              <a:avLst/>
              <a:gdLst/>
              <a:ahLst/>
              <a:cxnLst/>
              <a:rect l="l" t="t" r="r" b="b"/>
              <a:pathLst>
                <a:path w="30139" h="49033" extrusionOk="0">
                  <a:moveTo>
                    <a:pt x="30138" y="49032"/>
                  </a:moveTo>
                  <a:lnTo>
                    <a:pt x="15818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6384257" y="4143226"/>
              <a:ext cx="3084445" cy="3501079"/>
            </a:xfrm>
            <a:custGeom>
              <a:avLst/>
              <a:gdLst/>
              <a:ahLst/>
              <a:cxnLst/>
              <a:rect l="l" t="t" r="r" b="b"/>
              <a:pathLst>
                <a:path w="43198" h="49033" extrusionOk="0">
                  <a:moveTo>
                    <a:pt x="43197" y="49032"/>
                  </a:moveTo>
                  <a:lnTo>
                    <a:pt x="28855" y="49032"/>
                  </a:lnTo>
                  <a:lnTo>
                    <a:pt x="0" y="0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0"/>
            <p:cNvSpPr/>
            <p:nvPr/>
          </p:nvSpPr>
          <p:spPr>
            <a:xfrm>
              <a:off x="7206885" y="4143226"/>
              <a:ext cx="4015391" cy="3501079"/>
            </a:xfrm>
            <a:custGeom>
              <a:avLst/>
              <a:gdLst/>
              <a:ahLst/>
              <a:cxnLst/>
              <a:rect l="l" t="t" r="r" b="b"/>
              <a:pathLst>
                <a:path w="56236" h="49033" extrusionOk="0">
                  <a:moveTo>
                    <a:pt x="56235" y="49032"/>
                  </a:moveTo>
                  <a:lnTo>
                    <a:pt x="41915" y="49032"/>
                  </a:lnTo>
                  <a:lnTo>
                    <a:pt x="0" y="0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0"/>
            <p:cNvSpPr/>
            <p:nvPr/>
          </p:nvSpPr>
          <p:spPr>
            <a:xfrm>
              <a:off x="8029442" y="4143226"/>
              <a:ext cx="4946408" cy="3501079"/>
            </a:xfrm>
            <a:custGeom>
              <a:avLst/>
              <a:gdLst/>
              <a:ahLst/>
              <a:cxnLst/>
              <a:rect l="l" t="t" r="r" b="b"/>
              <a:pathLst>
                <a:path w="69275" h="49033" extrusionOk="0">
                  <a:moveTo>
                    <a:pt x="69274" y="49032"/>
                  </a:moveTo>
                  <a:lnTo>
                    <a:pt x="54953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0"/>
            <p:cNvSpPr/>
            <p:nvPr/>
          </p:nvSpPr>
          <p:spPr>
            <a:xfrm>
              <a:off x="8850499" y="4143226"/>
              <a:ext cx="5880424" cy="3501079"/>
            </a:xfrm>
            <a:custGeom>
              <a:avLst/>
              <a:gdLst/>
              <a:ahLst/>
              <a:cxnLst/>
              <a:rect l="l" t="t" r="r" b="b"/>
              <a:pathLst>
                <a:path w="82356" h="49033" extrusionOk="0">
                  <a:moveTo>
                    <a:pt x="82355" y="49032"/>
                  </a:moveTo>
                  <a:lnTo>
                    <a:pt x="68013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5" name="Google Shape;565;p10"/>
            <p:cNvGrpSpPr/>
            <p:nvPr/>
          </p:nvGrpSpPr>
          <p:grpSpPr>
            <a:xfrm>
              <a:off x="-4225655" y="4326373"/>
              <a:ext cx="17593719" cy="3021825"/>
              <a:chOff x="-4225655" y="4326373"/>
              <a:chExt cx="17593719" cy="3021825"/>
            </a:xfrm>
          </p:grpSpPr>
          <p:sp>
            <p:nvSpPr>
              <p:cNvPr id="566" name="Google Shape;566;p10"/>
              <p:cNvSpPr/>
              <p:nvPr/>
            </p:nvSpPr>
            <p:spPr>
              <a:xfrm>
                <a:off x="-4225655" y="4326373"/>
                <a:ext cx="8790790" cy="3021825"/>
              </a:xfrm>
              <a:custGeom>
                <a:avLst/>
                <a:gdLst/>
                <a:ahLst/>
                <a:cxnLst/>
                <a:rect l="l" t="t" r="r" b="b"/>
                <a:pathLst>
                  <a:path w="123116" h="42321" fill="none" extrusionOk="0">
                    <a:moveTo>
                      <a:pt x="123116" y="42321"/>
                    </a:moveTo>
                    <a:lnTo>
                      <a:pt x="1" y="42321"/>
                    </a:lnTo>
                    <a:lnTo>
                      <a:pt x="58609" y="0"/>
                    </a:lnTo>
                    <a:lnTo>
                      <a:pt x="123116" y="0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0"/>
              <p:cNvSpPr/>
              <p:nvPr/>
            </p:nvSpPr>
            <p:spPr>
              <a:xfrm>
                <a:off x="-3473215" y="4871174"/>
                <a:ext cx="4067301" cy="1933723"/>
              </a:xfrm>
              <a:custGeom>
                <a:avLst/>
                <a:gdLst/>
                <a:ahLst/>
                <a:cxnLst/>
                <a:rect l="l" t="t" r="r" b="b"/>
                <a:pathLst>
                  <a:path w="56963" h="27082" fill="none" extrusionOk="0">
                    <a:moveTo>
                      <a:pt x="29176" y="27082"/>
                    </a:moveTo>
                    <a:lnTo>
                      <a:pt x="0" y="27082"/>
                    </a:lnTo>
                    <a:lnTo>
                      <a:pt x="37512" y="1"/>
                    </a:lnTo>
                    <a:lnTo>
                      <a:pt x="56962" y="1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0"/>
              <p:cNvSpPr/>
              <p:nvPr/>
            </p:nvSpPr>
            <p:spPr>
              <a:xfrm>
                <a:off x="-765847" y="5477096"/>
                <a:ext cx="903599" cy="721951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10111" fill="none" extrusionOk="0">
                    <a:moveTo>
                      <a:pt x="10346" y="0"/>
                    </a:moveTo>
                    <a:lnTo>
                      <a:pt x="1" y="10110"/>
                    </a:lnTo>
                    <a:cubicBezTo>
                      <a:pt x="4767" y="8956"/>
                      <a:pt x="8828" y="7118"/>
                      <a:pt x="10731" y="5044"/>
                    </a:cubicBezTo>
                    <a:cubicBezTo>
                      <a:pt x="12654" y="2993"/>
                      <a:pt x="12334" y="1176"/>
                      <a:pt x="103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0"/>
              <p:cNvSpPr/>
              <p:nvPr/>
            </p:nvSpPr>
            <p:spPr>
              <a:xfrm>
                <a:off x="-1119860" y="5806690"/>
                <a:ext cx="178578" cy="64191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899" extrusionOk="0">
                    <a:moveTo>
                      <a:pt x="1753" y="1"/>
                    </a:moveTo>
                    <a:cubicBezTo>
                      <a:pt x="1218" y="1"/>
                      <a:pt x="706" y="151"/>
                      <a:pt x="257" y="428"/>
                    </a:cubicBezTo>
                    <a:cubicBezTo>
                      <a:pt x="0" y="664"/>
                      <a:pt x="171" y="899"/>
                      <a:pt x="748" y="899"/>
                    </a:cubicBezTo>
                    <a:cubicBezTo>
                      <a:pt x="1261" y="899"/>
                      <a:pt x="1796" y="728"/>
                      <a:pt x="2244" y="428"/>
                    </a:cubicBezTo>
                    <a:cubicBezTo>
                      <a:pt x="2501" y="193"/>
                      <a:pt x="2287" y="1"/>
                      <a:pt x="17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0"/>
              <p:cNvSpPr/>
              <p:nvPr/>
            </p:nvSpPr>
            <p:spPr>
              <a:xfrm>
                <a:off x="-2676577" y="5445036"/>
                <a:ext cx="1691097" cy="787570"/>
              </a:xfrm>
              <a:custGeom>
                <a:avLst/>
                <a:gdLst/>
                <a:ahLst/>
                <a:cxnLst/>
                <a:rect l="l" t="t" r="r" b="b"/>
                <a:pathLst>
                  <a:path w="23684" h="11030" fill="none" extrusionOk="0">
                    <a:moveTo>
                      <a:pt x="9940" y="11029"/>
                    </a:moveTo>
                    <a:lnTo>
                      <a:pt x="1" y="11029"/>
                    </a:lnTo>
                    <a:lnTo>
                      <a:pt x="15240" y="0"/>
                    </a:lnTo>
                    <a:lnTo>
                      <a:pt x="23683" y="0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0"/>
              <p:cNvSpPr/>
              <p:nvPr/>
            </p:nvSpPr>
            <p:spPr>
              <a:xfrm>
                <a:off x="4572704" y="4326373"/>
                <a:ext cx="8795360" cy="3021825"/>
              </a:xfrm>
              <a:custGeom>
                <a:avLst/>
                <a:gdLst/>
                <a:ahLst/>
                <a:cxnLst/>
                <a:rect l="l" t="t" r="r" b="b"/>
                <a:pathLst>
                  <a:path w="123180" h="42321" fill="none" extrusionOk="0">
                    <a:moveTo>
                      <a:pt x="0" y="0"/>
                    </a:moveTo>
                    <a:lnTo>
                      <a:pt x="64486" y="0"/>
                    </a:lnTo>
                    <a:lnTo>
                      <a:pt x="123179" y="42321"/>
                    </a:lnTo>
                    <a:lnTo>
                      <a:pt x="107" y="42321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0"/>
              <p:cNvSpPr/>
              <p:nvPr/>
            </p:nvSpPr>
            <p:spPr>
              <a:xfrm>
                <a:off x="8543754" y="4871174"/>
                <a:ext cx="4071870" cy="1933723"/>
              </a:xfrm>
              <a:custGeom>
                <a:avLst/>
                <a:gdLst/>
                <a:ahLst/>
                <a:cxnLst/>
                <a:rect l="l" t="t" r="r" b="b"/>
                <a:pathLst>
                  <a:path w="57027" h="27082" fill="none" extrusionOk="0">
                    <a:moveTo>
                      <a:pt x="1" y="1"/>
                    </a:moveTo>
                    <a:lnTo>
                      <a:pt x="19451" y="1"/>
                    </a:lnTo>
                    <a:lnTo>
                      <a:pt x="57027" y="27082"/>
                    </a:lnTo>
                    <a:lnTo>
                      <a:pt x="27851" y="27082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0"/>
              <p:cNvSpPr/>
              <p:nvPr/>
            </p:nvSpPr>
            <p:spPr>
              <a:xfrm>
                <a:off x="9000088" y="5477096"/>
                <a:ext cx="908168" cy="721951"/>
              </a:xfrm>
              <a:custGeom>
                <a:avLst/>
                <a:gdLst/>
                <a:ahLst/>
                <a:cxnLst/>
                <a:rect l="l" t="t" r="r" b="b"/>
                <a:pathLst>
                  <a:path w="12719" h="10111" fill="none" extrusionOk="0">
                    <a:moveTo>
                      <a:pt x="12718" y="10110"/>
                    </a:moveTo>
                    <a:lnTo>
                      <a:pt x="2352" y="0"/>
                    </a:lnTo>
                    <a:cubicBezTo>
                      <a:pt x="343" y="1176"/>
                      <a:pt x="1" y="2993"/>
                      <a:pt x="1946" y="5044"/>
                    </a:cubicBezTo>
                    <a:cubicBezTo>
                      <a:pt x="3891" y="7118"/>
                      <a:pt x="7930" y="8956"/>
                      <a:pt x="12718" y="10110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0"/>
              <p:cNvSpPr/>
              <p:nvPr/>
            </p:nvSpPr>
            <p:spPr>
              <a:xfrm>
                <a:off x="10082121" y="5806690"/>
                <a:ext cx="180149" cy="64191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899" extrusionOk="0">
                    <a:moveTo>
                      <a:pt x="728" y="1"/>
                    </a:moveTo>
                    <a:cubicBezTo>
                      <a:pt x="193" y="1"/>
                      <a:pt x="1" y="193"/>
                      <a:pt x="257" y="428"/>
                    </a:cubicBezTo>
                    <a:cubicBezTo>
                      <a:pt x="706" y="728"/>
                      <a:pt x="1219" y="877"/>
                      <a:pt x="1754" y="899"/>
                    </a:cubicBezTo>
                    <a:cubicBezTo>
                      <a:pt x="2309" y="899"/>
                      <a:pt x="2523" y="685"/>
                      <a:pt x="2245" y="428"/>
                    </a:cubicBezTo>
                    <a:cubicBezTo>
                      <a:pt x="1796" y="151"/>
                      <a:pt x="1262" y="1"/>
                      <a:pt x="7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0"/>
              <p:cNvSpPr/>
              <p:nvPr/>
            </p:nvSpPr>
            <p:spPr>
              <a:xfrm>
                <a:off x="10124891" y="5445036"/>
                <a:ext cx="1694096" cy="787570"/>
              </a:xfrm>
              <a:custGeom>
                <a:avLst/>
                <a:gdLst/>
                <a:ahLst/>
                <a:cxnLst/>
                <a:rect l="l" t="t" r="r" b="b"/>
                <a:pathLst>
                  <a:path w="23726" h="11030" fill="none" extrusionOk="0">
                    <a:moveTo>
                      <a:pt x="0" y="0"/>
                    </a:moveTo>
                    <a:lnTo>
                      <a:pt x="8443" y="0"/>
                    </a:lnTo>
                    <a:lnTo>
                      <a:pt x="23726" y="11029"/>
                    </a:lnTo>
                    <a:lnTo>
                      <a:pt x="13787" y="11029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0"/>
              <p:cNvSpPr/>
              <p:nvPr/>
            </p:nvSpPr>
            <p:spPr>
              <a:xfrm>
                <a:off x="3580709" y="5420616"/>
                <a:ext cx="1979492" cy="773789"/>
              </a:xfrm>
              <a:custGeom>
                <a:avLst/>
                <a:gdLst/>
                <a:ahLst/>
                <a:cxnLst/>
                <a:rect l="l" t="t" r="r" b="b"/>
                <a:pathLst>
                  <a:path w="27723" h="10837" fill="none" extrusionOk="0">
                    <a:moveTo>
                      <a:pt x="27722" y="5408"/>
                    </a:moveTo>
                    <a:cubicBezTo>
                      <a:pt x="27722" y="8400"/>
                      <a:pt x="21524" y="10837"/>
                      <a:pt x="13851" y="10837"/>
                    </a:cubicBezTo>
                    <a:cubicBezTo>
                      <a:pt x="6199" y="10837"/>
                      <a:pt x="0" y="8400"/>
                      <a:pt x="0" y="5408"/>
                    </a:cubicBezTo>
                    <a:cubicBezTo>
                      <a:pt x="0" y="2416"/>
                      <a:pt x="6199" y="0"/>
                      <a:pt x="13851" y="0"/>
                    </a:cubicBezTo>
                    <a:cubicBezTo>
                      <a:pt x="21524" y="0"/>
                      <a:pt x="27722" y="2416"/>
                      <a:pt x="27722" y="5408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87300"/>
            <a:ext cx="6576000" cy="21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None/>
              <a:defRPr sz="149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None/>
              <a:defRPr sz="96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None/>
              <a:defRPr sz="96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None/>
              <a:defRPr sz="96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None/>
              <a:defRPr sz="96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None/>
              <a:defRPr sz="96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None/>
              <a:defRPr sz="96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None/>
              <a:defRPr sz="96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None/>
              <a:defRPr sz="96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9" name="Google Shape;579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0" name="Google Shape;580;p11"/>
          <p:cNvSpPr/>
          <p:nvPr/>
        </p:nvSpPr>
        <p:spPr>
          <a:xfrm>
            <a:off x="-1513950" y="4705812"/>
            <a:ext cx="12171900" cy="2117696"/>
          </a:xfrm>
          <a:custGeom>
            <a:avLst/>
            <a:gdLst/>
            <a:ahLst/>
            <a:cxnLst/>
            <a:rect l="l" t="t" r="r" b="b"/>
            <a:pathLst>
              <a:path w="38533" h="13609" extrusionOk="0">
                <a:moveTo>
                  <a:pt x="1" y="0"/>
                </a:moveTo>
                <a:lnTo>
                  <a:pt x="1" y="13609"/>
                </a:lnTo>
                <a:lnTo>
                  <a:pt x="38533" y="13609"/>
                </a:lnTo>
                <a:lnTo>
                  <a:pt x="385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" name="Google Shape;581;p11"/>
          <p:cNvGrpSpPr/>
          <p:nvPr/>
        </p:nvGrpSpPr>
        <p:grpSpPr>
          <a:xfrm>
            <a:off x="-1513656" y="4700020"/>
            <a:ext cx="12171546" cy="2123753"/>
            <a:chOff x="-6134075" y="3104468"/>
            <a:chExt cx="18783249" cy="3277397"/>
          </a:xfrm>
        </p:grpSpPr>
        <p:sp>
          <p:nvSpPr>
            <p:cNvPr id="582" name="Google Shape;582;p11"/>
            <p:cNvSpPr/>
            <p:nvPr/>
          </p:nvSpPr>
          <p:spPr>
            <a:xfrm>
              <a:off x="-6134075" y="3104468"/>
              <a:ext cx="7262883" cy="3277397"/>
            </a:xfrm>
            <a:custGeom>
              <a:avLst/>
              <a:gdLst/>
              <a:ahLst/>
              <a:cxnLst/>
              <a:rect l="l" t="t" r="r" b="b"/>
              <a:pathLst>
                <a:path w="30245" h="13648" extrusionOk="0">
                  <a:moveTo>
                    <a:pt x="25428" y="1"/>
                  </a:moveTo>
                  <a:lnTo>
                    <a:pt x="1" y="13648"/>
                  </a:lnTo>
                  <a:lnTo>
                    <a:pt x="11173" y="13648"/>
                  </a:lnTo>
                  <a:lnTo>
                    <a:pt x="30244" y="37"/>
                  </a:lnTo>
                  <a:lnTo>
                    <a:pt x="25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-767484" y="3113354"/>
              <a:ext cx="4209807" cy="3268512"/>
            </a:xfrm>
            <a:custGeom>
              <a:avLst/>
              <a:gdLst/>
              <a:ahLst/>
              <a:cxnLst/>
              <a:rect l="l" t="t" r="r" b="b"/>
              <a:pathLst>
                <a:path w="17531" h="13611" extrusionOk="0">
                  <a:moveTo>
                    <a:pt x="12712" y="0"/>
                  </a:moveTo>
                  <a:lnTo>
                    <a:pt x="1" y="13611"/>
                  </a:lnTo>
                  <a:lnTo>
                    <a:pt x="11172" y="13611"/>
                  </a:lnTo>
                  <a:lnTo>
                    <a:pt x="175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4598626" y="3113354"/>
              <a:ext cx="2683989" cy="3268512"/>
            </a:xfrm>
            <a:custGeom>
              <a:avLst/>
              <a:gdLst/>
              <a:ahLst/>
              <a:cxnLst/>
              <a:rect l="l" t="t" r="r" b="b"/>
              <a:pathLst>
                <a:path w="11177" h="13611" extrusionOk="0">
                  <a:moveTo>
                    <a:pt x="0" y="0"/>
                  </a:moveTo>
                  <a:lnTo>
                    <a:pt x="0" y="13611"/>
                  </a:lnTo>
                  <a:lnTo>
                    <a:pt x="11176" y="13611"/>
                  </a:lnTo>
                  <a:lnTo>
                    <a:pt x="4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6912590" y="3113354"/>
              <a:ext cx="5736585" cy="3268512"/>
            </a:xfrm>
            <a:custGeom>
              <a:avLst/>
              <a:gdLst/>
              <a:ahLst/>
              <a:cxnLst/>
              <a:rect l="l" t="t" r="r" b="b"/>
              <a:pathLst>
                <a:path w="23889" h="13611" extrusionOk="0">
                  <a:moveTo>
                    <a:pt x="1" y="0"/>
                  </a:moveTo>
                  <a:lnTo>
                    <a:pt x="12712" y="13611"/>
                  </a:lnTo>
                  <a:lnTo>
                    <a:pt x="23888" y="13611"/>
                  </a:lnTo>
                  <a:lnTo>
                    <a:pt x="48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11"/>
          <p:cNvGrpSpPr/>
          <p:nvPr/>
        </p:nvGrpSpPr>
        <p:grpSpPr>
          <a:xfrm>
            <a:off x="-1513928" y="4497191"/>
            <a:ext cx="12171686" cy="208608"/>
            <a:chOff x="26" y="3997406"/>
            <a:chExt cx="13412326" cy="229871"/>
          </a:xfrm>
        </p:grpSpPr>
        <p:grpSp>
          <p:nvGrpSpPr>
            <p:cNvPr id="587" name="Google Shape;587;p11"/>
            <p:cNvGrpSpPr/>
            <p:nvPr/>
          </p:nvGrpSpPr>
          <p:grpSpPr>
            <a:xfrm>
              <a:off x="26" y="3997406"/>
              <a:ext cx="7221926" cy="229871"/>
              <a:chOff x="0" y="3997325"/>
              <a:chExt cx="9143993" cy="291050"/>
            </a:xfrm>
          </p:grpSpPr>
          <p:sp>
            <p:nvSpPr>
              <p:cNvPr id="588" name="Google Shape;588;p11"/>
              <p:cNvSpPr/>
              <p:nvPr/>
            </p:nvSpPr>
            <p:spPr>
              <a:xfrm>
                <a:off x="0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5" name="Google Shape;595;p11"/>
            <p:cNvGrpSpPr/>
            <p:nvPr/>
          </p:nvGrpSpPr>
          <p:grpSpPr>
            <a:xfrm>
              <a:off x="7221944" y="3997406"/>
              <a:ext cx="6190407" cy="229871"/>
              <a:chOff x="1306050" y="3997325"/>
              <a:chExt cx="7837943" cy="291050"/>
            </a:xfrm>
          </p:grpSpPr>
          <p:sp>
            <p:nvSpPr>
              <p:cNvPr id="596" name="Google Shape;596;p11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1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1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1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1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1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2" name="Google Shape;602;p11"/>
          <p:cNvGrpSpPr/>
          <p:nvPr/>
        </p:nvGrpSpPr>
        <p:grpSpPr>
          <a:xfrm>
            <a:off x="-758173" y="-443900"/>
            <a:ext cx="3672473" cy="6031299"/>
            <a:chOff x="237850" y="660025"/>
            <a:chExt cx="2725600" cy="4476250"/>
          </a:xfrm>
        </p:grpSpPr>
        <p:sp>
          <p:nvSpPr>
            <p:cNvPr id="603" name="Google Shape;603;p11"/>
            <p:cNvSpPr/>
            <p:nvPr/>
          </p:nvSpPr>
          <p:spPr>
            <a:xfrm>
              <a:off x="582175" y="3663275"/>
              <a:ext cx="109600" cy="43700"/>
            </a:xfrm>
            <a:custGeom>
              <a:avLst/>
              <a:gdLst/>
              <a:ahLst/>
              <a:cxnLst/>
              <a:rect l="l" t="t" r="r" b="b"/>
              <a:pathLst>
                <a:path w="4384" h="1748" extrusionOk="0">
                  <a:moveTo>
                    <a:pt x="1" y="0"/>
                  </a:moveTo>
                  <a:lnTo>
                    <a:pt x="1" y="1747"/>
                  </a:lnTo>
                  <a:lnTo>
                    <a:pt x="4383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1258975" y="4396100"/>
              <a:ext cx="117900" cy="84350"/>
            </a:xfrm>
            <a:custGeom>
              <a:avLst/>
              <a:gdLst/>
              <a:ahLst/>
              <a:cxnLst/>
              <a:rect l="l" t="t" r="r" b="b"/>
              <a:pathLst>
                <a:path w="4716" h="3374" extrusionOk="0">
                  <a:moveTo>
                    <a:pt x="697" y="0"/>
                  </a:moveTo>
                  <a:lnTo>
                    <a:pt x="0" y="1606"/>
                  </a:lnTo>
                  <a:lnTo>
                    <a:pt x="4019" y="3373"/>
                  </a:lnTo>
                  <a:lnTo>
                    <a:pt x="4716" y="1768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1939550" y="4427400"/>
              <a:ext cx="114375" cy="100250"/>
            </a:xfrm>
            <a:custGeom>
              <a:avLst/>
              <a:gdLst/>
              <a:ahLst/>
              <a:cxnLst/>
              <a:rect l="l" t="t" r="r" b="b"/>
              <a:pathLst>
                <a:path w="4575" h="4010" extrusionOk="0">
                  <a:moveTo>
                    <a:pt x="3534" y="1"/>
                  </a:moveTo>
                  <a:lnTo>
                    <a:pt x="0" y="2606"/>
                  </a:lnTo>
                  <a:lnTo>
                    <a:pt x="1040" y="4009"/>
                  </a:lnTo>
                  <a:lnTo>
                    <a:pt x="4575" y="1404"/>
                  </a:lnTo>
                  <a:lnTo>
                    <a:pt x="35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2849075" y="4371875"/>
              <a:ext cx="114375" cy="100225"/>
            </a:xfrm>
            <a:custGeom>
              <a:avLst/>
              <a:gdLst/>
              <a:ahLst/>
              <a:cxnLst/>
              <a:rect l="l" t="t" r="r" b="b"/>
              <a:pathLst>
                <a:path w="4575" h="4009" extrusionOk="0">
                  <a:moveTo>
                    <a:pt x="3535" y="0"/>
                  </a:moveTo>
                  <a:lnTo>
                    <a:pt x="1" y="2605"/>
                  </a:lnTo>
                  <a:lnTo>
                    <a:pt x="1041" y="4009"/>
                  </a:lnTo>
                  <a:lnTo>
                    <a:pt x="4575" y="1404"/>
                  </a:lnTo>
                  <a:lnTo>
                    <a:pt x="35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2286400" y="4685900"/>
              <a:ext cx="43700" cy="109825"/>
            </a:xfrm>
            <a:custGeom>
              <a:avLst/>
              <a:gdLst/>
              <a:ahLst/>
              <a:cxnLst/>
              <a:rect l="l" t="t" r="r" b="b"/>
              <a:pathLst>
                <a:path w="1748" h="4393" extrusionOk="0">
                  <a:moveTo>
                    <a:pt x="0" y="0"/>
                  </a:moveTo>
                  <a:lnTo>
                    <a:pt x="0" y="4393"/>
                  </a:lnTo>
                  <a:lnTo>
                    <a:pt x="1747" y="4393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2641575" y="4923950"/>
              <a:ext cx="118175" cy="82325"/>
            </a:xfrm>
            <a:custGeom>
              <a:avLst/>
              <a:gdLst/>
              <a:ahLst/>
              <a:cxnLst/>
              <a:rect l="l" t="t" r="r" b="b"/>
              <a:pathLst>
                <a:path w="4727" h="3293" extrusionOk="0">
                  <a:moveTo>
                    <a:pt x="657" y="0"/>
                  </a:moveTo>
                  <a:lnTo>
                    <a:pt x="1" y="1626"/>
                  </a:lnTo>
                  <a:lnTo>
                    <a:pt x="4060" y="3292"/>
                  </a:lnTo>
                  <a:lnTo>
                    <a:pt x="4726" y="167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539025" y="2920600"/>
              <a:ext cx="118150" cy="84075"/>
            </a:xfrm>
            <a:custGeom>
              <a:avLst/>
              <a:gdLst/>
              <a:ahLst/>
              <a:cxnLst/>
              <a:rect l="l" t="t" r="r" b="b"/>
              <a:pathLst>
                <a:path w="4726" h="3363" extrusionOk="0">
                  <a:moveTo>
                    <a:pt x="707" y="0"/>
                  </a:moveTo>
                  <a:lnTo>
                    <a:pt x="0" y="1596"/>
                  </a:lnTo>
                  <a:lnTo>
                    <a:pt x="4029" y="3363"/>
                  </a:lnTo>
                  <a:lnTo>
                    <a:pt x="4726" y="1767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1965550" y="1064925"/>
              <a:ext cx="118175" cy="84075"/>
            </a:xfrm>
            <a:custGeom>
              <a:avLst/>
              <a:gdLst/>
              <a:ahLst/>
              <a:cxnLst/>
              <a:rect l="l" t="t" r="r" b="b"/>
              <a:pathLst>
                <a:path w="4727" h="3363" extrusionOk="0">
                  <a:moveTo>
                    <a:pt x="697" y="0"/>
                  </a:moveTo>
                  <a:lnTo>
                    <a:pt x="0" y="1596"/>
                  </a:lnTo>
                  <a:lnTo>
                    <a:pt x="4019" y="3363"/>
                  </a:lnTo>
                  <a:lnTo>
                    <a:pt x="4726" y="1768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1190825" y="3453500"/>
              <a:ext cx="50500" cy="112350"/>
            </a:xfrm>
            <a:custGeom>
              <a:avLst/>
              <a:gdLst/>
              <a:ahLst/>
              <a:cxnLst/>
              <a:rect l="l" t="t" r="r" b="b"/>
              <a:pathLst>
                <a:path w="2020" h="4494" extrusionOk="0">
                  <a:moveTo>
                    <a:pt x="273" y="0"/>
                  </a:moveTo>
                  <a:lnTo>
                    <a:pt x="0" y="4383"/>
                  </a:lnTo>
                  <a:lnTo>
                    <a:pt x="1747" y="4494"/>
                  </a:lnTo>
                  <a:lnTo>
                    <a:pt x="2020" y="10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2095800" y="4191375"/>
              <a:ext cx="50275" cy="112100"/>
            </a:xfrm>
            <a:custGeom>
              <a:avLst/>
              <a:gdLst/>
              <a:ahLst/>
              <a:cxnLst/>
              <a:rect l="l" t="t" r="r" b="b"/>
              <a:pathLst>
                <a:path w="2011" h="4484" extrusionOk="0">
                  <a:moveTo>
                    <a:pt x="273" y="0"/>
                  </a:moveTo>
                  <a:lnTo>
                    <a:pt x="1" y="4383"/>
                  </a:lnTo>
                  <a:lnTo>
                    <a:pt x="1748" y="4484"/>
                  </a:lnTo>
                  <a:lnTo>
                    <a:pt x="2010" y="10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2644100" y="4122200"/>
              <a:ext cx="118175" cy="86625"/>
            </a:xfrm>
            <a:custGeom>
              <a:avLst/>
              <a:gdLst/>
              <a:ahLst/>
              <a:cxnLst/>
              <a:rect l="l" t="t" r="r" b="b"/>
              <a:pathLst>
                <a:path w="4727" h="3465" extrusionOk="0">
                  <a:moveTo>
                    <a:pt x="758" y="1"/>
                  </a:moveTo>
                  <a:lnTo>
                    <a:pt x="1" y="1576"/>
                  </a:lnTo>
                  <a:lnTo>
                    <a:pt x="3969" y="3464"/>
                  </a:lnTo>
                  <a:lnTo>
                    <a:pt x="4726" y="1889"/>
                  </a:lnTo>
                  <a:lnTo>
                    <a:pt x="7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2400250" y="4371100"/>
              <a:ext cx="92675" cy="116900"/>
            </a:xfrm>
            <a:custGeom>
              <a:avLst/>
              <a:gdLst/>
              <a:ahLst/>
              <a:cxnLst/>
              <a:rect l="l" t="t" r="r" b="b"/>
              <a:pathLst>
                <a:path w="3707" h="4676" extrusionOk="0">
                  <a:moveTo>
                    <a:pt x="1515" y="1"/>
                  </a:moveTo>
                  <a:lnTo>
                    <a:pt x="0" y="869"/>
                  </a:lnTo>
                  <a:lnTo>
                    <a:pt x="2202" y="4676"/>
                  </a:lnTo>
                  <a:lnTo>
                    <a:pt x="3706" y="3797"/>
                  </a:lnTo>
                  <a:lnTo>
                    <a:pt x="1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2651175" y="4658375"/>
              <a:ext cx="117400" cy="69700"/>
            </a:xfrm>
            <a:custGeom>
              <a:avLst/>
              <a:gdLst/>
              <a:ahLst/>
              <a:cxnLst/>
              <a:rect l="l" t="t" r="r" b="b"/>
              <a:pathLst>
                <a:path w="4696" h="2788" extrusionOk="0">
                  <a:moveTo>
                    <a:pt x="4261" y="1"/>
                  </a:moveTo>
                  <a:lnTo>
                    <a:pt x="0" y="1091"/>
                  </a:lnTo>
                  <a:lnTo>
                    <a:pt x="434" y="2788"/>
                  </a:lnTo>
                  <a:lnTo>
                    <a:pt x="4696" y="1697"/>
                  </a:lnTo>
                  <a:lnTo>
                    <a:pt x="4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303750" y="2062050"/>
              <a:ext cx="50250" cy="112375"/>
            </a:xfrm>
            <a:custGeom>
              <a:avLst/>
              <a:gdLst/>
              <a:ahLst/>
              <a:cxnLst/>
              <a:rect l="l" t="t" r="r" b="b"/>
              <a:pathLst>
                <a:path w="2010" h="4495" extrusionOk="0">
                  <a:moveTo>
                    <a:pt x="263" y="1"/>
                  </a:moveTo>
                  <a:lnTo>
                    <a:pt x="0" y="4383"/>
                  </a:lnTo>
                  <a:lnTo>
                    <a:pt x="1747" y="4494"/>
                  </a:lnTo>
                  <a:lnTo>
                    <a:pt x="2010" y="102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1"/>
            <p:cNvSpPr/>
            <p:nvPr/>
          </p:nvSpPr>
          <p:spPr>
            <a:xfrm>
              <a:off x="2237925" y="786475"/>
              <a:ext cx="114125" cy="56575"/>
            </a:xfrm>
            <a:custGeom>
              <a:avLst/>
              <a:gdLst/>
              <a:ahLst/>
              <a:cxnLst/>
              <a:rect l="l" t="t" r="r" b="b"/>
              <a:pathLst>
                <a:path w="4565" h="2263" extrusionOk="0">
                  <a:moveTo>
                    <a:pt x="203" y="1"/>
                  </a:moveTo>
                  <a:lnTo>
                    <a:pt x="1" y="1738"/>
                  </a:lnTo>
                  <a:lnTo>
                    <a:pt x="4353" y="2263"/>
                  </a:lnTo>
                  <a:lnTo>
                    <a:pt x="4565" y="52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1555325" y="1172975"/>
              <a:ext cx="96225" cy="115875"/>
            </a:xfrm>
            <a:custGeom>
              <a:avLst/>
              <a:gdLst/>
              <a:ahLst/>
              <a:cxnLst/>
              <a:rect l="l" t="t" r="r" b="b"/>
              <a:pathLst>
                <a:path w="3849" h="4635" extrusionOk="0">
                  <a:moveTo>
                    <a:pt x="2374" y="0"/>
                  </a:moveTo>
                  <a:lnTo>
                    <a:pt x="1" y="3696"/>
                  </a:lnTo>
                  <a:lnTo>
                    <a:pt x="1475" y="4635"/>
                  </a:lnTo>
                  <a:lnTo>
                    <a:pt x="3848" y="939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1216300" y="1115675"/>
              <a:ext cx="61875" cy="115625"/>
            </a:xfrm>
            <a:custGeom>
              <a:avLst/>
              <a:gdLst/>
              <a:ahLst/>
              <a:cxnLst/>
              <a:rect l="l" t="t" r="r" b="b"/>
              <a:pathLst>
                <a:path w="2475" h="4625" extrusionOk="0">
                  <a:moveTo>
                    <a:pt x="1728" y="0"/>
                  </a:moveTo>
                  <a:lnTo>
                    <a:pt x="1" y="303"/>
                  </a:lnTo>
                  <a:lnTo>
                    <a:pt x="758" y="4625"/>
                  </a:lnTo>
                  <a:lnTo>
                    <a:pt x="2475" y="4322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2473700" y="1004850"/>
              <a:ext cx="115650" cy="96950"/>
            </a:xfrm>
            <a:custGeom>
              <a:avLst/>
              <a:gdLst/>
              <a:ahLst/>
              <a:cxnLst/>
              <a:rect l="l" t="t" r="r" b="b"/>
              <a:pathLst>
                <a:path w="4626" h="3878" extrusionOk="0">
                  <a:moveTo>
                    <a:pt x="3656" y="0"/>
                  </a:moveTo>
                  <a:lnTo>
                    <a:pt x="1" y="2424"/>
                  </a:lnTo>
                  <a:lnTo>
                    <a:pt x="970" y="3878"/>
                  </a:lnTo>
                  <a:lnTo>
                    <a:pt x="4625" y="1454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1419525" y="725650"/>
              <a:ext cx="66675" cy="116900"/>
            </a:xfrm>
            <a:custGeom>
              <a:avLst/>
              <a:gdLst/>
              <a:ahLst/>
              <a:cxnLst/>
              <a:rect l="l" t="t" r="r" b="b"/>
              <a:pathLst>
                <a:path w="2667" h="4676" extrusionOk="0">
                  <a:moveTo>
                    <a:pt x="1697" y="0"/>
                  </a:moveTo>
                  <a:lnTo>
                    <a:pt x="0" y="394"/>
                  </a:lnTo>
                  <a:lnTo>
                    <a:pt x="960" y="4676"/>
                  </a:lnTo>
                  <a:lnTo>
                    <a:pt x="2666" y="4292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1847900" y="676675"/>
              <a:ext cx="103025" cy="112875"/>
            </a:xfrm>
            <a:custGeom>
              <a:avLst/>
              <a:gdLst/>
              <a:ahLst/>
              <a:cxnLst/>
              <a:rect l="l" t="t" r="r" b="b"/>
              <a:pathLst>
                <a:path w="4121" h="4515" extrusionOk="0">
                  <a:moveTo>
                    <a:pt x="2768" y="0"/>
                  </a:moveTo>
                  <a:lnTo>
                    <a:pt x="1" y="3413"/>
                  </a:lnTo>
                  <a:lnTo>
                    <a:pt x="1354" y="4514"/>
                  </a:lnTo>
                  <a:lnTo>
                    <a:pt x="4121" y="1101"/>
                  </a:lnTo>
                  <a:lnTo>
                    <a:pt x="2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1265525" y="1646025"/>
              <a:ext cx="117925" cy="77025"/>
            </a:xfrm>
            <a:custGeom>
              <a:avLst/>
              <a:gdLst/>
              <a:ahLst/>
              <a:cxnLst/>
              <a:rect l="l" t="t" r="r" b="b"/>
              <a:pathLst>
                <a:path w="4717" h="3081" extrusionOk="0">
                  <a:moveTo>
                    <a:pt x="566" y="1"/>
                  </a:moveTo>
                  <a:lnTo>
                    <a:pt x="1" y="1657"/>
                  </a:lnTo>
                  <a:lnTo>
                    <a:pt x="4151" y="3081"/>
                  </a:lnTo>
                  <a:lnTo>
                    <a:pt x="4716" y="1425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1746925" y="1455950"/>
              <a:ext cx="104300" cy="112100"/>
            </a:xfrm>
            <a:custGeom>
              <a:avLst/>
              <a:gdLst/>
              <a:ahLst/>
              <a:cxnLst/>
              <a:rect l="l" t="t" r="r" b="b"/>
              <a:pathLst>
                <a:path w="4172" h="4484" extrusionOk="0">
                  <a:moveTo>
                    <a:pt x="1344" y="1"/>
                  </a:moveTo>
                  <a:lnTo>
                    <a:pt x="1" y="1131"/>
                  </a:lnTo>
                  <a:lnTo>
                    <a:pt x="2838" y="4484"/>
                  </a:lnTo>
                  <a:lnTo>
                    <a:pt x="4171" y="3363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73B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2237675" y="1276725"/>
              <a:ext cx="92425" cy="117150"/>
            </a:xfrm>
            <a:custGeom>
              <a:avLst/>
              <a:gdLst/>
              <a:ahLst/>
              <a:cxnLst/>
              <a:rect l="l" t="t" r="r" b="b"/>
              <a:pathLst>
                <a:path w="3697" h="4686" extrusionOk="0">
                  <a:moveTo>
                    <a:pt x="2182" y="0"/>
                  </a:moveTo>
                  <a:lnTo>
                    <a:pt x="1" y="3817"/>
                  </a:lnTo>
                  <a:lnTo>
                    <a:pt x="1515" y="4686"/>
                  </a:lnTo>
                  <a:lnTo>
                    <a:pt x="3696" y="869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1152700" y="2567950"/>
              <a:ext cx="48225" cy="111600"/>
            </a:xfrm>
            <a:custGeom>
              <a:avLst/>
              <a:gdLst/>
              <a:ahLst/>
              <a:cxnLst/>
              <a:rect l="l" t="t" r="r" b="b"/>
              <a:pathLst>
                <a:path w="1929" h="4464" extrusionOk="0">
                  <a:moveTo>
                    <a:pt x="1737" y="0"/>
                  </a:moveTo>
                  <a:lnTo>
                    <a:pt x="0" y="81"/>
                  </a:lnTo>
                  <a:lnTo>
                    <a:pt x="192" y="4463"/>
                  </a:lnTo>
                  <a:lnTo>
                    <a:pt x="1929" y="4393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1018150" y="2825175"/>
              <a:ext cx="80300" cy="118175"/>
            </a:xfrm>
            <a:custGeom>
              <a:avLst/>
              <a:gdLst/>
              <a:ahLst/>
              <a:cxnLst/>
              <a:rect l="l" t="t" r="r" b="b"/>
              <a:pathLst>
                <a:path w="3212" h="4727" extrusionOk="0">
                  <a:moveTo>
                    <a:pt x="1576" y="1"/>
                  </a:moveTo>
                  <a:lnTo>
                    <a:pt x="0" y="4100"/>
                  </a:lnTo>
                  <a:lnTo>
                    <a:pt x="1626" y="4726"/>
                  </a:lnTo>
                  <a:lnTo>
                    <a:pt x="3211" y="62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482725" y="4260550"/>
              <a:ext cx="80300" cy="118150"/>
            </a:xfrm>
            <a:custGeom>
              <a:avLst/>
              <a:gdLst/>
              <a:ahLst/>
              <a:cxnLst/>
              <a:rect l="l" t="t" r="r" b="b"/>
              <a:pathLst>
                <a:path w="3212" h="4726" extrusionOk="0">
                  <a:moveTo>
                    <a:pt x="1586" y="0"/>
                  </a:moveTo>
                  <a:lnTo>
                    <a:pt x="1" y="4100"/>
                  </a:lnTo>
                  <a:lnTo>
                    <a:pt x="1626" y="4726"/>
                  </a:lnTo>
                  <a:lnTo>
                    <a:pt x="3212" y="626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1177175" y="3139450"/>
              <a:ext cx="117675" cy="73000"/>
            </a:xfrm>
            <a:custGeom>
              <a:avLst/>
              <a:gdLst/>
              <a:ahLst/>
              <a:cxnLst/>
              <a:rect l="l" t="t" r="r" b="b"/>
              <a:pathLst>
                <a:path w="4707" h="2920" extrusionOk="0">
                  <a:moveTo>
                    <a:pt x="4211" y="1"/>
                  </a:moveTo>
                  <a:lnTo>
                    <a:pt x="1" y="1243"/>
                  </a:lnTo>
                  <a:lnTo>
                    <a:pt x="496" y="2919"/>
                  </a:lnTo>
                  <a:lnTo>
                    <a:pt x="4706" y="1677"/>
                  </a:lnTo>
                  <a:lnTo>
                    <a:pt x="4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844475" y="2103950"/>
              <a:ext cx="96200" cy="116150"/>
            </a:xfrm>
            <a:custGeom>
              <a:avLst/>
              <a:gdLst/>
              <a:ahLst/>
              <a:cxnLst/>
              <a:rect l="l" t="t" r="r" b="b"/>
              <a:pathLst>
                <a:path w="3848" h="4646" extrusionOk="0">
                  <a:moveTo>
                    <a:pt x="2373" y="1"/>
                  </a:moveTo>
                  <a:lnTo>
                    <a:pt x="0" y="3697"/>
                  </a:lnTo>
                  <a:lnTo>
                    <a:pt x="1475" y="4646"/>
                  </a:lnTo>
                  <a:lnTo>
                    <a:pt x="3847" y="950"/>
                  </a:lnTo>
                  <a:lnTo>
                    <a:pt x="2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781100" y="2506100"/>
              <a:ext cx="115650" cy="97200"/>
            </a:xfrm>
            <a:custGeom>
              <a:avLst/>
              <a:gdLst/>
              <a:ahLst/>
              <a:cxnLst/>
              <a:rect l="l" t="t" r="r" b="b"/>
              <a:pathLst>
                <a:path w="4626" h="3888" extrusionOk="0">
                  <a:moveTo>
                    <a:pt x="3656" y="0"/>
                  </a:moveTo>
                  <a:lnTo>
                    <a:pt x="1" y="2424"/>
                  </a:lnTo>
                  <a:lnTo>
                    <a:pt x="960" y="3888"/>
                  </a:lnTo>
                  <a:lnTo>
                    <a:pt x="4625" y="1454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1211775" y="2019900"/>
              <a:ext cx="114625" cy="100250"/>
            </a:xfrm>
            <a:custGeom>
              <a:avLst/>
              <a:gdLst/>
              <a:ahLst/>
              <a:cxnLst/>
              <a:rect l="l" t="t" r="r" b="b"/>
              <a:pathLst>
                <a:path w="4585" h="4010" extrusionOk="0">
                  <a:moveTo>
                    <a:pt x="1040" y="0"/>
                  </a:moveTo>
                  <a:lnTo>
                    <a:pt x="0" y="1414"/>
                  </a:lnTo>
                  <a:lnTo>
                    <a:pt x="3544" y="4009"/>
                  </a:lnTo>
                  <a:lnTo>
                    <a:pt x="4584" y="259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1462175" y="4818175"/>
              <a:ext cx="109850" cy="43700"/>
            </a:xfrm>
            <a:custGeom>
              <a:avLst/>
              <a:gdLst/>
              <a:ahLst/>
              <a:cxnLst/>
              <a:rect l="l" t="t" r="r" b="b"/>
              <a:pathLst>
                <a:path w="4394" h="1748" extrusionOk="0">
                  <a:moveTo>
                    <a:pt x="1" y="1"/>
                  </a:moveTo>
                  <a:lnTo>
                    <a:pt x="1" y="1747"/>
                  </a:lnTo>
                  <a:lnTo>
                    <a:pt x="4393" y="1747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1106250" y="5031225"/>
              <a:ext cx="111600" cy="105050"/>
            </a:xfrm>
            <a:custGeom>
              <a:avLst/>
              <a:gdLst/>
              <a:ahLst/>
              <a:cxnLst/>
              <a:rect l="l" t="t" r="r" b="b"/>
              <a:pathLst>
                <a:path w="4464" h="4202" extrusionOk="0">
                  <a:moveTo>
                    <a:pt x="3312" y="1"/>
                  </a:moveTo>
                  <a:lnTo>
                    <a:pt x="0" y="2879"/>
                  </a:lnTo>
                  <a:lnTo>
                    <a:pt x="1141" y="4201"/>
                  </a:lnTo>
                  <a:lnTo>
                    <a:pt x="4464" y="1324"/>
                  </a:lnTo>
                  <a:lnTo>
                    <a:pt x="33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396150" y="3257100"/>
              <a:ext cx="96200" cy="115900"/>
            </a:xfrm>
            <a:custGeom>
              <a:avLst/>
              <a:gdLst/>
              <a:ahLst/>
              <a:cxnLst/>
              <a:rect l="l" t="t" r="r" b="b"/>
              <a:pathLst>
                <a:path w="3848" h="4636" extrusionOk="0">
                  <a:moveTo>
                    <a:pt x="2373" y="0"/>
                  </a:moveTo>
                  <a:lnTo>
                    <a:pt x="0" y="3696"/>
                  </a:lnTo>
                  <a:lnTo>
                    <a:pt x="1474" y="4635"/>
                  </a:lnTo>
                  <a:lnTo>
                    <a:pt x="3847" y="950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623850" y="950825"/>
              <a:ext cx="86350" cy="117900"/>
            </a:xfrm>
            <a:custGeom>
              <a:avLst/>
              <a:gdLst/>
              <a:ahLst/>
              <a:cxnLst/>
              <a:rect l="l" t="t" r="r" b="b"/>
              <a:pathLst>
                <a:path w="3454" h="4716" extrusionOk="0">
                  <a:moveTo>
                    <a:pt x="1868" y="0"/>
                  </a:moveTo>
                  <a:lnTo>
                    <a:pt x="0" y="3969"/>
                  </a:lnTo>
                  <a:lnTo>
                    <a:pt x="1585" y="4716"/>
                  </a:lnTo>
                  <a:lnTo>
                    <a:pt x="3453" y="737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1012100" y="768825"/>
              <a:ext cx="117150" cy="91150"/>
            </a:xfrm>
            <a:custGeom>
              <a:avLst/>
              <a:gdLst/>
              <a:ahLst/>
              <a:cxnLst/>
              <a:rect l="l" t="t" r="r" b="b"/>
              <a:pathLst>
                <a:path w="4686" h="3646" extrusionOk="0">
                  <a:moveTo>
                    <a:pt x="838" y="0"/>
                  </a:moveTo>
                  <a:lnTo>
                    <a:pt x="0" y="1535"/>
                  </a:lnTo>
                  <a:lnTo>
                    <a:pt x="3847" y="3645"/>
                  </a:lnTo>
                  <a:lnTo>
                    <a:pt x="4685" y="2110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360050" y="660025"/>
              <a:ext cx="116900" cy="92900"/>
            </a:xfrm>
            <a:custGeom>
              <a:avLst/>
              <a:gdLst/>
              <a:ahLst/>
              <a:cxnLst/>
              <a:rect l="l" t="t" r="r" b="b"/>
              <a:pathLst>
                <a:path w="4676" h="3716" extrusionOk="0">
                  <a:moveTo>
                    <a:pt x="3807" y="0"/>
                  </a:moveTo>
                  <a:lnTo>
                    <a:pt x="0" y="2201"/>
                  </a:lnTo>
                  <a:lnTo>
                    <a:pt x="868" y="3716"/>
                  </a:lnTo>
                  <a:lnTo>
                    <a:pt x="4675" y="1515"/>
                  </a:lnTo>
                  <a:lnTo>
                    <a:pt x="38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237850" y="1312825"/>
              <a:ext cx="118175" cy="82825"/>
            </a:xfrm>
            <a:custGeom>
              <a:avLst/>
              <a:gdLst/>
              <a:ahLst/>
              <a:cxnLst/>
              <a:rect l="l" t="t" r="r" b="b"/>
              <a:pathLst>
                <a:path w="4727" h="3313" extrusionOk="0">
                  <a:moveTo>
                    <a:pt x="677" y="0"/>
                  </a:moveTo>
                  <a:lnTo>
                    <a:pt x="1" y="1616"/>
                  </a:lnTo>
                  <a:lnTo>
                    <a:pt x="4050" y="3312"/>
                  </a:lnTo>
                  <a:lnTo>
                    <a:pt x="4727" y="1697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415575" y="1670275"/>
              <a:ext cx="107325" cy="109825"/>
            </a:xfrm>
            <a:custGeom>
              <a:avLst/>
              <a:gdLst/>
              <a:ahLst/>
              <a:cxnLst/>
              <a:rect l="l" t="t" r="r" b="b"/>
              <a:pathLst>
                <a:path w="4293" h="4393" extrusionOk="0">
                  <a:moveTo>
                    <a:pt x="1263" y="0"/>
                  </a:moveTo>
                  <a:lnTo>
                    <a:pt x="1" y="1212"/>
                  </a:lnTo>
                  <a:lnTo>
                    <a:pt x="3030" y="4393"/>
                  </a:lnTo>
                  <a:lnTo>
                    <a:pt x="4292" y="3181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790200" y="1477650"/>
              <a:ext cx="60100" cy="115150"/>
            </a:xfrm>
            <a:custGeom>
              <a:avLst/>
              <a:gdLst/>
              <a:ahLst/>
              <a:cxnLst/>
              <a:rect l="l" t="t" r="r" b="b"/>
              <a:pathLst>
                <a:path w="2404" h="4606" extrusionOk="0">
                  <a:moveTo>
                    <a:pt x="677" y="1"/>
                  </a:moveTo>
                  <a:lnTo>
                    <a:pt x="0" y="4343"/>
                  </a:lnTo>
                  <a:lnTo>
                    <a:pt x="1727" y="4605"/>
                  </a:lnTo>
                  <a:lnTo>
                    <a:pt x="2404" y="263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837650" y="1232300"/>
              <a:ext cx="95450" cy="116400"/>
            </a:xfrm>
            <a:custGeom>
              <a:avLst/>
              <a:gdLst/>
              <a:ahLst/>
              <a:cxnLst/>
              <a:rect l="l" t="t" r="r" b="b"/>
              <a:pathLst>
                <a:path w="3818" h="4656" extrusionOk="0">
                  <a:moveTo>
                    <a:pt x="1475" y="0"/>
                  </a:moveTo>
                  <a:lnTo>
                    <a:pt x="1" y="929"/>
                  </a:lnTo>
                  <a:lnTo>
                    <a:pt x="2333" y="4655"/>
                  </a:lnTo>
                  <a:lnTo>
                    <a:pt x="3818" y="3726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1244575" y="3745050"/>
              <a:ext cx="115650" cy="97225"/>
            </a:xfrm>
            <a:custGeom>
              <a:avLst/>
              <a:gdLst/>
              <a:ahLst/>
              <a:cxnLst/>
              <a:rect l="l" t="t" r="r" b="b"/>
              <a:pathLst>
                <a:path w="4626" h="3889" extrusionOk="0">
                  <a:moveTo>
                    <a:pt x="3656" y="1"/>
                  </a:moveTo>
                  <a:lnTo>
                    <a:pt x="1" y="2434"/>
                  </a:lnTo>
                  <a:lnTo>
                    <a:pt x="970" y="3888"/>
                  </a:lnTo>
                  <a:lnTo>
                    <a:pt x="4626" y="1455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688450" y="3413850"/>
              <a:ext cx="118175" cy="76775"/>
            </a:xfrm>
            <a:custGeom>
              <a:avLst/>
              <a:gdLst/>
              <a:ahLst/>
              <a:cxnLst/>
              <a:rect l="l" t="t" r="r" b="b"/>
              <a:pathLst>
                <a:path w="4727" h="3071" extrusionOk="0">
                  <a:moveTo>
                    <a:pt x="566" y="1"/>
                  </a:moveTo>
                  <a:lnTo>
                    <a:pt x="1" y="1647"/>
                  </a:lnTo>
                  <a:lnTo>
                    <a:pt x="4161" y="3071"/>
                  </a:lnTo>
                  <a:lnTo>
                    <a:pt x="4727" y="1415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1934000" y="4710375"/>
              <a:ext cx="48475" cy="111600"/>
            </a:xfrm>
            <a:custGeom>
              <a:avLst/>
              <a:gdLst/>
              <a:ahLst/>
              <a:cxnLst/>
              <a:rect l="l" t="t" r="r" b="b"/>
              <a:pathLst>
                <a:path w="1939" h="4464" extrusionOk="0">
                  <a:moveTo>
                    <a:pt x="1747" y="1"/>
                  </a:moveTo>
                  <a:lnTo>
                    <a:pt x="0" y="72"/>
                  </a:lnTo>
                  <a:lnTo>
                    <a:pt x="192" y="4464"/>
                  </a:lnTo>
                  <a:lnTo>
                    <a:pt x="1939" y="4383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899500" y="4725025"/>
              <a:ext cx="80300" cy="118175"/>
            </a:xfrm>
            <a:custGeom>
              <a:avLst/>
              <a:gdLst/>
              <a:ahLst/>
              <a:cxnLst/>
              <a:rect l="l" t="t" r="r" b="b"/>
              <a:pathLst>
                <a:path w="3212" h="4727" extrusionOk="0">
                  <a:moveTo>
                    <a:pt x="1576" y="1"/>
                  </a:moveTo>
                  <a:lnTo>
                    <a:pt x="1" y="4090"/>
                  </a:lnTo>
                  <a:lnTo>
                    <a:pt x="1626" y="4726"/>
                  </a:lnTo>
                  <a:lnTo>
                    <a:pt x="3212" y="62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393100" y="4769950"/>
              <a:ext cx="111875" cy="49250"/>
            </a:xfrm>
            <a:custGeom>
              <a:avLst/>
              <a:gdLst/>
              <a:ahLst/>
              <a:cxnLst/>
              <a:rect l="l" t="t" r="r" b="b"/>
              <a:pathLst>
                <a:path w="4475" h="1970" extrusionOk="0">
                  <a:moveTo>
                    <a:pt x="82" y="1"/>
                  </a:moveTo>
                  <a:lnTo>
                    <a:pt x="1" y="1748"/>
                  </a:lnTo>
                  <a:lnTo>
                    <a:pt x="4383" y="1970"/>
                  </a:lnTo>
                  <a:lnTo>
                    <a:pt x="4474" y="22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427450" y="3929350"/>
              <a:ext cx="104275" cy="112100"/>
            </a:xfrm>
            <a:custGeom>
              <a:avLst/>
              <a:gdLst/>
              <a:ahLst/>
              <a:cxnLst/>
              <a:rect l="l" t="t" r="r" b="b"/>
              <a:pathLst>
                <a:path w="4171" h="4484" extrusionOk="0">
                  <a:moveTo>
                    <a:pt x="1343" y="0"/>
                  </a:moveTo>
                  <a:lnTo>
                    <a:pt x="0" y="1131"/>
                  </a:lnTo>
                  <a:lnTo>
                    <a:pt x="2827" y="4483"/>
                  </a:lnTo>
                  <a:lnTo>
                    <a:pt x="4170" y="3363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1647475" y="4277450"/>
              <a:ext cx="116650" cy="98975"/>
            </a:xfrm>
            <a:custGeom>
              <a:avLst/>
              <a:gdLst/>
              <a:ahLst/>
              <a:cxnLst/>
              <a:rect l="l" t="t" r="r" b="b"/>
              <a:pathLst>
                <a:path w="4666" h="3959" extrusionOk="0">
                  <a:moveTo>
                    <a:pt x="3656" y="1"/>
                  </a:moveTo>
                  <a:lnTo>
                    <a:pt x="1" y="2434"/>
                  </a:lnTo>
                  <a:lnTo>
                    <a:pt x="1010" y="3959"/>
                  </a:lnTo>
                  <a:lnTo>
                    <a:pt x="4666" y="1525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859625" y="4332725"/>
              <a:ext cx="116900" cy="99000"/>
            </a:xfrm>
            <a:custGeom>
              <a:avLst/>
              <a:gdLst/>
              <a:ahLst/>
              <a:cxnLst/>
              <a:rect l="l" t="t" r="r" b="b"/>
              <a:pathLst>
                <a:path w="4676" h="3960" extrusionOk="0">
                  <a:moveTo>
                    <a:pt x="3666" y="1"/>
                  </a:moveTo>
                  <a:lnTo>
                    <a:pt x="0" y="2434"/>
                  </a:lnTo>
                  <a:lnTo>
                    <a:pt x="1020" y="3959"/>
                  </a:lnTo>
                  <a:lnTo>
                    <a:pt x="4675" y="1526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1565175" y="3851325"/>
              <a:ext cx="114625" cy="100000"/>
            </a:xfrm>
            <a:custGeom>
              <a:avLst/>
              <a:gdLst/>
              <a:ahLst/>
              <a:cxnLst/>
              <a:rect l="l" t="t" r="r" b="b"/>
              <a:pathLst>
                <a:path w="4585" h="4000" extrusionOk="0">
                  <a:moveTo>
                    <a:pt x="1041" y="1"/>
                  </a:moveTo>
                  <a:lnTo>
                    <a:pt x="1" y="1405"/>
                  </a:lnTo>
                  <a:lnTo>
                    <a:pt x="3545" y="4000"/>
                  </a:lnTo>
                  <a:lnTo>
                    <a:pt x="4585" y="2596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817975" y="4009100"/>
              <a:ext cx="108550" cy="108575"/>
            </a:xfrm>
            <a:custGeom>
              <a:avLst/>
              <a:gdLst/>
              <a:ahLst/>
              <a:cxnLst/>
              <a:rect l="l" t="t" r="r" b="b"/>
              <a:pathLst>
                <a:path w="4342" h="4343" extrusionOk="0">
                  <a:moveTo>
                    <a:pt x="3100" y="1"/>
                  </a:moveTo>
                  <a:lnTo>
                    <a:pt x="0" y="3101"/>
                  </a:lnTo>
                  <a:lnTo>
                    <a:pt x="1232" y="4343"/>
                  </a:lnTo>
                  <a:lnTo>
                    <a:pt x="4342" y="1233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11"/>
          <p:cNvGrpSpPr/>
          <p:nvPr/>
        </p:nvGrpSpPr>
        <p:grpSpPr>
          <a:xfrm>
            <a:off x="6160311" y="-436253"/>
            <a:ext cx="3741865" cy="6016006"/>
            <a:chOff x="4594175" y="578725"/>
            <a:chExt cx="2777100" cy="4464900"/>
          </a:xfrm>
        </p:grpSpPr>
        <p:sp>
          <p:nvSpPr>
            <p:cNvPr id="654" name="Google Shape;654;p11"/>
            <p:cNvSpPr/>
            <p:nvPr/>
          </p:nvSpPr>
          <p:spPr>
            <a:xfrm>
              <a:off x="7272800" y="3580725"/>
              <a:ext cx="98475" cy="115125"/>
            </a:xfrm>
            <a:custGeom>
              <a:avLst/>
              <a:gdLst/>
              <a:ahLst/>
              <a:cxnLst/>
              <a:rect l="l" t="t" r="r" b="b"/>
              <a:pathLst>
                <a:path w="3939" h="4605" extrusionOk="0">
                  <a:moveTo>
                    <a:pt x="2495" y="0"/>
                  </a:moveTo>
                  <a:lnTo>
                    <a:pt x="1" y="3615"/>
                  </a:lnTo>
                  <a:lnTo>
                    <a:pt x="1435" y="4605"/>
                  </a:lnTo>
                  <a:lnTo>
                    <a:pt x="3939" y="1000"/>
                  </a:lnTo>
                  <a:lnTo>
                    <a:pt x="24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7040050" y="4734375"/>
              <a:ext cx="117925" cy="84075"/>
            </a:xfrm>
            <a:custGeom>
              <a:avLst/>
              <a:gdLst/>
              <a:ahLst/>
              <a:cxnLst/>
              <a:rect l="l" t="t" r="r" b="b"/>
              <a:pathLst>
                <a:path w="4717" h="3363" extrusionOk="0">
                  <a:moveTo>
                    <a:pt x="698" y="0"/>
                  </a:moveTo>
                  <a:lnTo>
                    <a:pt x="1" y="1606"/>
                  </a:lnTo>
                  <a:lnTo>
                    <a:pt x="4020" y="3363"/>
                  </a:lnTo>
                  <a:lnTo>
                    <a:pt x="4717" y="1767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6712150" y="4509200"/>
              <a:ext cx="50250" cy="112350"/>
            </a:xfrm>
            <a:custGeom>
              <a:avLst/>
              <a:gdLst/>
              <a:ahLst/>
              <a:cxnLst/>
              <a:rect l="l" t="t" r="r" b="b"/>
              <a:pathLst>
                <a:path w="2010" h="4494" extrusionOk="0">
                  <a:moveTo>
                    <a:pt x="273" y="0"/>
                  </a:moveTo>
                  <a:lnTo>
                    <a:pt x="0" y="4393"/>
                  </a:lnTo>
                  <a:lnTo>
                    <a:pt x="1747" y="4494"/>
                  </a:lnTo>
                  <a:lnTo>
                    <a:pt x="2010" y="11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5988400" y="4931275"/>
              <a:ext cx="50525" cy="112350"/>
            </a:xfrm>
            <a:custGeom>
              <a:avLst/>
              <a:gdLst/>
              <a:ahLst/>
              <a:cxnLst/>
              <a:rect l="l" t="t" r="r" b="b"/>
              <a:pathLst>
                <a:path w="2021" h="4494" extrusionOk="0">
                  <a:moveTo>
                    <a:pt x="273" y="0"/>
                  </a:moveTo>
                  <a:lnTo>
                    <a:pt x="1" y="4383"/>
                  </a:lnTo>
                  <a:lnTo>
                    <a:pt x="1748" y="4494"/>
                  </a:lnTo>
                  <a:lnTo>
                    <a:pt x="2020" y="11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6647775" y="3763500"/>
              <a:ext cx="118425" cy="82825"/>
            </a:xfrm>
            <a:custGeom>
              <a:avLst/>
              <a:gdLst/>
              <a:ahLst/>
              <a:cxnLst/>
              <a:rect l="l" t="t" r="r" b="b"/>
              <a:pathLst>
                <a:path w="4737" h="3313" extrusionOk="0">
                  <a:moveTo>
                    <a:pt x="677" y="0"/>
                  </a:moveTo>
                  <a:lnTo>
                    <a:pt x="0" y="1616"/>
                  </a:lnTo>
                  <a:lnTo>
                    <a:pt x="4060" y="3312"/>
                  </a:lnTo>
                  <a:lnTo>
                    <a:pt x="4736" y="1696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6832300" y="3966950"/>
              <a:ext cx="107325" cy="109575"/>
            </a:xfrm>
            <a:custGeom>
              <a:avLst/>
              <a:gdLst/>
              <a:ahLst/>
              <a:cxnLst/>
              <a:rect l="l" t="t" r="r" b="b"/>
              <a:pathLst>
                <a:path w="4293" h="4383" extrusionOk="0">
                  <a:moveTo>
                    <a:pt x="1263" y="1"/>
                  </a:moveTo>
                  <a:lnTo>
                    <a:pt x="1" y="1202"/>
                  </a:lnTo>
                  <a:lnTo>
                    <a:pt x="3030" y="4383"/>
                  </a:lnTo>
                  <a:lnTo>
                    <a:pt x="4292" y="3181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5728900" y="1099750"/>
              <a:ext cx="107825" cy="109350"/>
            </a:xfrm>
            <a:custGeom>
              <a:avLst/>
              <a:gdLst/>
              <a:ahLst/>
              <a:cxnLst/>
              <a:rect l="l" t="t" r="r" b="b"/>
              <a:pathLst>
                <a:path w="4313" h="4374" extrusionOk="0">
                  <a:moveTo>
                    <a:pt x="3060" y="1"/>
                  </a:moveTo>
                  <a:lnTo>
                    <a:pt x="0" y="3161"/>
                  </a:lnTo>
                  <a:lnTo>
                    <a:pt x="1263" y="4373"/>
                  </a:lnTo>
                  <a:lnTo>
                    <a:pt x="4312" y="1213"/>
                  </a:lnTo>
                  <a:lnTo>
                    <a:pt x="30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5288400" y="1057100"/>
              <a:ext cx="118150" cy="82075"/>
            </a:xfrm>
            <a:custGeom>
              <a:avLst/>
              <a:gdLst/>
              <a:ahLst/>
              <a:cxnLst/>
              <a:rect l="l" t="t" r="r" b="b"/>
              <a:pathLst>
                <a:path w="4726" h="3283" extrusionOk="0">
                  <a:moveTo>
                    <a:pt x="4069" y="0"/>
                  </a:moveTo>
                  <a:lnTo>
                    <a:pt x="0" y="1667"/>
                  </a:lnTo>
                  <a:lnTo>
                    <a:pt x="667" y="3282"/>
                  </a:lnTo>
                  <a:lnTo>
                    <a:pt x="4726" y="1616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5408550" y="779175"/>
              <a:ext cx="106300" cy="110325"/>
            </a:xfrm>
            <a:custGeom>
              <a:avLst/>
              <a:gdLst/>
              <a:ahLst/>
              <a:cxnLst/>
              <a:rect l="l" t="t" r="r" b="b"/>
              <a:pathLst>
                <a:path w="4252" h="4413" extrusionOk="0">
                  <a:moveTo>
                    <a:pt x="1283" y="0"/>
                  </a:moveTo>
                  <a:lnTo>
                    <a:pt x="1" y="1171"/>
                  </a:lnTo>
                  <a:lnTo>
                    <a:pt x="2959" y="4413"/>
                  </a:lnTo>
                  <a:lnTo>
                    <a:pt x="4252" y="3231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6154000" y="626950"/>
              <a:ext cx="106300" cy="110325"/>
            </a:xfrm>
            <a:custGeom>
              <a:avLst/>
              <a:gdLst/>
              <a:ahLst/>
              <a:cxnLst/>
              <a:rect l="l" t="t" r="r" b="b"/>
              <a:pathLst>
                <a:path w="4252" h="4413" extrusionOk="0">
                  <a:moveTo>
                    <a:pt x="1293" y="0"/>
                  </a:moveTo>
                  <a:lnTo>
                    <a:pt x="1" y="1172"/>
                  </a:lnTo>
                  <a:lnTo>
                    <a:pt x="2969" y="4413"/>
                  </a:lnTo>
                  <a:lnTo>
                    <a:pt x="4252" y="3231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6918900" y="1493300"/>
              <a:ext cx="111350" cy="105550"/>
            </a:xfrm>
            <a:custGeom>
              <a:avLst/>
              <a:gdLst/>
              <a:ahLst/>
              <a:cxnLst/>
              <a:rect l="l" t="t" r="r" b="b"/>
              <a:pathLst>
                <a:path w="4454" h="4222" extrusionOk="0">
                  <a:moveTo>
                    <a:pt x="1151" y="1"/>
                  </a:moveTo>
                  <a:lnTo>
                    <a:pt x="0" y="1314"/>
                  </a:lnTo>
                  <a:lnTo>
                    <a:pt x="3292" y="4222"/>
                  </a:lnTo>
                  <a:lnTo>
                    <a:pt x="4453" y="2909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7187750" y="3961900"/>
              <a:ext cx="111325" cy="105300"/>
            </a:xfrm>
            <a:custGeom>
              <a:avLst/>
              <a:gdLst/>
              <a:ahLst/>
              <a:cxnLst/>
              <a:rect l="l" t="t" r="r" b="b"/>
              <a:pathLst>
                <a:path w="4453" h="4212" extrusionOk="0">
                  <a:moveTo>
                    <a:pt x="1161" y="1"/>
                  </a:moveTo>
                  <a:lnTo>
                    <a:pt x="0" y="1313"/>
                  </a:lnTo>
                  <a:lnTo>
                    <a:pt x="3302" y="4211"/>
                  </a:lnTo>
                  <a:lnTo>
                    <a:pt x="4453" y="2909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6430175" y="1376175"/>
              <a:ext cx="85850" cy="117925"/>
            </a:xfrm>
            <a:custGeom>
              <a:avLst/>
              <a:gdLst/>
              <a:ahLst/>
              <a:cxnLst/>
              <a:rect l="l" t="t" r="r" b="b"/>
              <a:pathLst>
                <a:path w="3434" h="4717" extrusionOk="0">
                  <a:moveTo>
                    <a:pt x="1586" y="1"/>
                  </a:moveTo>
                  <a:lnTo>
                    <a:pt x="0" y="738"/>
                  </a:lnTo>
                  <a:lnTo>
                    <a:pt x="1848" y="4716"/>
                  </a:lnTo>
                  <a:lnTo>
                    <a:pt x="3433" y="397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7004975" y="953600"/>
              <a:ext cx="108575" cy="108575"/>
            </a:xfrm>
            <a:custGeom>
              <a:avLst/>
              <a:gdLst/>
              <a:ahLst/>
              <a:cxnLst/>
              <a:rect l="l" t="t" r="r" b="b"/>
              <a:pathLst>
                <a:path w="4343" h="4343" extrusionOk="0">
                  <a:moveTo>
                    <a:pt x="1232" y="0"/>
                  </a:moveTo>
                  <a:lnTo>
                    <a:pt x="0" y="1232"/>
                  </a:lnTo>
                  <a:lnTo>
                    <a:pt x="3100" y="4342"/>
                  </a:lnTo>
                  <a:lnTo>
                    <a:pt x="4342" y="3100"/>
                  </a:lnTo>
                  <a:lnTo>
                    <a:pt x="12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6735875" y="1146450"/>
              <a:ext cx="89375" cy="117675"/>
            </a:xfrm>
            <a:custGeom>
              <a:avLst/>
              <a:gdLst/>
              <a:ahLst/>
              <a:cxnLst/>
              <a:rect l="l" t="t" r="r" b="b"/>
              <a:pathLst>
                <a:path w="3575" h="4707" extrusionOk="0">
                  <a:moveTo>
                    <a:pt x="2030" y="1"/>
                  </a:moveTo>
                  <a:lnTo>
                    <a:pt x="0" y="3899"/>
                  </a:lnTo>
                  <a:lnTo>
                    <a:pt x="1545" y="4706"/>
                  </a:lnTo>
                  <a:lnTo>
                    <a:pt x="3575" y="819"/>
                  </a:lnTo>
                  <a:lnTo>
                    <a:pt x="20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6728800" y="616100"/>
              <a:ext cx="89650" cy="117650"/>
            </a:xfrm>
            <a:custGeom>
              <a:avLst/>
              <a:gdLst/>
              <a:ahLst/>
              <a:cxnLst/>
              <a:rect l="l" t="t" r="r" b="b"/>
              <a:pathLst>
                <a:path w="3586" h="4706" extrusionOk="0">
                  <a:moveTo>
                    <a:pt x="2040" y="0"/>
                  </a:moveTo>
                  <a:lnTo>
                    <a:pt x="1" y="3888"/>
                  </a:lnTo>
                  <a:lnTo>
                    <a:pt x="1546" y="4705"/>
                  </a:lnTo>
                  <a:lnTo>
                    <a:pt x="3585" y="808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6349900" y="1975225"/>
              <a:ext cx="98975" cy="114875"/>
            </a:xfrm>
            <a:custGeom>
              <a:avLst/>
              <a:gdLst/>
              <a:ahLst/>
              <a:cxnLst/>
              <a:rect l="l" t="t" r="r" b="b"/>
              <a:pathLst>
                <a:path w="3959" h="4595" extrusionOk="0">
                  <a:moveTo>
                    <a:pt x="2525" y="0"/>
                  </a:moveTo>
                  <a:lnTo>
                    <a:pt x="0" y="3595"/>
                  </a:lnTo>
                  <a:lnTo>
                    <a:pt x="1434" y="4595"/>
                  </a:lnTo>
                  <a:lnTo>
                    <a:pt x="3959" y="1000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7216275" y="701425"/>
              <a:ext cx="98725" cy="115125"/>
            </a:xfrm>
            <a:custGeom>
              <a:avLst/>
              <a:gdLst/>
              <a:ahLst/>
              <a:cxnLst/>
              <a:rect l="l" t="t" r="r" b="b"/>
              <a:pathLst>
                <a:path w="3949" h="4605" extrusionOk="0">
                  <a:moveTo>
                    <a:pt x="2514" y="0"/>
                  </a:moveTo>
                  <a:lnTo>
                    <a:pt x="0" y="3605"/>
                  </a:lnTo>
                  <a:lnTo>
                    <a:pt x="1424" y="4604"/>
                  </a:lnTo>
                  <a:lnTo>
                    <a:pt x="3948" y="1000"/>
                  </a:lnTo>
                  <a:lnTo>
                    <a:pt x="2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6642225" y="1746500"/>
              <a:ext cx="116400" cy="94450"/>
            </a:xfrm>
            <a:custGeom>
              <a:avLst/>
              <a:gdLst/>
              <a:ahLst/>
              <a:cxnLst/>
              <a:rect l="l" t="t" r="r" b="b"/>
              <a:pathLst>
                <a:path w="4656" h="3778" extrusionOk="0">
                  <a:moveTo>
                    <a:pt x="3746" y="1"/>
                  </a:moveTo>
                  <a:lnTo>
                    <a:pt x="0" y="2283"/>
                  </a:lnTo>
                  <a:lnTo>
                    <a:pt x="909" y="3777"/>
                  </a:lnTo>
                  <a:lnTo>
                    <a:pt x="4655" y="1485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7189250" y="2557075"/>
              <a:ext cx="116400" cy="94450"/>
            </a:xfrm>
            <a:custGeom>
              <a:avLst/>
              <a:gdLst/>
              <a:ahLst/>
              <a:cxnLst/>
              <a:rect l="l" t="t" r="r" b="b"/>
              <a:pathLst>
                <a:path w="4656" h="3778" extrusionOk="0">
                  <a:moveTo>
                    <a:pt x="3747" y="1"/>
                  </a:moveTo>
                  <a:lnTo>
                    <a:pt x="1" y="2283"/>
                  </a:lnTo>
                  <a:lnTo>
                    <a:pt x="909" y="3777"/>
                  </a:lnTo>
                  <a:lnTo>
                    <a:pt x="4656" y="1485"/>
                  </a:lnTo>
                  <a:lnTo>
                    <a:pt x="3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7198600" y="1955525"/>
              <a:ext cx="116400" cy="94700"/>
            </a:xfrm>
            <a:custGeom>
              <a:avLst/>
              <a:gdLst/>
              <a:ahLst/>
              <a:cxnLst/>
              <a:rect l="l" t="t" r="r" b="b"/>
              <a:pathLst>
                <a:path w="4656" h="3788" extrusionOk="0">
                  <a:moveTo>
                    <a:pt x="3746" y="1"/>
                  </a:moveTo>
                  <a:lnTo>
                    <a:pt x="0" y="2293"/>
                  </a:lnTo>
                  <a:lnTo>
                    <a:pt x="909" y="3787"/>
                  </a:lnTo>
                  <a:lnTo>
                    <a:pt x="4655" y="1495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6600575" y="2251375"/>
              <a:ext cx="112850" cy="102025"/>
            </a:xfrm>
            <a:custGeom>
              <a:avLst/>
              <a:gdLst/>
              <a:ahLst/>
              <a:cxnLst/>
              <a:rect l="l" t="t" r="r" b="b"/>
              <a:pathLst>
                <a:path w="4514" h="4081" extrusionOk="0">
                  <a:moveTo>
                    <a:pt x="1081" y="1"/>
                  </a:moveTo>
                  <a:lnTo>
                    <a:pt x="0" y="1364"/>
                  </a:lnTo>
                  <a:lnTo>
                    <a:pt x="3423" y="4080"/>
                  </a:lnTo>
                  <a:lnTo>
                    <a:pt x="4514" y="2717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6147700" y="1077050"/>
              <a:ext cx="111350" cy="105525"/>
            </a:xfrm>
            <a:custGeom>
              <a:avLst/>
              <a:gdLst/>
              <a:ahLst/>
              <a:cxnLst/>
              <a:rect l="l" t="t" r="r" b="b"/>
              <a:pathLst>
                <a:path w="4454" h="4221" extrusionOk="0">
                  <a:moveTo>
                    <a:pt x="1151" y="0"/>
                  </a:moveTo>
                  <a:lnTo>
                    <a:pt x="0" y="1313"/>
                  </a:lnTo>
                  <a:lnTo>
                    <a:pt x="3292" y="4221"/>
                  </a:lnTo>
                  <a:lnTo>
                    <a:pt x="4453" y="2908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6413000" y="888725"/>
              <a:ext cx="104550" cy="111850"/>
            </a:xfrm>
            <a:custGeom>
              <a:avLst/>
              <a:gdLst/>
              <a:ahLst/>
              <a:cxnLst/>
              <a:rect l="l" t="t" r="r" b="b"/>
              <a:pathLst>
                <a:path w="4182" h="4474" extrusionOk="0">
                  <a:moveTo>
                    <a:pt x="2858" y="0"/>
                  </a:moveTo>
                  <a:lnTo>
                    <a:pt x="1" y="3343"/>
                  </a:lnTo>
                  <a:lnTo>
                    <a:pt x="1323" y="4474"/>
                  </a:lnTo>
                  <a:lnTo>
                    <a:pt x="4181" y="1141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7256150" y="1355475"/>
              <a:ext cx="104525" cy="111850"/>
            </a:xfrm>
            <a:custGeom>
              <a:avLst/>
              <a:gdLst/>
              <a:ahLst/>
              <a:cxnLst/>
              <a:rect l="l" t="t" r="r" b="b"/>
              <a:pathLst>
                <a:path w="4181" h="4474" extrusionOk="0">
                  <a:moveTo>
                    <a:pt x="2858" y="1"/>
                  </a:moveTo>
                  <a:lnTo>
                    <a:pt x="0" y="3343"/>
                  </a:lnTo>
                  <a:lnTo>
                    <a:pt x="1323" y="4474"/>
                  </a:lnTo>
                  <a:lnTo>
                    <a:pt x="4181" y="1142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5956350" y="800875"/>
              <a:ext cx="85850" cy="118175"/>
            </a:xfrm>
            <a:custGeom>
              <a:avLst/>
              <a:gdLst/>
              <a:ahLst/>
              <a:cxnLst/>
              <a:rect l="l" t="t" r="r" b="b"/>
              <a:pathLst>
                <a:path w="3434" h="4727" extrusionOk="0">
                  <a:moveTo>
                    <a:pt x="1586" y="0"/>
                  </a:moveTo>
                  <a:lnTo>
                    <a:pt x="0" y="738"/>
                  </a:lnTo>
                  <a:lnTo>
                    <a:pt x="1848" y="4726"/>
                  </a:lnTo>
                  <a:lnTo>
                    <a:pt x="3433" y="3989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5645600" y="578725"/>
              <a:ext cx="89625" cy="117400"/>
            </a:xfrm>
            <a:custGeom>
              <a:avLst/>
              <a:gdLst/>
              <a:ahLst/>
              <a:cxnLst/>
              <a:rect l="l" t="t" r="r" b="b"/>
              <a:pathLst>
                <a:path w="3585" h="4696" extrusionOk="0">
                  <a:moveTo>
                    <a:pt x="2040" y="1"/>
                  </a:moveTo>
                  <a:lnTo>
                    <a:pt x="0" y="3888"/>
                  </a:lnTo>
                  <a:lnTo>
                    <a:pt x="1555" y="4696"/>
                  </a:lnTo>
                  <a:lnTo>
                    <a:pt x="3585" y="808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6821700" y="1967900"/>
              <a:ext cx="111350" cy="105275"/>
            </a:xfrm>
            <a:custGeom>
              <a:avLst/>
              <a:gdLst/>
              <a:ahLst/>
              <a:cxnLst/>
              <a:rect l="l" t="t" r="r" b="b"/>
              <a:pathLst>
                <a:path w="4454" h="4211" extrusionOk="0">
                  <a:moveTo>
                    <a:pt x="1162" y="0"/>
                  </a:moveTo>
                  <a:lnTo>
                    <a:pt x="1" y="1313"/>
                  </a:lnTo>
                  <a:lnTo>
                    <a:pt x="3302" y="4211"/>
                  </a:lnTo>
                  <a:lnTo>
                    <a:pt x="4454" y="2898"/>
                  </a:lnTo>
                  <a:lnTo>
                    <a:pt x="11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>
              <a:off x="5879850" y="1400150"/>
              <a:ext cx="85850" cy="117925"/>
            </a:xfrm>
            <a:custGeom>
              <a:avLst/>
              <a:gdLst/>
              <a:ahLst/>
              <a:cxnLst/>
              <a:rect l="l" t="t" r="r" b="b"/>
              <a:pathLst>
                <a:path w="3434" h="4717" extrusionOk="0">
                  <a:moveTo>
                    <a:pt x="1586" y="1"/>
                  </a:moveTo>
                  <a:lnTo>
                    <a:pt x="1" y="738"/>
                  </a:lnTo>
                  <a:lnTo>
                    <a:pt x="1849" y="4717"/>
                  </a:lnTo>
                  <a:lnTo>
                    <a:pt x="3434" y="39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6139875" y="1501900"/>
              <a:ext cx="108575" cy="108575"/>
            </a:xfrm>
            <a:custGeom>
              <a:avLst/>
              <a:gdLst/>
              <a:ahLst/>
              <a:cxnLst/>
              <a:rect l="l" t="t" r="r" b="b"/>
              <a:pathLst>
                <a:path w="4343" h="4343" extrusionOk="0">
                  <a:moveTo>
                    <a:pt x="3110" y="0"/>
                  </a:moveTo>
                  <a:lnTo>
                    <a:pt x="0" y="3110"/>
                  </a:lnTo>
                  <a:lnTo>
                    <a:pt x="1242" y="4342"/>
                  </a:lnTo>
                  <a:lnTo>
                    <a:pt x="4342" y="1232"/>
                  </a:lnTo>
                  <a:lnTo>
                    <a:pt x="3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6887850" y="3061700"/>
              <a:ext cx="116900" cy="68200"/>
            </a:xfrm>
            <a:custGeom>
              <a:avLst/>
              <a:gdLst/>
              <a:ahLst/>
              <a:cxnLst/>
              <a:rect l="l" t="t" r="r" b="b"/>
              <a:pathLst>
                <a:path w="4676" h="2728" extrusionOk="0">
                  <a:moveTo>
                    <a:pt x="404" y="1"/>
                  </a:moveTo>
                  <a:lnTo>
                    <a:pt x="0" y="1697"/>
                  </a:lnTo>
                  <a:lnTo>
                    <a:pt x="4271" y="2727"/>
                  </a:lnTo>
                  <a:lnTo>
                    <a:pt x="4675" y="103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6480650" y="2661100"/>
              <a:ext cx="113875" cy="101250"/>
            </a:xfrm>
            <a:custGeom>
              <a:avLst/>
              <a:gdLst/>
              <a:ahLst/>
              <a:cxnLst/>
              <a:rect l="l" t="t" r="r" b="b"/>
              <a:pathLst>
                <a:path w="4555" h="4050" extrusionOk="0">
                  <a:moveTo>
                    <a:pt x="1061" y="0"/>
                  </a:moveTo>
                  <a:lnTo>
                    <a:pt x="1" y="1394"/>
                  </a:lnTo>
                  <a:lnTo>
                    <a:pt x="3495" y="4049"/>
                  </a:lnTo>
                  <a:lnTo>
                    <a:pt x="4555" y="2666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6774750" y="2652500"/>
              <a:ext cx="74000" cy="117675"/>
            </a:xfrm>
            <a:custGeom>
              <a:avLst/>
              <a:gdLst/>
              <a:ahLst/>
              <a:cxnLst/>
              <a:rect l="l" t="t" r="r" b="b"/>
              <a:pathLst>
                <a:path w="2960" h="4707" extrusionOk="0">
                  <a:moveTo>
                    <a:pt x="1293" y="1"/>
                  </a:moveTo>
                  <a:lnTo>
                    <a:pt x="0" y="4191"/>
                  </a:lnTo>
                  <a:lnTo>
                    <a:pt x="1667" y="4706"/>
                  </a:lnTo>
                  <a:lnTo>
                    <a:pt x="2959" y="516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5358075" y="4848975"/>
              <a:ext cx="64125" cy="116150"/>
            </a:xfrm>
            <a:custGeom>
              <a:avLst/>
              <a:gdLst/>
              <a:ahLst/>
              <a:cxnLst/>
              <a:rect l="l" t="t" r="r" b="b"/>
              <a:pathLst>
                <a:path w="2565" h="4646" extrusionOk="0">
                  <a:moveTo>
                    <a:pt x="848" y="0"/>
                  </a:moveTo>
                  <a:lnTo>
                    <a:pt x="0" y="4312"/>
                  </a:lnTo>
                  <a:lnTo>
                    <a:pt x="1717" y="4645"/>
                  </a:lnTo>
                  <a:lnTo>
                    <a:pt x="2565" y="334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>
              <a:off x="6355200" y="3962925"/>
              <a:ext cx="98475" cy="115125"/>
            </a:xfrm>
            <a:custGeom>
              <a:avLst/>
              <a:gdLst/>
              <a:ahLst/>
              <a:cxnLst/>
              <a:rect l="l" t="t" r="r" b="b"/>
              <a:pathLst>
                <a:path w="3939" h="4605" extrusionOk="0">
                  <a:moveTo>
                    <a:pt x="2494" y="0"/>
                  </a:moveTo>
                  <a:lnTo>
                    <a:pt x="0" y="3605"/>
                  </a:lnTo>
                  <a:lnTo>
                    <a:pt x="1434" y="4605"/>
                  </a:lnTo>
                  <a:lnTo>
                    <a:pt x="3938" y="990"/>
                  </a:lnTo>
                  <a:lnTo>
                    <a:pt x="24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>
              <a:off x="6350650" y="4351675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83" y="0"/>
                  </a:moveTo>
                  <a:lnTo>
                    <a:pt x="1" y="212"/>
                  </a:lnTo>
                  <a:lnTo>
                    <a:pt x="81" y="1959"/>
                  </a:lnTo>
                  <a:lnTo>
                    <a:pt x="4474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>
              <a:off x="6568250" y="4934050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83" y="0"/>
                  </a:moveTo>
                  <a:lnTo>
                    <a:pt x="1" y="212"/>
                  </a:lnTo>
                  <a:lnTo>
                    <a:pt x="81" y="1959"/>
                  </a:lnTo>
                  <a:lnTo>
                    <a:pt x="4474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5433800" y="4340050"/>
              <a:ext cx="112850" cy="52550"/>
            </a:xfrm>
            <a:custGeom>
              <a:avLst/>
              <a:gdLst/>
              <a:ahLst/>
              <a:cxnLst/>
              <a:rect l="l" t="t" r="r" b="b"/>
              <a:pathLst>
                <a:path w="4514" h="2102" extrusionOk="0">
                  <a:moveTo>
                    <a:pt x="142" y="1"/>
                  </a:moveTo>
                  <a:lnTo>
                    <a:pt x="0" y="1748"/>
                  </a:lnTo>
                  <a:lnTo>
                    <a:pt x="4383" y="2101"/>
                  </a:lnTo>
                  <a:lnTo>
                    <a:pt x="4514" y="354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>
              <a:off x="5880875" y="4329700"/>
              <a:ext cx="99975" cy="114650"/>
            </a:xfrm>
            <a:custGeom>
              <a:avLst/>
              <a:gdLst/>
              <a:ahLst/>
              <a:cxnLst/>
              <a:rect l="l" t="t" r="r" b="b"/>
              <a:pathLst>
                <a:path w="3999" h="4586" extrusionOk="0">
                  <a:moveTo>
                    <a:pt x="2595" y="1"/>
                  </a:moveTo>
                  <a:lnTo>
                    <a:pt x="0" y="3555"/>
                  </a:lnTo>
                  <a:lnTo>
                    <a:pt x="1414" y="4585"/>
                  </a:lnTo>
                  <a:lnTo>
                    <a:pt x="3999" y="1031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1"/>
            <p:cNvSpPr/>
            <p:nvPr/>
          </p:nvSpPr>
          <p:spPr>
            <a:xfrm>
              <a:off x="4652750" y="4274425"/>
              <a:ext cx="112875" cy="52525"/>
            </a:xfrm>
            <a:custGeom>
              <a:avLst/>
              <a:gdLst/>
              <a:ahLst/>
              <a:cxnLst/>
              <a:rect l="l" t="t" r="r" b="b"/>
              <a:pathLst>
                <a:path w="4515" h="2101" extrusionOk="0">
                  <a:moveTo>
                    <a:pt x="142" y="0"/>
                  </a:moveTo>
                  <a:lnTo>
                    <a:pt x="1" y="1747"/>
                  </a:lnTo>
                  <a:lnTo>
                    <a:pt x="4373" y="2101"/>
                  </a:lnTo>
                  <a:lnTo>
                    <a:pt x="4514" y="35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>
              <a:off x="4921100" y="4629100"/>
              <a:ext cx="113875" cy="101000"/>
            </a:xfrm>
            <a:custGeom>
              <a:avLst/>
              <a:gdLst/>
              <a:ahLst/>
              <a:cxnLst/>
              <a:rect l="l" t="t" r="r" b="b"/>
              <a:pathLst>
                <a:path w="4555" h="4040" extrusionOk="0">
                  <a:moveTo>
                    <a:pt x="3504" y="0"/>
                  </a:moveTo>
                  <a:lnTo>
                    <a:pt x="0" y="2646"/>
                  </a:lnTo>
                  <a:lnTo>
                    <a:pt x="1061" y="4039"/>
                  </a:lnTo>
                  <a:lnTo>
                    <a:pt x="4554" y="1394"/>
                  </a:lnTo>
                  <a:lnTo>
                    <a:pt x="35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>
              <a:off x="5623625" y="4190875"/>
              <a:ext cx="117425" cy="90400"/>
            </a:xfrm>
            <a:custGeom>
              <a:avLst/>
              <a:gdLst/>
              <a:ahLst/>
              <a:cxnLst/>
              <a:rect l="l" t="t" r="r" b="b"/>
              <a:pathLst>
                <a:path w="4697" h="3616" extrusionOk="0">
                  <a:moveTo>
                    <a:pt x="829" y="0"/>
                  </a:moveTo>
                  <a:lnTo>
                    <a:pt x="1" y="1535"/>
                  </a:lnTo>
                  <a:lnTo>
                    <a:pt x="3868" y="3615"/>
                  </a:lnTo>
                  <a:lnTo>
                    <a:pt x="4696" y="2080"/>
                  </a:lnTo>
                  <a:lnTo>
                    <a:pt x="8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>
              <a:off x="5002625" y="4391800"/>
              <a:ext cx="117425" cy="90400"/>
            </a:xfrm>
            <a:custGeom>
              <a:avLst/>
              <a:gdLst/>
              <a:ahLst/>
              <a:cxnLst/>
              <a:rect l="l" t="t" r="r" b="b"/>
              <a:pathLst>
                <a:path w="4697" h="3616" extrusionOk="0">
                  <a:moveTo>
                    <a:pt x="829" y="1"/>
                  </a:moveTo>
                  <a:lnTo>
                    <a:pt x="1" y="1536"/>
                  </a:lnTo>
                  <a:lnTo>
                    <a:pt x="3868" y="3616"/>
                  </a:lnTo>
                  <a:lnTo>
                    <a:pt x="4696" y="2081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1"/>
            <p:cNvSpPr/>
            <p:nvPr/>
          </p:nvSpPr>
          <p:spPr>
            <a:xfrm>
              <a:off x="4594175" y="4763900"/>
              <a:ext cx="118175" cy="80800"/>
            </a:xfrm>
            <a:custGeom>
              <a:avLst/>
              <a:gdLst/>
              <a:ahLst/>
              <a:cxnLst/>
              <a:rect l="l" t="t" r="r" b="b"/>
              <a:pathLst>
                <a:path w="4727" h="3232" extrusionOk="0">
                  <a:moveTo>
                    <a:pt x="647" y="1"/>
                  </a:moveTo>
                  <a:lnTo>
                    <a:pt x="1" y="1626"/>
                  </a:lnTo>
                  <a:lnTo>
                    <a:pt x="4090" y="3232"/>
                  </a:lnTo>
                  <a:lnTo>
                    <a:pt x="4727" y="1606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1"/>
            <p:cNvSpPr/>
            <p:nvPr/>
          </p:nvSpPr>
          <p:spPr>
            <a:xfrm>
              <a:off x="5416125" y="4546550"/>
              <a:ext cx="58850" cy="114875"/>
            </a:xfrm>
            <a:custGeom>
              <a:avLst/>
              <a:gdLst/>
              <a:ahLst/>
              <a:cxnLst/>
              <a:rect l="l" t="t" r="r" b="b"/>
              <a:pathLst>
                <a:path w="2354" h="4595" extrusionOk="0">
                  <a:moveTo>
                    <a:pt x="616" y="1"/>
                  </a:moveTo>
                  <a:lnTo>
                    <a:pt x="1" y="4343"/>
                  </a:lnTo>
                  <a:lnTo>
                    <a:pt x="1737" y="4595"/>
                  </a:lnTo>
                  <a:lnTo>
                    <a:pt x="2353" y="243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>
              <a:off x="5211150" y="4145675"/>
              <a:ext cx="102775" cy="113125"/>
            </a:xfrm>
            <a:custGeom>
              <a:avLst/>
              <a:gdLst/>
              <a:ahLst/>
              <a:cxnLst/>
              <a:rect l="l" t="t" r="r" b="b"/>
              <a:pathLst>
                <a:path w="4111" h="4525" extrusionOk="0">
                  <a:moveTo>
                    <a:pt x="1364" y="1"/>
                  </a:moveTo>
                  <a:lnTo>
                    <a:pt x="0" y="1091"/>
                  </a:lnTo>
                  <a:lnTo>
                    <a:pt x="2737" y="4524"/>
                  </a:lnTo>
                  <a:lnTo>
                    <a:pt x="4110" y="3434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>
              <a:off x="4687850" y="4469300"/>
              <a:ext cx="58825" cy="114900"/>
            </a:xfrm>
            <a:custGeom>
              <a:avLst/>
              <a:gdLst/>
              <a:ahLst/>
              <a:cxnLst/>
              <a:rect l="l" t="t" r="r" b="b"/>
              <a:pathLst>
                <a:path w="2353" h="4596" extrusionOk="0">
                  <a:moveTo>
                    <a:pt x="616" y="1"/>
                  </a:moveTo>
                  <a:lnTo>
                    <a:pt x="0" y="4353"/>
                  </a:lnTo>
                  <a:lnTo>
                    <a:pt x="1737" y="4595"/>
                  </a:lnTo>
                  <a:lnTo>
                    <a:pt x="2353" y="243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1"/>
            <p:cNvSpPr/>
            <p:nvPr/>
          </p:nvSpPr>
          <p:spPr>
            <a:xfrm>
              <a:off x="6327675" y="3632725"/>
              <a:ext cx="64150" cy="116400"/>
            </a:xfrm>
            <a:custGeom>
              <a:avLst/>
              <a:gdLst/>
              <a:ahLst/>
              <a:cxnLst/>
              <a:rect l="l" t="t" r="r" b="b"/>
              <a:pathLst>
                <a:path w="2566" h="4656" extrusionOk="0">
                  <a:moveTo>
                    <a:pt x="849" y="1"/>
                  </a:moveTo>
                  <a:lnTo>
                    <a:pt x="1" y="4312"/>
                  </a:lnTo>
                  <a:lnTo>
                    <a:pt x="1717" y="4655"/>
                  </a:lnTo>
                  <a:lnTo>
                    <a:pt x="2565" y="344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1"/>
            <p:cNvSpPr/>
            <p:nvPr/>
          </p:nvSpPr>
          <p:spPr>
            <a:xfrm>
              <a:off x="6478375" y="3420425"/>
              <a:ext cx="98225" cy="114875"/>
            </a:xfrm>
            <a:custGeom>
              <a:avLst/>
              <a:gdLst/>
              <a:ahLst/>
              <a:cxnLst/>
              <a:rect l="l" t="t" r="r" b="b"/>
              <a:pathLst>
                <a:path w="3929" h="4595" extrusionOk="0">
                  <a:moveTo>
                    <a:pt x="2505" y="0"/>
                  </a:moveTo>
                  <a:lnTo>
                    <a:pt x="1" y="3605"/>
                  </a:lnTo>
                  <a:lnTo>
                    <a:pt x="1425" y="4595"/>
                  </a:lnTo>
                  <a:lnTo>
                    <a:pt x="3929" y="990"/>
                  </a:lnTo>
                  <a:lnTo>
                    <a:pt x="25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1"/>
            <p:cNvSpPr/>
            <p:nvPr/>
          </p:nvSpPr>
          <p:spPr>
            <a:xfrm>
              <a:off x="6371350" y="3112450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93" y="1"/>
                  </a:moveTo>
                  <a:lnTo>
                    <a:pt x="1" y="213"/>
                  </a:lnTo>
                  <a:lnTo>
                    <a:pt x="91" y="1959"/>
                  </a:lnTo>
                  <a:lnTo>
                    <a:pt x="4474" y="1737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1"/>
            <p:cNvSpPr/>
            <p:nvPr/>
          </p:nvSpPr>
          <p:spPr>
            <a:xfrm>
              <a:off x="7052925" y="3360350"/>
              <a:ext cx="63900" cy="116400"/>
            </a:xfrm>
            <a:custGeom>
              <a:avLst/>
              <a:gdLst/>
              <a:ahLst/>
              <a:cxnLst/>
              <a:rect l="l" t="t" r="r" b="b"/>
              <a:pathLst>
                <a:path w="2556" h="4656" extrusionOk="0">
                  <a:moveTo>
                    <a:pt x="849" y="0"/>
                  </a:moveTo>
                  <a:lnTo>
                    <a:pt x="1" y="4312"/>
                  </a:lnTo>
                  <a:lnTo>
                    <a:pt x="1718" y="4655"/>
                  </a:lnTo>
                  <a:lnTo>
                    <a:pt x="2556" y="344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1"/>
            <p:cNvSpPr/>
            <p:nvPr/>
          </p:nvSpPr>
          <p:spPr>
            <a:xfrm>
              <a:off x="6772225" y="4249925"/>
              <a:ext cx="117400" cy="69950"/>
            </a:xfrm>
            <a:custGeom>
              <a:avLst/>
              <a:gdLst/>
              <a:ahLst/>
              <a:cxnLst/>
              <a:rect l="l" t="t" r="r" b="b"/>
              <a:pathLst>
                <a:path w="4696" h="2798" extrusionOk="0">
                  <a:moveTo>
                    <a:pt x="445" y="1"/>
                  </a:moveTo>
                  <a:lnTo>
                    <a:pt x="0" y="1697"/>
                  </a:lnTo>
                  <a:lnTo>
                    <a:pt x="4262" y="2798"/>
                  </a:lnTo>
                  <a:lnTo>
                    <a:pt x="4696" y="1102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1"/>
            <p:cNvSpPr/>
            <p:nvPr/>
          </p:nvSpPr>
          <p:spPr>
            <a:xfrm>
              <a:off x="5910150" y="4626825"/>
              <a:ext cx="117400" cy="69950"/>
            </a:xfrm>
            <a:custGeom>
              <a:avLst/>
              <a:gdLst/>
              <a:ahLst/>
              <a:cxnLst/>
              <a:rect l="l" t="t" r="r" b="b"/>
              <a:pathLst>
                <a:path w="4696" h="2798" extrusionOk="0">
                  <a:moveTo>
                    <a:pt x="445" y="1"/>
                  </a:moveTo>
                  <a:lnTo>
                    <a:pt x="0" y="1687"/>
                  </a:lnTo>
                  <a:lnTo>
                    <a:pt x="4251" y="2798"/>
                  </a:lnTo>
                  <a:lnTo>
                    <a:pt x="4696" y="1101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70" r:id="rId10"/>
    <p:sldLayoutId id="2147483672" r:id="rId11"/>
    <p:sldLayoutId id="2147483673" r:id="rId12"/>
    <p:sldLayoutId id="2147483674" r:id="rId13"/>
    <p:sldLayoutId id="2147483682" r:id="rId14"/>
    <p:sldLayoutId id="2147483683" r:id="rId15"/>
    <p:sldLayoutId id="2147483685" r:id="rId16"/>
    <p:sldLayoutId id="2147483694" r:id="rId17"/>
    <p:sldLayoutId id="2147483695" r:id="rId18"/>
    <p:sldLayoutId id="2147483696" r:id="rId19"/>
    <p:sldLayoutId id="2147483697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مبادرة رواد مصر الرقمية">
            <a:extLst>
              <a:ext uri="{FF2B5EF4-FFF2-40B4-BE49-F238E27FC236}">
                <a16:creationId xmlns:a16="http://schemas.microsoft.com/office/drawing/2014/main" id="{38B97259-5A3D-1EA4-5AB1-99A234EC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641" y="1800955"/>
            <a:ext cx="1676717" cy="15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D8DDC16-F1EE-CE55-AA35-52FFC99D9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76" y="1895475"/>
            <a:ext cx="2402446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ext Academy – ERP Career Development">
            <a:extLst>
              <a:ext uri="{FF2B5EF4-FFF2-40B4-BE49-F238E27FC236}">
                <a16:creationId xmlns:a16="http://schemas.microsoft.com/office/drawing/2014/main" id="{FA54ED22-C3AA-4CD2-11B5-AEB030456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8" y="2250100"/>
            <a:ext cx="2095818" cy="6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15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ootball field with pink signs&#10;&#10;Description automatically generated">
            <a:extLst>
              <a:ext uri="{FF2B5EF4-FFF2-40B4-BE49-F238E27FC236}">
                <a16:creationId xmlns:a16="http://schemas.microsoft.com/office/drawing/2014/main" id="{9FFDFF22-337C-9F63-EC20-6F32D6B9B9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711"/>
          <a:stretch/>
        </p:blipFill>
        <p:spPr>
          <a:xfrm>
            <a:off x="4038600" y="1343549"/>
            <a:ext cx="4724857" cy="23445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5D7DBF-4B02-C352-9B74-5AD39ADB1335}"/>
              </a:ext>
            </a:extLst>
          </p:cNvPr>
          <p:cNvSpPr txBox="1">
            <a:spLocks/>
          </p:cNvSpPr>
          <p:nvPr/>
        </p:nvSpPr>
        <p:spPr>
          <a:xfrm>
            <a:off x="676450" y="385220"/>
            <a:ext cx="7860577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chemeClr val="bg2"/>
                </a:solidFill>
                <a:latin typeface="Squada One" panose="020B0604020202020204" charset="0"/>
              </a:rPr>
              <a:t>Object Detection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66B99A-8268-400E-1AEC-9460CC93E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74" y="985952"/>
            <a:ext cx="322564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/>
              <a:t>Each video frame is analyzed to detect and classify objects, producing labeled outputs that highlight players and ball locations using supervision tools for visual annotation</a:t>
            </a:r>
            <a:endParaRPr lang="en-US" altLang="en-US" sz="12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15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6FF50B-40A5-D0EE-0ADB-DC023CE13E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884"/>
          <a:stretch/>
        </p:blipFill>
        <p:spPr>
          <a:xfrm>
            <a:off x="4019468" y="1356360"/>
            <a:ext cx="4682572" cy="2316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021B5-FF7B-D1E2-CC3A-3ED20DB265EE}"/>
              </a:ext>
            </a:extLst>
          </p:cNvPr>
          <p:cNvSpPr txBox="1">
            <a:spLocks/>
          </p:cNvSpPr>
          <p:nvPr/>
        </p:nvSpPr>
        <p:spPr>
          <a:xfrm>
            <a:off x="676450" y="385220"/>
            <a:ext cx="7860577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chemeClr val="bg2"/>
                </a:solidFill>
                <a:latin typeface="Squada One" panose="020B0604020202020204" charset="0"/>
              </a:rPr>
              <a:t>Player 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09B4A3-3740-843C-DD08-00BB9A70A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74" y="1293730"/>
            <a:ext cx="305038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/>
              <a:t>After Identifying players, ball and referee, each player is given an id which help having records for each player separately.</a:t>
            </a:r>
            <a:endParaRPr lang="en-US" altLang="en-US" sz="12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28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2" name="Google Shape;2842;p52"/>
          <p:cNvGrpSpPr/>
          <p:nvPr/>
        </p:nvGrpSpPr>
        <p:grpSpPr>
          <a:xfrm>
            <a:off x="2938277" y="1064642"/>
            <a:ext cx="5017292" cy="2459985"/>
            <a:chOff x="238125" y="1724300"/>
            <a:chExt cx="3169175" cy="1640225"/>
          </a:xfrm>
        </p:grpSpPr>
        <p:sp>
          <p:nvSpPr>
            <p:cNvPr id="2843" name="Google Shape;2843;p52"/>
            <p:cNvSpPr/>
            <p:nvPr/>
          </p:nvSpPr>
          <p:spPr>
            <a:xfrm>
              <a:off x="449450" y="1724300"/>
              <a:ext cx="2399050" cy="1088375"/>
            </a:xfrm>
            <a:custGeom>
              <a:avLst/>
              <a:gdLst/>
              <a:ahLst/>
              <a:cxnLst/>
              <a:rect l="l" t="t" r="r" b="b"/>
              <a:pathLst>
                <a:path w="95962" h="43535" extrusionOk="0">
                  <a:moveTo>
                    <a:pt x="1" y="0"/>
                  </a:moveTo>
                  <a:lnTo>
                    <a:pt x="1" y="43534"/>
                  </a:lnTo>
                  <a:lnTo>
                    <a:pt x="1926" y="43534"/>
                  </a:lnTo>
                  <a:lnTo>
                    <a:pt x="1926" y="1921"/>
                  </a:lnTo>
                  <a:lnTo>
                    <a:pt x="94041" y="1921"/>
                  </a:lnTo>
                  <a:lnTo>
                    <a:pt x="94041" y="43534"/>
                  </a:lnTo>
                  <a:lnTo>
                    <a:pt x="95962" y="43534"/>
                  </a:lnTo>
                  <a:lnTo>
                    <a:pt x="959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2"/>
            <p:cNvSpPr/>
            <p:nvPr/>
          </p:nvSpPr>
          <p:spPr>
            <a:xfrm>
              <a:off x="468850" y="1740575"/>
              <a:ext cx="311550" cy="1072900"/>
            </a:xfrm>
            <a:custGeom>
              <a:avLst/>
              <a:gdLst/>
              <a:ahLst/>
              <a:cxnLst/>
              <a:rect l="l" t="t" r="r" b="b"/>
              <a:pathLst>
                <a:path w="12462" h="42916" extrusionOk="0">
                  <a:moveTo>
                    <a:pt x="374" y="0"/>
                  </a:moveTo>
                  <a:lnTo>
                    <a:pt x="1" y="614"/>
                  </a:lnTo>
                  <a:lnTo>
                    <a:pt x="5920" y="4271"/>
                  </a:lnTo>
                  <a:cubicBezTo>
                    <a:pt x="7517" y="5263"/>
                    <a:pt x="8556" y="6949"/>
                    <a:pt x="8727" y="8819"/>
                  </a:cubicBezTo>
                  <a:lnTo>
                    <a:pt x="11746" y="42916"/>
                  </a:lnTo>
                  <a:lnTo>
                    <a:pt x="12462" y="42856"/>
                  </a:lnTo>
                  <a:lnTo>
                    <a:pt x="9442" y="8759"/>
                  </a:lnTo>
                  <a:cubicBezTo>
                    <a:pt x="9253" y="6658"/>
                    <a:pt x="8090" y="4769"/>
                    <a:pt x="6298" y="3661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2"/>
            <p:cNvSpPr/>
            <p:nvPr/>
          </p:nvSpPr>
          <p:spPr>
            <a:xfrm>
              <a:off x="2517675" y="1740575"/>
              <a:ext cx="311550" cy="1072900"/>
            </a:xfrm>
            <a:custGeom>
              <a:avLst/>
              <a:gdLst/>
              <a:ahLst/>
              <a:cxnLst/>
              <a:rect l="l" t="t" r="r" b="b"/>
              <a:pathLst>
                <a:path w="12462" h="42916" extrusionOk="0">
                  <a:moveTo>
                    <a:pt x="12083" y="0"/>
                  </a:moveTo>
                  <a:lnTo>
                    <a:pt x="6164" y="3661"/>
                  </a:lnTo>
                  <a:cubicBezTo>
                    <a:pt x="4373" y="4774"/>
                    <a:pt x="3209" y="6658"/>
                    <a:pt x="3020" y="8759"/>
                  </a:cubicBezTo>
                  <a:lnTo>
                    <a:pt x="0" y="42856"/>
                  </a:lnTo>
                  <a:lnTo>
                    <a:pt x="721" y="42916"/>
                  </a:lnTo>
                  <a:lnTo>
                    <a:pt x="3736" y="8819"/>
                  </a:lnTo>
                  <a:cubicBezTo>
                    <a:pt x="3906" y="6949"/>
                    <a:pt x="4945" y="5263"/>
                    <a:pt x="6543" y="4271"/>
                  </a:cubicBezTo>
                  <a:lnTo>
                    <a:pt x="12462" y="614"/>
                  </a:lnTo>
                  <a:lnTo>
                    <a:pt x="120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2"/>
            <p:cNvSpPr/>
            <p:nvPr/>
          </p:nvSpPr>
          <p:spPr>
            <a:xfrm>
              <a:off x="766075" y="2755400"/>
              <a:ext cx="1764675" cy="5900"/>
            </a:xfrm>
            <a:custGeom>
              <a:avLst/>
              <a:gdLst/>
              <a:ahLst/>
              <a:cxnLst/>
              <a:rect l="l" t="t" r="r" b="b"/>
              <a:pathLst>
                <a:path w="70587" h="236" extrusionOk="0">
                  <a:moveTo>
                    <a:pt x="0" y="0"/>
                  </a:moveTo>
                  <a:lnTo>
                    <a:pt x="0" y="236"/>
                  </a:lnTo>
                  <a:lnTo>
                    <a:pt x="70586" y="236"/>
                  </a:lnTo>
                  <a:lnTo>
                    <a:pt x="705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2"/>
            <p:cNvSpPr/>
            <p:nvPr/>
          </p:nvSpPr>
          <p:spPr>
            <a:xfrm>
              <a:off x="764925" y="2700325"/>
              <a:ext cx="1771825" cy="6025"/>
            </a:xfrm>
            <a:custGeom>
              <a:avLst/>
              <a:gdLst/>
              <a:ahLst/>
              <a:cxnLst/>
              <a:rect l="l" t="t" r="r" b="b"/>
              <a:pathLst>
                <a:path w="70873" h="241" extrusionOk="0">
                  <a:moveTo>
                    <a:pt x="0" y="1"/>
                  </a:moveTo>
                  <a:lnTo>
                    <a:pt x="0" y="241"/>
                  </a:lnTo>
                  <a:lnTo>
                    <a:pt x="70872" y="241"/>
                  </a:lnTo>
                  <a:lnTo>
                    <a:pt x="70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2"/>
            <p:cNvSpPr/>
            <p:nvPr/>
          </p:nvSpPr>
          <p:spPr>
            <a:xfrm>
              <a:off x="758800" y="2645500"/>
              <a:ext cx="1786825" cy="6025"/>
            </a:xfrm>
            <a:custGeom>
              <a:avLst/>
              <a:gdLst/>
              <a:ahLst/>
              <a:cxnLst/>
              <a:rect l="l" t="t" r="r" b="b"/>
              <a:pathLst>
                <a:path w="71473" h="241" extrusionOk="0">
                  <a:moveTo>
                    <a:pt x="1" y="1"/>
                  </a:moveTo>
                  <a:lnTo>
                    <a:pt x="1" y="241"/>
                  </a:lnTo>
                  <a:lnTo>
                    <a:pt x="71473" y="241"/>
                  </a:lnTo>
                  <a:lnTo>
                    <a:pt x="714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2"/>
            <p:cNvSpPr/>
            <p:nvPr/>
          </p:nvSpPr>
          <p:spPr>
            <a:xfrm>
              <a:off x="747250" y="2535725"/>
              <a:ext cx="1800100" cy="6050"/>
            </a:xfrm>
            <a:custGeom>
              <a:avLst/>
              <a:gdLst/>
              <a:ahLst/>
              <a:cxnLst/>
              <a:rect l="l" t="t" r="r" b="b"/>
              <a:pathLst>
                <a:path w="72004" h="242" extrusionOk="0">
                  <a:moveTo>
                    <a:pt x="1" y="1"/>
                  </a:moveTo>
                  <a:lnTo>
                    <a:pt x="1" y="241"/>
                  </a:lnTo>
                  <a:lnTo>
                    <a:pt x="72004" y="241"/>
                  </a:lnTo>
                  <a:lnTo>
                    <a:pt x="72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2"/>
            <p:cNvSpPr/>
            <p:nvPr/>
          </p:nvSpPr>
          <p:spPr>
            <a:xfrm>
              <a:off x="751750" y="2590575"/>
              <a:ext cx="1793875" cy="6025"/>
            </a:xfrm>
            <a:custGeom>
              <a:avLst/>
              <a:gdLst/>
              <a:ahLst/>
              <a:cxnLst/>
              <a:rect l="l" t="t" r="r" b="b"/>
              <a:pathLst>
                <a:path w="71755" h="241" extrusionOk="0">
                  <a:moveTo>
                    <a:pt x="1" y="0"/>
                  </a:moveTo>
                  <a:lnTo>
                    <a:pt x="1" y="240"/>
                  </a:lnTo>
                  <a:lnTo>
                    <a:pt x="71755" y="240"/>
                  </a:lnTo>
                  <a:lnTo>
                    <a:pt x="717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2"/>
            <p:cNvSpPr/>
            <p:nvPr/>
          </p:nvSpPr>
          <p:spPr>
            <a:xfrm>
              <a:off x="741150" y="2480800"/>
              <a:ext cx="1813825" cy="6025"/>
            </a:xfrm>
            <a:custGeom>
              <a:avLst/>
              <a:gdLst/>
              <a:ahLst/>
              <a:cxnLst/>
              <a:rect l="l" t="t" r="r" b="b"/>
              <a:pathLst>
                <a:path w="72553" h="241" extrusionOk="0">
                  <a:moveTo>
                    <a:pt x="0" y="0"/>
                  </a:moveTo>
                  <a:lnTo>
                    <a:pt x="0" y="240"/>
                  </a:lnTo>
                  <a:lnTo>
                    <a:pt x="72553" y="240"/>
                  </a:lnTo>
                  <a:lnTo>
                    <a:pt x="72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2"/>
            <p:cNvSpPr/>
            <p:nvPr/>
          </p:nvSpPr>
          <p:spPr>
            <a:xfrm>
              <a:off x="737675" y="2425975"/>
              <a:ext cx="1822850" cy="6025"/>
            </a:xfrm>
            <a:custGeom>
              <a:avLst/>
              <a:gdLst/>
              <a:ahLst/>
              <a:cxnLst/>
              <a:rect l="l" t="t" r="r" b="b"/>
              <a:pathLst>
                <a:path w="72914" h="241" extrusionOk="0">
                  <a:moveTo>
                    <a:pt x="1" y="0"/>
                  </a:moveTo>
                  <a:lnTo>
                    <a:pt x="1" y="240"/>
                  </a:lnTo>
                  <a:lnTo>
                    <a:pt x="72913" y="240"/>
                  </a:lnTo>
                  <a:lnTo>
                    <a:pt x="729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2"/>
            <p:cNvSpPr/>
            <p:nvPr/>
          </p:nvSpPr>
          <p:spPr>
            <a:xfrm>
              <a:off x="733875" y="2370900"/>
              <a:ext cx="1831150" cy="6025"/>
            </a:xfrm>
            <a:custGeom>
              <a:avLst/>
              <a:gdLst/>
              <a:ahLst/>
              <a:cxnLst/>
              <a:rect l="l" t="t" r="r" b="b"/>
              <a:pathLst>
                <a:path w="73246" h="241" extrusionOk="0">
                  <a:moveTo>
                    <a:pt x="0" y="1"/>
                  </a:moveTo>
                  <a:lnTo>
                    <a:pt x="0" y="241"/>
                  </a:lnTo>
                  <a:lnTo>
                    <a:pt x="73245" y="241"/>
                  </a:lnTo>
                  <a:lnTo>
                    <a:pt x="73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2"/>
            <p:cNvSpPr/>
            <p:nvPr/>
          </p:nvSpPr>
          <p:spPr>
            <a:xfrm>
              <a:off x="729375" y="2315975"/>
              <a:ext cx="1839675" cy="6025"/>
            </a:xfrm>
            <a:custGeom>
              <a:avLst/>
              <a:gdLst/>
              <a:ahLst/>
              <a:cxnLst/>
              <a:rect l="l" t="t" r="r" b="b"/>
              <a:pathLst>
                <a:path w="73587" h="241" extrusionOk="0">
                  <a:moveTo>
                    <a:pt x="0" y="0"/>
                  </a:moveTo>
                  <a:lnTo>
                    <a:pt x="0" y="240"/>
                  </a:lnTo>
                  <a:lnTo>
                    <a:pt x="73587" y="240"/>
                  </a:lnTo>
                  <a:lnTo>
                    <a:pt x="735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2"/>
            <p:cNvSpPr/>
            <p:nvPr/>
          </p:nvSpPr>
          <p:spPr>
            <a:xfrm>
              <a:off x="723025" y="2261125"/>
              <a:ext cx="1854125" cy="6050"/>
            </a:xfrm>
            <a:custGeom>
              <a:avLst/>
              <a:gdLst/>
              <a:ahLst/>
              <a:cxnLst/>
              <a:rect l="l" t="t" r="r" b="b"/>
              <a:pathLst>
                <a:path w="74165" h="242" extrusionOk="0">
                  <a:moveTo>
                    <a:pt x="0" y="1"/>
                  </a:moveTo>
                  <a:lnTo>
                    <a:pt x="0" y="241"/>
                  </a:lnTo>
                  <a:lnTo>
                    <a:pt x="74164" y="241"/>
                  </a:lnTo>
                  <a:lnTo>
                    <a:pt x="741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2"/>
            <p:cNvSpPr/>
            <p:nvPr/>
          </p:nvSpPr>
          <p:spPr>
            <a:xfrm>
              <a:off x="722200" y="2206200"/>
              <a:ext cx="1858400" cy="6025"/>
            </a:xfrm>
            <a:custGeom>
              <a:avLst/>
              <a:gdLst/>
              <a:ahLst/>
              <a:cxnLst/>
              <a:rect l="l" t="t" r="r" b="b"/>
              <a:pathLst>
                <a:path w="74336" h="241" extrusionOk="0">
                  <a:moveTo>
                    <a:pt x="1" y="0"/>
                  </a:moveTo>
                  <a:lnTo>
                    <a:pt x="1" y="240"/>
                  </a:lnTo>
                  <a:lnTo>
                    <a:pt x="74336" y="240"/>
                  </a:lnTo>
                  <a:lnTo>
                    <a:pt x="74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2"/>
            <p:cNvSpPr/>
            <p:nvPr/>
          </p:nvSpPr>
          <p:spPr>
            <a:xfrm>
              <a:off x="708350" y="2096425"/>
              <a:ext cx="1892575" cy="6025"/>
            </a:xfrm>
            <a:custGeom>
              <a:avLst/>
              <a:gdLst/>
              <a:ahLst/>
              <a:cxnLst/>
              <a:rect l="l" t="t" r="r" b="b"/>
              <a:pathLst>
                <a:path w="75703" h="241" extrusionOk="0">
                  <a:moveTo>
                    <a:pt x="1" y="0"/>
                  </a:moveTo>
                  <a:lnTo>
                    <a:pt x="1" y="241"/>
                  </a:lnTo>
                  <a:lnTo>
                    <a:pt x="75702" y="241"/>
                  </a:lnTo>
                  <a:lnTo>
                    <a:pt x="7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2"/>
            <p:cNvSpPr/>
            <p:nvPr/>
          </p:nvSpPr>
          <p:spPr>
            <a:xfrm>
              <a:off x="713325" y="2151375"/>
              <a:ext cx="1875350" cy="6025"/>
            </a:xfrm>
            <a:custGeom>
              <a:avLst/>
              <a:gdLst/>
              <a:ahLst/>
              <a:cxnLst/>
              <a:rect l="l" t="t" r="r" b="b"/>
              <a:pathLst>
                <a:path w="75014" h="241" extrusionOk="0">
                  <a:moveTo>
                    <a:pt x="0" y="0"/>
                  </a:moveTo>
                  <a:lnTo>
                    <a:pt x="0" y="240"/>
                  </a:lnTo>
                  <a:lnTo>
                    <a:pt x="75014" y="240"/>
                  </a:lnTo>
                  <a:lnTo>
                    <a:pt x="750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2"/>
            <p:cNvSpPr/>
            <p:nvPr/>
          </p:nvSpPr>
          <p:spPr>
            <a:xfrm>
              <a:off x="697275" y="2041600"/>
              <a:ext cx="1903650" cy="6025"/>
            </a:xfrm>
            <a:custGeom>
              <a:avLst/>
              <a:gdLst/>
              <a:ahLst/>
              <a:cxnLst/>
              <a:rect l="l" t="t" r="r" b="b"/>
              <a:pathLst>
                <a:path w="76146" h="241" extrusionOk="0">
                  <a:moveTo>
                    <a:pt x="1" y="0"/>
                  </a:moveTo>
                  <a:lnTo>
                    <a:pt x="1" y="240"/>
                  </a:lnTo>
                  <a:lnTo>
                    <a:pt x="76145" y="240"/>
                  </a:lnTo>
                  <a:lnTo>
                    <a:pt x="761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2"/>
            <p:cNvSpPr/>
            <p:nvPr/>
          </p:nvSpPr>
          <p:spPr>
            <a:xfrm>
              <a:off x="697275" y="1986650"/>
              <a:ext cx="1903650" cy="6025"/>
            </a:xfrm>
            <a:custGeom>
              <a:avLst/>
              <a:gdLst/>
              <a:ahLst/>
              <a:cxnLst/>
              <a:rect l="l" t="t" r="r" b="b"/>
              <a:pathLst>
                <a:path w="76146" h="241" extrusionOk="0">
                  <a:moveTo>
                    <a:pt x="1" y="1"/>
                  </a:moveTo>
                  <a:lnTo>
                    <a:pt x="1" y="241"/>
                  </a:lnTo>
                  <a:lnTo>
                    <a:pt x="76145" y="241"/>
                  </a:lnTo>
                  <a:lnTo>
                    <a:pt x="761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2"/>
            <p:cNvSpPr/>
            <p:nvPr/>
          </p:nvSpPr>
          <p:spPr>
            <a:xfrm>
              <a:off x="697275" y="1931825"/>
              <a:ext cx="1903650" cy="6025"/>
            </a:xfrm>
            <a:custGeom>
              <a:avLst/>
              <a:gdLst/>
              <a:ahLst/>
              <a:cxnLst/>
              <a:rect l="l" t="t" r="r" b="b"/>
              <a:pathLst>
                <a:path w="76146" h="241" extrusionOk="0">
                  <a:moveTo>
                    <a:pt x="1" y="1"/>
                  </a:moveTo>
                  <a:lnTo>
                    <a:pt x="1" y="241"/>
                  </a:lnTo>
                  <a:lnTo>
                    <a:pt x="76145" y="241"/>
                  </a:lnTo>
                  <a:lnTo>
                    <a:pt x="761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2"/>
            <p:cNvSpPr/>
            <p:nvPr/>
          </p:nvSpPr>
          <p:spPr>
            <a:xfrm>
              <a:off x="666125" y="1876775"/>
              <a:ext cx="1963775" cy="6025"/>
            </a:xfrm>
            <a:custGeom>
              <a:avLst/>
              <a:gdLst/>
              <a:ahLst/>
              <a:cxnLst/>
              <a:rect l="l" t="t" r="r" b="b"/>
              <a:pathLst>
                <a:path w="78551" h="241" extrusionOk="0">
                  <a:moveTo>
                    <a:pt x="0" y="0"/>
                  </a:moveTo>
                  <a:lnTo>
                    <a:pt x="0" y="240"/>
                  </a:lnTo>
                  <a:lnTo>
                    <a:pt x="78550" y="240"/>
                  </a:lnTo>
                  <a:lnTo>
                    <a:pt x="785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2"/>
            <p:cNvSpPr/>
            <p:nvPr/>
          </p:nvSpPr>
          <p:spPr>
            <a:xfrm>
              <a:off x="601250" y="1821825"/>
              <a:ext cx="2087500" cy="6025"/>
            </a:xfrm>
            <a:custGeom>
              <a:avLst/>
              <a:gdLst/>
              <a:ahLst/>
              <a:cxnLst/>
              <a:rect l="l" t="t" r="r" b="b"/>
              <a:pathLst>
                <a:path w="83500" h="241" extrusionOk="0">
                  <a:moveTo>
                    <a:pt x="0" y="0"/>
                  </a:moveTo>
                  <a:lnTo>
                    <a:pt x="0" y="241"/>
                  </a:lnTo>
                  <a:lnTo>
                    <a:pt x="83500" y="241"/>
                  </a:lnTo>
                  <a:lnTo>
                    <a:pt x="83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2"/>
            <p:cNvSpPr/>
            <p:nvPr/>
          </p:nvSpPr>
          <p:spPr>
            <a:xfrm>
              <a:off x="1645975" y="1934700"/>
              <a:ext cx="6150" cy="877850"/>
            </a:xfrm>
            <a:custGeom>
              <a:avLst/>
              <a:gdLst/>
              <a:ahLst/>
              <a:cxnLst/>
              <a:rect l="l" t="t" r="r" b="b"/>
              <a:pathLst>
                <a:path w="246" h="35114" extrusionOk="0">
                  <a:moveTo>
                    <a:pt x="0" y="1"/>
                  </a:moveTo>
                  <a:lnTo>
                    <a:pt x="0" y="35114"/>
                  </a:lnTo>
                  <a:lnTo>
                    <a:pt x="245" y="3511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2"/>
            <p:cNvSpPr/>
            <p:nvPr/>
          </p:nvSpPr>
          <p:spPr>
            <a:xfrm>
              <a:off x="1594500" y="1934700"/>
              <a:ext cx="6125" cy="877850"/>
            </a:xfrm>
            <a:custGeom>
              <a:avLst/>
              <a:gdLst/>
              <a:ahLst/>
              <a:cxnLst/>
              <a:rect l="l" t="t" r="r" b="b"/>
              <a:pathLst>
                <a:path w="245" h="35114" extrusionOk="0">
                  <a:moveTo>
                    <a:pt x="0" y="1"/>
                  </a:moveTo>
                  <a:lnTo>
                    <a:pt x="0" y="35114"/>
                  </a:lnTo>
                  <a:lnTo>
                    <a:pt x="245" y="3511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2"/>
            <p:cNvSpPr/>
            <p:nvPr/>
          </p:nvSpPr>
          <p:spPr>
            <a:xfrm>
              <a:off x="1491750" y="1934700"/>
              <a:ext cx="6150" cy="877850"/>
            </a:xfrm>
            <a:custGeom>
              <a:avLst/>
              <a:gdLst/>
              <a:ahLst/>
              <a:cxnLst/>
              <a:rect l="l" t="t" r="r" b="b"/>
              <a:pathLst>
                <a:path w="246" h="35114" extrusionOk="0">
                  <a:moveTo>
                    <a:pt x="1" y="1"/>
                  </a:moveTo>
                  <a:lnTo>
                    <a:pt x="1" y="35114"/>
                  </a:lnTo>
                  <a:lnTo>
                    <a:pt x="246" y="3511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2"/>
            <p:cNvSpPr/>
            <p:nvPr/>
          </p:nvSpPr>
          <p:spPr>
            <a:xfrm>
              <a:off x="1543125" y="1934700"/>
              <a:ext cx="6150" cy="877850"/>
            </a:xfrm>
            <a:custGeom>
              <a:avLst/>
              <a:gdLst/>
              <a:ahLst/>
              <a:cxnLst/>
              <a:rect l="l" t="t" r="r" b="b"/>
              <a:pathLst>
                <a:path w="246" h="35114" extrusionOk="0">
                  <a:moveTo>
                    <a:pt x="1" y="1"/>
                  </a:moveTo>
                  <a:lnTo>
                    <a:pt x="1" y="35114"/>
                  </a:lnTo>
                  <a:lnTo>
                    <a:pt x="245" y="3511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2"/>
            <p:cNvSpPr/>
            <p:nvPr/>
          </p:nvSpPr>
          <p:spPr>
            <a:xfrm>
              <a:off x="1440275" y="1934700"/>
              <a:ext cx="6150" cy="877850"/>
            </a:xfrm>
            <a:custGeom>
              <a:avLst/>
              <a:gdLst/>
              <a:ahLst/>
              <a:cxnLst/>
              <a:rect l="l" t="t" r="r" b="b"/>
              <a:pathLst>
                <a:path w="246" h="35114" extrusionOk="0">
                  <a:moveTo>
                    <a:pt x="1" y="1"/>
                  </a:moveTo>
                  <a:lnTo>
                    <a:pt x="1" y="35114"/>
                  </a:lnTo>
                  <a:lnTo>
                    <a:pt x="245" y="3511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2"/>
            <p:cNvSpPr/>
            <p:nvPr/>
          </p:nvSpPr>
          <p:spPr>
            <a:xfrm>
              <a:off x="1388925" y="1934700"/>
              <a:ext cx="6025" cy="877850"/>
            </a:xfrm>
            <a:custGeom>
              <a:avLst/>
              <a:gdLst/>
              <a:ahLst/>
              <a:cxnLst/>
              <a:rect l="l" t="t" r="r" b="b"/>
              <a:pathLst>
                <a:path w="241" h="35114" extrusionOk="0">
                  <a:moveTo>
                    <a:pt x="0" y="1"/>
                  </a:moveTo>
                  <a:lnTo>
                    <a:pt x="0" y="35114"/>
                  </a:lnTo>
                  <a:lnTo>
                    <a:pt x="240" y="351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2"/>
            <p:cNvSpPr/>
            <p:nvPr/>
          </p:nvSpPr>
          <p:spPr>
            <a:xfrm>
              <a:off x="1337425" y="1934700"/>
              <a:ext cx="6025" cy="877850"/>
            </a:xfrm>
            <a:custGeom>
              <a:avLst/>
              <a:gdLst/>
              <a:ahLst/>
              <a:cxnLst/>
              <a:rect l="l" t="t" r="r" b="b"/>
              <a:pathLst>
                <a:path w="241" h="35114" extrusionOk="0">
                  <a:moveTo>
                    <a:pt x="1" y="1"/>
                  </a:moveTo>
                  <a:lnTo>
                    <a:pt x="1" y="35114"/>
                  </a:lnTo>
                  <a:lnTo>
                    <a:pt x="241" y="351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2"/>
            <p:cNvSpPr/>
            <p:nvPr/>
          </p:nvSpPr>
          <p:spPr>
            <a:xfrm>
              <a:off x="1286075" y="1934700"/>
              <a:ext cx="6025" cy="877850"/>
            </a:xfrm>
            <a:custGeom>
              <a:avLst/>
              <a:gdLst/>
              <a:ahLst/>
              <a:cxnLst/>
              <a:rect l="l" t="t" r="r" b="b"/>
              <a:pathLst>
                <a:path w="241" h="35114" extrusionOk="0">
                  <a:moveTo>
                    <a:pt x="0" y="1"/>
                  </a:moveTo>
                  <a:lnTo>
                    <a:pt x="0" y="35114"/>
                  </a:lnTo>
                  <a:lnTo>
                    <a:pt x="240" y="351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2"/>
            <p:cNvSpPr/>
            <p:nvPr/>
          </p:nvSpPr>
          <p:spPr>
            <a:xfrm>
              <a:off x="1228000" y="1934025"/>
              <a:ext cx="13775" cy="877950"/>
            </a:xfrm>
            <a:custGeom>
              <a:avLst/>
              <a:gdLst/>
              <a:ahLst/>
              <a:cxnLst/>
              <a:rect l="l" t="t" r="r" b="b"/>
              <a:pathLst>
                <a:path w="551" h="35118" extrusionOk="0">
                  <a:moveTo>
                    <a:pt x="1" y="0"/>
                  </a:moveTo>
                  <a:lnTo>
                    <a:pt x="306" y="35118"/>
                  </a:lnTo>
                  <a:lnTo>
                    <a:pt x="550" y="35118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2"/>
            <p:cNvSpPr/>
            <p:nvPr/>
          </p:nvSpPr>
          <p:spPr>
            <a:xfrm>
              <a:off x="1166725" y="1935400"/>
              <a:ext cx="21500" cy="878075"/>
            </a:xfrm>
            <a:custGeom>
              <a:avLst/>
              <a:gdLst/>
              <a:ahLst/>
              <a:cxnLst/>
              <a:rect l="l" t="t" r="r" b="b"/>
              <a:pathLst>
                <a:path w="860" h="35123" extrusionOk="0">
                  <a:moveTo>
                    <a:pt x="245" y="1"/>
                  </a:moveTo>
                  <a:lnTo>
                    <a:pt x="0" y="5"/>
                  </a:lnTo>
                  <a:lnTo>
                    <a:pt x="614" y="35123"/>
                  </a:lnTo>
                  <a:lnTo>
                    <a:pt x="859" y="35118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2"/>
            <p:cNvSpPr/>
            <p:nvPr/>
          </p:nvSpPr>
          <p:spPr>
            <a:xfrm>
              <a:off x="1029475" y="1933800"/>
              <a:ext cx="58200" cy="878175"/>
            </a:xfrm>
            <a:custGeom>
              <a:avLst/>
              <a:gdLst/>
              <a:ahLst/>
              <a:cxnLst/>
              <a:rect l="l" t="t" r="r" b="b"/>
              <a:pathLst>
                <a:path w="2328" h="35127" extrusionOk="0">
                  <a:moveTo>
                    <a:pt x="241" y="0"/>
                  </a:moveTo>
                  <a:lnTo>
                    <a:pt x="1" y="14"/>
                  </a:lnTo>
                  <a:lnTo>
                    <a:pt x="2087" y="35127"/>
                  </a:lnTo>
                  <a:lnTo>
                    <a:pt x="2328" y="35113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2"/>
            <p:cNvSpPr/>
            <p:nvPr/>
          </p:nvSpPr>
          <p:spPr>
            <a:xfrm>
              <a:off x="1099875" y="1934475"/>
              <a:ext cx="38250" cy="878075"/>
            </a:xfrm>
            <a:custGeom>
              <a:avLst/>
              <a:gdLst/>
              <a:ahLst/>
              <a:cxnLst/>
              <a:rect l="l" t="t" r="r" b="b"/>
              <a:pathLst>
                <a:path w="1530" h="35123" extrusionOk="0">
                  <a:moveTo>
                    <a:pt x="241" y="1"/>
                  </a:moveTo>
                  <a:lnTo>
                    <a:pt x="1" y="10"/>
                  </a:lnTo>
                  <a:lnTo>
                    <a:pt x="1285" y="35123"/>
                  </a:lnTo>
                  <a:lnTo>
                    <a:pt x="1529" y="35113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2"/>
            <p:cNvSpPr/>
            <p:nvPr/>
          </p:nvSpPr>
          <p:spPr>
            <a:xfrm>
              <a:off x="967850" y="1934250"/>
              <a:ext cx="67425" cy="878425"/>
            </a:xfrm>
            <a:custGeom>
              <a:avLst/>
              <a:gdLst/>
              <a:ahLst/>
              <a:cxnLst/>
              <a:rect l="l" t="t" r="r" b="b"/>
              <a:pathLst>
                <a:path w="2697" h="35137" extrusionOk="0">
                  <a:moveTo>
                    <a:pt x="240" y="0"/>
                  </a:moveTo>
                  <a:lnTo>
                    <a:pt x="0" y="19"/>
                  </a:lnTo>
                  <a:lnTo>
                    <a:pt x="2456" y="35136"/>
                  </a:lnTo>
                  <a:lnTo>
                    <a:pt x="2696" y="35118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2"/>
            <p:cNvSpPr/>
            <p:nvPr/>
          </p:nvSpPr>
          <p:spPr>
            <a:xfrm>
              <a:off x="908400" y="1934375"/>
              <a:ext cx="75150" cy="878400"/>
            </a:xfrm>
            <a:custGeom>
              <a:avLst/>
              <a:gdLst/>
              <a:ahLst/>
              <a:cxnLst/>
              <a:rect l="l" t="t" r="r" b="b"/>
              <a:pathLst>
                <a:path w="3006" h="35136" extrusionOk="0">
                  <a:moveTo>
                    <a:pt x="240" y="0"/>
                  </a:moveTo>
                  <a:lnTo>
                    <a:pt x="0" y="19"/>
                  </a:lnTo>
                  <a:lnTo>
                    <a:pt x="2761" y="35136"/>
                  </a:lnTo>
                  <a:lnTo>
                    <a:pt x="3006" y="35117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2"/>
            <p:cNvSpPr/>
            <p:nvPr/>
          </p:nvSpPr>
          <p:spPr>
            <a:xfrm>
              <a:off x="851950" y="1934825"/>
              <a:ext cx="79775" cy="878425"/>
            </a:xfrm>
            <a:custGeom>
              <a:avLst/>
              <a:gdLst/>
              <a:ahLst/>
              <a:cxnLst/>
              <a:rect l="l" t="t" r="r" b="b"/>
              <a:pathLst>
                <a:path w="3191" h="35137" extrusionOk="0">
                  <a:moveTo>
                    <a:pt x="241" y="1"/>
                  </a:moveTo>
                  <a:lnTo>
                    <a:pt x="1" y="19"/>
                  </a:lnTo>
                  <a:lnTo>
                    <a:pt x="2951" y="35136"/>
                  </a:lnTo>
                  <a:lnTo>
                    <a:pt x="3191" y="35118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2"/>
            <p:cNvSpPr/>
            <p:nvPr/>
          </p:nvSpPr>
          <p:spPr>
            <a:xfrm>
              <a:off x="797700" y="1934475"/>
              <a:ext cx="82900" cy="878425"/>
            </a:xfrm>
            <a:custGeom>
              <a:avLst/>
              <a:gdLst/>
              <a:ahLst/>
              <a:cxnLst/>
              <a:rect l="l" t="t" r="r" b="b"/>
              <a:pathLst>
                <a:path w="3316" h="35137" extrusionOk="0">
                  <a:moveTo>
                    <a:pt x="241" y="1"/>
                  </a:moveTo>
                  <a:lnTo>
                    <a:pt x="1" y="19"/>
                  </a:lnTo>
                  <a:lnTo>
                    <a:pt x="3071" y="35137"/>
                  </a:lnTo>
                  <a:lnTo>
                    <a:pt x="3316" y="35118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2"/>
            <p:cNvSpPr/>
            <p:nvPr/>
          </p:nvSpPr>
          <p:spPr>
            <a:xfrm>
              <a:off x="744150" y="1934600"/>
              <a:ext cx="84400" cy="878525"/>
            </a:xfrm>
            <a:custGeom>
              <a:avLst/>
              <a:gdLst/>
              <a:ahLst/>
              <a:cxnLst/>
              <a:rect l="l" t="t" r="r" b="b"/>
              <a:pathLst>
                <a:path w="3376" h="35141" extrusionOk="0">
                  <a:moveTo>
                    <a:pt x="240" y="0"/>
                  </a:moveTo>
                  <a:lnTo>
                    <a:pt x="0" y="23"/>
                  </a:lnTo>
                  <a:lnTo>
                    <a:pt x="3135" y="35141"/>
                  </a:lnTo>
                  <a:lnTo>
                    <a:pt x="3375" y="35122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2"/>
            <p:cNvSpPr/>
            <p:nvPr/>
          </p:nvSpPr>
          <p:spPr>
            <a:xfrm>
              <a:off x="1645975" y="1766875"/>
              <a:ext cx="6150" cy="1045800"/>
            </a:xfrm>
            <a:custGeom>
              <a:avLst/>
              <a:gdLst/>
              <a:ahLst/>
              <a:cxnLst/>
              <a:rect l="l" t="t" r="r" b="b"/>
              <a:pathLst>
                <a:path w="246" h="41832" extrusionOk="0">
                  <a:moveTo>
                    <a:pt x="0" y="1"/>
                  </a:moveTo>
                  <a:lnTo>
                    <a:pt x="0" y="41831"/>
                  </a:lnTo>
                  <a:lnTo>
                    <a:pt x="245" y="4183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2"/>
            <p:cNvSpPr/>
            <p:nvPr/>
          </p:nvSpPr>
          <p:spPr>
            <a:xfrm>
              <a:off x="1697450" y="1934700"/>
              <a:ext cx="6025" cy="877850"/>
            </a:xfrm>
            <a:custGeom>
              <a:avLst/>
              <a:gdLst/>
              <a:ahLst/>
              <a:cxnLst/>
              <a:rect l="l" t="t" r="r" b="b"/>
              <a:pathLst>
                <a:path w="241" h="35114" extrusionOk="0">
                  <a:moveTo>
                    <a:pt x="1" y="1"/>
                  </a:moveTo>
                  <a:lnTo>
                    <a:pt x="1" y="35114"/>
                  </a:lnTo>
                  <a:lnTo>
                    <a:pt x="241" y="351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2"/>
            <p:cNvSpPr/>
            <p:nvPr/>
          </p:nvSpPr>
          <p:spPr>
            <a:xfrm>
              <a:off x="1800300" y="1934700"/>
              <a:ext cx="6025" cy="877850"/>
            </a:xfrm>
            <a:custGeom>
              <a:avLst/>
              <a:gdLst/>
              <a:ahLst/>
              <a:cxnLst/>
              <a:rect l="l" t="t" r="r" b="b"/>
              <a:pathLst>
                <a:path w="241" h="35114" extrusionOk="0">
                  <a:moveTo>
                    <a:pt x="0" y="1"/>
                  </a:moveTo>
                  <a:lnTo>
                    <a:pt x="0" y="35114"/>
                  </a:lnTo>
                  <a:lnTo>
                    <a:pt x="240" y="351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2"/>
            <p:cNvSpPr/>
            <p:nvPr/>
          </p:nvSpPr>
          <p:spPr>
            <a:xfrm>
              <a:off x="1748925" y="1934700"/>
              <a:ext cx="6025" cy="877850"/>
            </a:xfrm>
            <a:custGeom>
              <a:avLst/>
              <a:gdLst/>
              <a:ahLst/>
              <a:cxnLst/>
              <a:rect l="l" t="t" r="r" b="b"/>
              <a:pathLst>
                <a:path w="241" h="35114" extrusionOk="0">
                  <a:moveTo>
                    <a:pt x="1" y="1"/>
                  </a:moveTo>
                  <a:lnTo>
                    <a:pt x="1" y="35114"/>
                  </a:lnTo>
                  <a:lnTo>
                    <a:pt x="241" y="351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2"/>
            <p:cNvSpPr/>
            <p:nvPr/>
          </p:nvSpPr>
          <p:spPr>
            <a:xfrm>
              <a:off x="1851775" y="1934700"/>
              <a:ext cx="6150" cy="877850"/>
            </a:xfrm>
            <a:custGeom>
              <a:avLst/>
              <a:gdLst/>
              <a:ahLst/>
              <a:cxnLst/>
              <a:rect l="l" t="t" r="r" b="b"/>
              <a:pathLst>
                <a:path w="246" h="35114" extrusionOk="0">
                  <a:moveTo>
                    <a:pt x="1" y="1"/>
                  </a:moveTo>
                  <a:lnTo>
                    <a:pt x="1" y="35114"/>
                  </a:lnTo>
                  <a:lnTo>
                    <a:pt x="245" y="3511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2"/>
            <p:cNvSpPr/>
            <p:nvPr/>
          </p:nvSpPr>
          <p:spPr>
            <a:xfrm>
              <a:off x="1903150" y="1934700"/>
              <a:ext cx="6025" cy="877850"/>
            </a:xfrm>
            <a:custGeom>
              <a:avLst/>
              <a:gdLst/>
              <a:ahLst/>
              <a:cxnLst/>
              <a:rect l="l" t="t" r="r" b="b"/>
              <a:pathLst>
                <a:path w="241" h="35114" extrusionOk="0">
                  <a:moveTo>
                    <a:pt x="0" y="1"/>
                  </a:moveTo>
                  <a:lnTo>
                    <a:pt x="0" y="35114"/>
                  </a:lnTo>
                  <a:lnTo>
                    <a:pt x="240" y="3511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2"/>
            <p:cNvSpPr/>
            <p:nvPr/>
          </p:nvSpPr>
          <p:spPr>
            <a:xfrm>
              <a:off x="1954500" y="1934700"/>
              <a:ext cx="6025" cy="877850"/>
            </a:xfrm>
            <a:custGeom>
              <a:avLst/>
              <a:gdLst/>
              <a:ahLst/>
              <a:cxnLst/>
              <a:rect l="l" t="t" r="r" b="b"/>
              <a:pathLst>
                <a:path w="241" h="35114" extrusionOk="0">
                  <a:moveTo>
                    <a:pt x="1" y="1"/>
                  </a:moveTo>
                  <a:lnTo>
                    <a:pt x="1" y="35114"/>
                  </a:lnTo>
                  <a:lnTo>
                    <a:pt x="241" y="3511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2"/>
            <p:cNvSpPr/>
            <p:nvPr/>
          </p:nvSpPr>
          <p:spPr>
            <a:xfrm>
              <a:off x="2005975" y="1934700"/>
              <a:ext cx="6150" cy="877850"/>
            </a:xfrm>
            <a:custGeom>
              <a:avLst/>
              <a:gdLst/>
              <a:ahLst/>
              <a:cxnLst/>
              <a:rect l="l" t="t" r="r" b="b"/>
              <a:pathLst>
                <a:path w="246" h="35114" extrusionOk="0">
                  <a:moveTo>
                    <a:pt x="1" y="1"/>
                  </a:moveTo>
                  <a:lnTo>
                    <a:pt x="1" y="35114"/>
                  </a:lnTo>
                  <a:lnTo>
                    <a:pt x="246" y="3511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2"/>
            <p:cNvSpPr/>
            <p:nvPr/>
          </p:nvSpPr>
          <p:spPr>
            <a:xfrm>
              <a:off x="2056300" y="1933800"/>
              <a:ext cx="12150" cy="877950"/>
            </a:xfrm>
            <a:custGeom>
              <a:avLst/>
              <a:gdLst/>
              <a:ahLst/>
              <a:cxnLst/>
              <a:rect l="l" t="t" r="r" b="b"/>
              <a:pathLst>
                <a:path w="486" h="35118" extrusionOk="0">
                  <a:moveTo>
                    <a:pt x="246" y="0"/>
                  </a:moveTo>
                  <a:lnTo>
                    <a:pt x="1" y="35117"/>
                  </a:lnTo>
                  <a:lnTo>
                    <a:pt x="241" y="35117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2"/>
            <p:cNvSpPr/>
            <p:nvPr/>
          </p:nvSpPr>
          <p:spPr>
            <a:xfrm>
              <a:off x="2109050" y="1934600"/>
              <a:ext cx="21400" cy="878075"/>
            </a:xfrm>
            <a:custGeom>
              <a:avLst/>
              <a:gdLst/>
              <a:ahLst/>
              <a:cxnLst/>
              <a:rect l="l" t="t" r="r" b="b"/>
              <a:pathLst>
                <a:path w="856" h="35123" extrusionOk="0">
                  <a:moveTo>
                    <a:pt x="615" y="0"/>
                  </a:moveTo>
                  <a:lnTo>
                    <a:pt x="1" y="35118"/>
                  </a:lnTo>
                  <a:lnTo>
                    <a:pt x="241" y="35122"/>
                  </a:lnTo>
                  <a:lnTo>
                    <a:pt x="855" y="5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2"/>
            <p:cNvSpPr/>
            <p:nvPr/>
          </p:nvSpPr>
          <p:spPr>
            <a:xfrm>
              <a:off x="2212600" y="1935400"/>
              <a:ext cx="58200" cy="878200"/>
            </a:xfrm>
            <a:custGeom>
              <a:avLst/>
              <a:gdLst/>
              <a:ahLst/>
              <a:cxnLst/>
              <a:rect l="l" t="t" r="r" b="b"/>
              <a:pathLst>
                <a:path w="2328" h="35128" extrusionOk="0">
                  <a:moveTo>
                    <a:pt x="2087" y="1"/>
                  </a:moveTo>
                  <a:lnTo>
                    <a:pt x="0" y="35113"/>
                  </a:lnTo>
                  <a:lnTo>
                    <a:pt x="241" y="35127"/>
                  </a:lnTo>
                  <a:lnTo>
                    <a:pt x="2327" y="14"/>
                  </a:lnTo>
                  <a:lnTo>
                    <a:pt x="20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2"/>
            <p:cNvSpPr/>
            <p:nvPr/>
          </p:nvSpPr>
          <p:spPr>
            <a:xfrm>
              <a:off x="2159400" y="1934025"/>
              <a:ext cx="38225" cy="878175"/>
            </a:xfrm>
            <a:custGeom>
              <a:avLst/>
              <a:gdLst/>
              <a:ahLst/>
              <a:cxnLst/>
              <a:rect l="l" t="t" r="r" b="b"/>
              <a:pathLst>
                <a:path w="1529" h="35127" extrusionOk="0">
                  <a:moveTo>
                    <a:pt x="1288" y="0"/>
                  </a:moveTo>
                  <a:lnTo>
                    <a:pt x="0" y="35118"/>
                  </a:lnTo>
                  <a:lnTo>
                    <a:pt x="240" y="35127"/>
                  </a:lnTo>
                  <a:lnTo>
                    <a:pt x="1528" y="9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2"/>
            <p:cNvSpPr/>
            <p:nvPr/>
          </p:nvSpPr>
          <p:spPr>
            <a:xfrm>
              <a:off x="2262000" y="1933900"/>
              <a:ext cx="67325" cy="878300"/>
            </a:xfrm>
            <a:custGeom>
              <a:avLst/>
              <a:gdLst/>
              <a:ahLst/>
              <a:cxnLst/>
              <a:rect l="l" t="t" r="r" b="b"/>
              <a:pathLst>
                <a:path w="2693" h="35132" extrusionOk="0">
                  <a:moveTo>
                    <a:pt x="2457" y="1"/>
                  </a:moveTo>
                  <a:lnTo>
                    <a:pt x="1" y="35113"/>
                  </a:lnTo>
                  <a:lnTo>
                    <a:pt x="241" y="35132"/>
                  </a:lnTo>
                  <a:lnTo>
                    <a:pt x="2692" y="19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2"/>
            <p:cNvSpPr/>
            <p:nvPr/>
          </p:nvSpPr>
          <p:spPr>
            <a:xfrm>
              <a:off x="2314975" y="1934700"/>
              <a:ext cx="75175" cy="878425"/>
            </a:xfrm>
            <a:custGeom>
              <a:avLst/>
              <a:gdLst/>
              <a:ahLst/>
              <a:cxnLst/>
              <a:rect l="l" t="t" r="r" b="b"/>
              <a:pathLst>
                <a:path w="3007" h="35137" extrusionOk="0">
                  <a:moveTo>
                    <a:pt x="2766" y="1"/>
                  </a:moveTo>
                  <a:lnTo>
                    <a:pt x="1" y="35118"/>
                  </a:lnTo>
                  <a:lnTo>
                    <a:pt x="241" y="35137"/>
                  </a:lnTo>
                  <a:lnTo>
                    <a:pt x="3007" y="24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2"/>
            <p:cNvSpPr/>
            <p:nvPr/>
          </p:nvSpPr>
          <p:spPr>
            <a:xfrm>
              <a:off x="2365425" y="1934025"/>
              <a:ext cx="79775" cy="878425"/>
            </a:xfrm>
            <a:custGeom>
              <a:avLst/>
              <a:gdLst/>
              <a:ahLst/>
              <a:cxnLst/>
              <a:rect l="l" t="t" r="r" b="b"/>
              <a:pathLst>
                <a:path w="3191" h="35137" extrusionOk="0">
                  <a:moveTo>
                    <a:pt x="2951" y="0"/>
                  </a:moveTo>
                  <a:lnTo>
                    <a:pt x="0" y="35113"/>
                  </a:lnTo>
                  <a:lnTo>
                    <a:pt x="241" y="35136"/>
                  </a:lnTo>
                  <a:lnTo>
                    <a:pt x="3191" y="19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2"/>
            <p:cNvSpPr/>
            <p:nvPr/>
          </p:nvSpPr>
          <p:spPr>
            <a:xfrm>
              <a:off x="2415975" y="1933550"/>
              <a:ext cx="82800" cy="878550"/>
            </a:xfrm>
            <a:custGeom>
              <a:avLst/>
              <a:gdLst/>
              <a:ahLst/>
              <a:cxnLst/>
              <a:rect l="l" t="t" r="r" b="b"/>
              <a:pathLst>
                <a:path w="3312" h="35142" extrusionOk="0">
                  <a:moveTo>
                    <a:pt x="3071" y="1"/>
                  </a:moveTo>
                  <a:lnTo>
                    <a:pt x="1" y="35118"/>
                  </a:lnTo>
                  <a:lnTo>
                    <a:pt x="241" y="35141"/>
                  </a:lnTo>
                  <a:lnTo>
                    <a:pt x="3311" y="24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2"/>
            <p:cNvSpPr/>
            <p:nvPr/>
          </p:nvSpPr>
          <p:spPr>
            <a:xfrm>
              <a:off x="2467125" y="1933200"/>
              <a:ext cx="84400" cy="878550"/>
            </a:xfrm>
            <a:custGeom>
              <a:avLst/>
              <a:gdLst/>
              <a:ahLst/>
              <a:cxnLst/>
              <a:rect l="l" t="t" r="r" b="b"/>
              <a:pathLst>
                <a:path w="3376" h="35142" extrusionOk="0">
                  <a:moveTo>
                    <a:pt x="3135" y="1"/>
                  </a:moveTo>
                  <a:lnTo>
                    <a:pt x="0" y="35118"/>
                  </a:lnTo>
                  <a:lnTo>
                    <a:pt x="240" y="35141"/>
                  </a:lnTo>
                  <a:lnTo>
                    <a:pt x="3375" y="24"/>
                  </a:lnTo>
                  <a:lnTo>
                    <a:pt x="31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2"/>
            <p:cNvSpPr/>
            <p:nvPr/>
          </p:nvSpPr>
          <p:spPr>
            <a:xfrm>
              <a:off x="544225" y="1793900"/>
              <a:ext cx="6150" cy="1018775"/>
            </a:xfrm>
            <a:custGeom>
              <a:avLst/>
              <a:gdLst/>
              <a:ahLst/>
              <a:cxnLst/>
              <a:rect l="l" t="t" r="r" b="b"/>
              <a:pathLst>
                <a:path w="246" h="40751" extrusionOk="0">
                  <a:moveTo>
                    <a:pt x="0" y="0"/>
                  </a:moveTo>
                  <a:lnTo>
                    <a:pt x="0" y="40750"/>
                  </a:lnTo>
                  <a:lnTo>
                    <a:pt x="245" y="4075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2"/>
            <p:cNvSpPr/>
            <p:nvPr/>
          </p:nvSpPr>
          <p:spPr>
            <a:xfrm>
              <a:off x="598250" y="1829450"/>
              <a:ext cx="6125" cy="983225"/>
            </a:xfrm>
            <a:custGeom>
              <a:avLst/>
              <a:gdLst/>
              <a:ahLst/>
              <a:cxnLst/>
              <a:rect l="l" t="t" r="r" b="b"/>
              <a:pathLst>
                <a:path w="245" h="39329" extrusionOk="0">
                  <a:moveTo>
                    <a:pt x="0" y="0"/>
                  </a:moveTo>
                  <a:lnTo>
                    <a:pt x="0" y="39328"/>
                  </a:lnTo>
                  <a:lnTo>
                    <a:pt x="245" y="39328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2"/>
            <p:cNvSpPr/>
            <p:nvPr/>
          </p:nvSpPr>
          <p:spPr>
            <a:xfrm>
              <a:off x="652275" y="1862675"/>
              <a:ext cx="6025" cy="950000"/>
            </a:xfrm>
            <a:custGeom>
              <a:avLst/>
              <a:gdLst/>
              <a:ahLst/>
              <a:cxnLst/>
              <a:rect l="l" t="t" r="r" b="b"/>
              <a:pathLst>
                <a:path w="241" h="38000" extrusionOk="0">
                  <a:moveTo>
                    <a:pt x="0" y="1"/>
                  </a:moveTo>
                  <a:lnTo>
                    <a:pt x="0" y="37999"/>
                  </a:lnTo>
                  <a:lnTo>
                    <a:pt x="240" y="37999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2"/>
            <p:cNvSpPr/>
            <p:nvPr/>
          </p:nvSpPr>
          <p:spPr>
            <a:xfrm>
              <a:off x="706275" y="2139125"/>
              <a:ext cx="6150" cy="673550"/>
            </a:xfrm>
            <a:custGeom>
              <a:avLst/>
              <a:gdLst/>
              <a:ahLst/>
              <a:cxnLst/>
              <a:rect l="l" t="t" r="r" b="b"/>
              <a:pathLst>
                <a:path w="246" h="26942" extrusionOk="0">
                  <a:moveTo>
                    <a:pt x="1" y="1"/>
                  </a:moveTo>
                  <a:lnTo>
                    <a:pt x="1" y="26941"/>
                  </a:lnTo>
                  <a:lnTo>
                    <a:pt x="246" y="26941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2"/>
            <p:cNvSpPr/>
            <p:nvPr/>
          </p:nvSpPr>
          <p:spPr>
            <a:xfrm>
              <a:off x="2751300" y="1793900"/>
              <a:ext cx="6025" cy="1018775"/>
            </a:xfrm>
            <a:custGeom>
              <a:avLst/>
              <a:gdLst/>
              <a:ahLst/>
              <a:cxnLst/>
              <a:rect l="l" t="t" r="r" b="b"/>
              <a:pathLst>
                <a:path w="241" h="40751" extrusionOk="0">
                  <a:moveTo>
                    <a:pt x="0" y="0"/>
                  </a:moveTo>
                  <a:lnTo>
                    <a:pt x="0" y="40750"/>
                  </a:lnTo>
                  <a:lnTo>
                    <a:pt x="240" y="4075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2"/>
            <p:cNvSpPr/>
            <p:nvPr/>
          </p:nvSpPr>
          <p:spPr>
            <a:xfrm>
              <a:off x="2697150" y="1829450"/>
              <a:ext cx="6025" cy="983225"/>
            </a:xfrm>
            <a:custGeom>
              <a:avLst/>
              <a:gdLst/>
              <a:ahLst/>
              <a:cxnLst/>
              <a:rect l="l" t="t" r="r" b="b"/>
              <a:pathLst>
                <a:path w="241" h="39329" extrusionOk="0">
                  <a:moveTo>
                    <a:pt x="1" y="0"/>
                  </a:moveTo>
                  <a:lnTo>
                    <a:pt x="1" y="39328"/>
                  </a:lnTo>
                  <a:lnTo>
                    <a:pt x="241" y="39328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2"/>
            <p:cNvSpPr/>
            <p:nvPr/>
          </p:nvSpPr>
          <p:spPr>
            <a:xfrm>
              <a:off x="2643150" y="1862675"/>
              <a:ext cx="6125" cy="950000"/>
            </a:xfrm>
            <a:custGeom>
              <a:avLst/>
              <a:gdLst/>
              <a:ahLst/>
              <a:cxnLst/>
              <a:rect l="l" t="t" r="r" b="b"/>
              <a:pathLst>
                <a:path w="245" h="38000" extrusionOk="0">
                  <a:moveTo>
                    <a:pt x="0" y="1"/>
                  </a:moveTo>
                  <a:lnTo>
                    <a:pt x="0" y="37999"/>
                  </a:lnTo>
                  <a:lnTo>
                    <a:pt x="245" y="37999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2"/>
            <p:cNvSpPr/>
            <p:nvPr/>
          </p:nvSpPr>
          <p:spPr>
            <a:xfrm>
              <a:off x="2589225" y="2139125"/>
              <a:ext cx="6050" cy="673550"/>
            </a:xfrm>
            <a:custGeom>
              <a:avLst/>
              <a:gdLst/>
              <a:ahLst/>
              <a:cxnLst/>
              <a:rect l="l" t="t" r="r" b="b"/>
              <a:pathLst>
                <a:path w="242" h="26942" extrusionOk="0">
                  <a:moveTo>
                    <a:pt x="1" y="1"/>
                  </a:moveTo>
                  <a:lnTo>
                    <a:pt x="1" y="26941"/>
                  </a:lnTo>
                  <a:lnTo>
                    <a:pt x="241" y="2694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2"/>
            <p:cNvSpPr/>
            <p:nvPr/>
          </p:nvSpPr>
          <p:spPr>
            <a:xfrm>
              <a:off x="2592925" y="1749225"/>
              <a:ext cx="212300" cy="186200"/>
            </a:xfrm>
            <a:custGeom>
              <a:avLst/>
              <a:gdLst/>
              <a:ahLst/>
              <a:cxnLst/>
              <a:rect l="l" t="t" r="r" b="b"/>
              <a:pathLst>
                <a:path w="8492" h="7448" extrusionOk="0">
                  <a:moveTo>
                    <a:pt x="8367" y="0"/>
                  </a:moveTo>
                  <a:cubicBezTo>
                    <a:pt x="7328" y="670"/>
                    <a:pt x="6358" y="1233"/>
                    <a:pt x="5495" y="1727"/>
                  </a:cubicBezTo>
                  <a:cubicBezTo>
                    <a:pt x="2586" y="3417"/>
                    <a:pt x="666" y="4534"/>
                    <a:pt x="1" y="7397"/>
                  </a:cubicBezTo>
                  <a:lnTo>
                    <a:pt x="241" y="7448"/>
                  </a:lnTo>
                  <a:cubicBezTo>
                    <a:pt x="873" y="4687"/>
                    <a:pt x="2762" y="3592"/>
                    <a:pt x="5620" y="1935"/>
                  </a:cubicBezTo>
                  <a:cubicBezTo>
                    <a:pt x="6478" y="1441"/>
                    <a:pt x="7453" y="873"/>
                    <a:pt x="8491" y="203"/>
                  </a:cubicBezTo>
                  <a:lnTo>
                    <a:pt x="8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2"/>
            <p:cNvSpPr/>
            <p:nvPr/>
          </p:nvSpPr>
          <p:spPr>
            <a:xfrm>
              <a:off x="2547675" y="1749225"/>
              <a:ext cx="189900" cy="186200"/>
            </a:xfrm>
            <a:custGeom>
              <a:avLst/>
              <a:gdLst/>
              <a:ahLst/>
              <a:cxnLst/>
              <a:rect l="l" t="t" r="r" b="b"/>
              <a:pathLst>
                <a:path w="7596" h="7448" extrusionOk="0">
                  <a:moveTo>
                    <a:pt x="7467" y="0"/>
                  </a:moveTo>
                  <a:cubicBezTo>
                    <a:pt x="6816" y="425"/>
                    <a:pt x="6211" y="799"/>
                    <a:pt x="5657" y="1145"/>
                  </a:cubicBezTo>
                  <a:cubicBezTo>
                    <a:pt x="2379" y="3195"/>
                    <a:pt x="735" y="4220"/>
                    <a:pt x="1" y="7397"/>
                  </a:cubicBezTo>
                  <a:lnTo>
                    <a:pt x="232" y="7448"/>
                  </a:lnTo>
                  <a:cubicBezTo>
                    <a:pt x="943" y="4373"/>
                    <a:pt x="2563" y="3362"/>
                    <a:pt x="5781" y="1349"/>
                  </a:cubicBezTo>
                  <a:cubicBezTo>
                    <a:pt x="6335" y="1002"/>
                    <a:pt x="6945" y="624"/>
                    <a:pt x="7596" y="203"/>
                  </a:cubicBezTo>
                  <a:lnTo>
                    <a:pt x="74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2"/>
            <p:cNvSpPr/>
            <p:nvPr/>
          </p:nvSpPr>
          <p:spPr>
            <a:xfrm>
              <a:off x="2494250" y="1749225"/>
              <a:ext cx="167375" cy="186200"/>
            </a:xfrm>
            <a:custGeom>
              <a:avLst/>
              <a:gdLst/>
              <a:ahLst/>
              <a:cxnLst/>
              <a:rect l="l" t="t" r="r" b="b"/>
              <a:pathLst>
                <a:path w="6695" h="7448" extrusionOk="0">
                  <a:moveTo>
                    <a:pt x="6570" y="0"/>
                  </a:moveTo>
                  <a:cubicBezTo>
                    <a:pt x="2069" y="2900"/>
                    <a:pt x="863" y="3680"/>
                    <a:pt x="0" y="7397"/>
                  </a:cubicBezTo>
                  <a:lnTo>
                    <a:pt x="240" y="7448"/>
                  </a:lnTo>
                  <a:cubicBezTo>
                    <a:pt x="1076" y="3828"/>
                    <a:pt x="2262" y="3061"/>
                    <a:pt x="6695" y="203"/>
                  </a:cubicBezTo>
                  <a:lnTo>
                    <a:pt x="65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2"/>
            <p:cNvSpPr/>
            <p:nvPr/>
          </p:nvSpPr>
          <p:spPr>
            <a:xfrm>
              <a:off x="2440000" y="1749225"/>
              <a:ext cx="162525" cy="186200"/>
            </a:xfrm>
            <a:custGeom>
              <a:avLst/>
              <a:gdLst/>
              <a:ahLst/>
              <a:cxnLst/>
              <a:rect l="l" t="t" r="r" b="b"/>
              <a:pathLst>
                <a:path w="6501" h="7448" extrusionOk="0">
                  <a:moveTo>
                    <a:pt x="6367" y="0"/>
                  </a:moveTo>
                  <a:cubicBezTo>
                    <a:pt x="1939" y="2858"/>
                    <a:pt x="863" y="3671"/>
                    <a:pt x="0" y="7397"/>
                  </a:cubicBezTo>
                  <a:lnTo>
                    <a:pt x="240" y="7448"/>
                  </a:lnTo>
                  <a:cubicBezTo>
                    <a:pt x="1076" y="3805"/>
                    <a:pt x="2045" y="3071"/>
                    <a:pt x="6501" y="203"/>
                  </a:cubicBezTo>
                  <a:lnTo>
                    <a:pt x="6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2"/>
            <p:cNvSpPr/>
            <p:nvPr/>
          </p:nvSpPr>
          <p:spPr>
            <a:xfrm>
              <a:off x="2383775" y="1749225"/>
              <a:ext cx="157250" cy="186200"/>
            </a:xfrm>
            <a:custGeom>
              <a:avLst/>
              <a:gdLst/>
              <a:ahLst/>
              <a:cxnLst/>
              <a:rect l="l" t="t" r="r" b="b"/>
              <a:pathLst>
                <a:path w="6290" h="7448" extrusionOk="0">
                  <a:moveTo>
                    <a:pt x="6160" y="0"/>
                  </a:moveTo>
                  <a:cubicBezTo>
                    <a:pt x="1714" y="2863"/>
                    <a:pt x="859" y="3671"/>
                    <a:pt x="1" y="7397"/>
                  </a:cubicBezTo>
                  <a:lnTo>
                    <a:pt x="231" y="7448"/>
                  </a:lnTo>
                  <a:cubicBezTo>
                    <a:pt x="1072" y="3796"/>
                    <a:pt x="1852" y="3066"/>
                    <a:pt x="6289" y="203"/>
                  </a:cubicBezTo>
                  <a:lnTo>
                    <a:pt x="6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2"/>
            <p:cNvSpPr/>
            <p:nvPr/>
          </p:nvSpPr>
          <p:spPr>
            <a:xfrm>
              <a:off x="2324325" y="1749225"/>
              <a:ext cx="143850" cy="186200"/>
            </a:xfrm>
            <a:custGeom>
              <a:avLst/>
              <a:gdLst/>
              <a:ahLst/>
              <a:cxnLst/>
              <a:rect l="l" t="t" r="r" b="b"/>
              <a:pathLst>
                <a:path w="5754" h="7448" extrusionOk="0">
                  <a:moveTo>
                    <a:pt x="5629" y="0"/>
                  </a:moveTo>
                  <a:cubicBezTo>
                    <a:pt x="1127" y="2904"/>
                    <a:pt x="716" y="4008"/>
                    <a:pt x="1" y="7397"/>
                  </a:cubicBezTo>
                  <a:lnTo>
                    <a:pt x="236" y="7448"/>
                  </a:lnTo>
                  <a:cubicBezTo>
                    <a:pt x="952" y="4063"/>
                    <a:pt x="1321" y="3061"/>
                    <a:pt x="5754" y="203"/>
                  </a:cubicBezTo>
                  <a:lnTo>
                    <a:pt x="56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2"/>
            <p:cNvSpPr/>
            <p:nvPr/>
          </p:nvSpPr>
          <p:spPr>
            <a:xfrm>
              <a:off x="2263150" y="1749100"/>
              <a:ext cx="129875" cy="185875"/>
            </a:xfrm>
            <a:custGeom>
              <a:avLst/>
              <a:gdLst/>
              <a:ahLst/>
              <a:cxnLst/>
              <a:rect l="l" t="t" r="r" b="b"/>
              <a:pathLst>
                <a:path w="5195" h="7435" extrusionOk="0">
                  <a:moveTo>
                    <a:pt x="5080" y="1"/>
                  </a:moveTo>
                  <a:cubicBezTo>
                    <a:pt x="5033" y="28"/>
                    <a:pt x="402" y="2679"/>
                    <a:pt x="1" y="7416"/>
                  </a:cubicBezTo>
                  <a:lnTo>
                    <a:pt x="236" y="7434"/>
                  </a:lnTo>
                  <a:cubicBezTo>
                    <a:pt x="629" y="2831"/>
                    <a:pt x="5149" y="236"/>
                    <a:pt x="5195" y="208"/>
                  </a:cubicBezTo>
                  <a:lnTo>
                    <a:pt x="50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2"/>
            <p:cNvSpPr/>
            <p:nvPr/>
          </p:nvSpPr>
          <p:spPr>
            <a:xfrm>
              <a:off x="2192275" y="1749450"/>
              <a:ext cx="133000" cy="185400"/>
            </a:xfrm>
            <a:custGeom>
              <a:avLst/>
              <a:gdLst/>
              <a:ahLst/>
              <a:cxnLst/>
              <a:rect l="l" t="t" r="r" b="b"/>
              <a:pathLst>
                <a:path w="5320" h="7416" extrusionOk="0">
                  <a:moveTo>
                    <a:pt x="5190" y="1"/>
                  </a:moveTo>
                  <a:cubicBezTo>
                    <a:pt x="4267" y="638"/>
                    <a:pt x="3408" y="1367"/>
                    <a:pt x="2633" y="2180"/>
                  </a:cubicBezTo>
                  <a:cubicBezTo>
                    <a:pt x="1455" y="3408"/>
                    <a:pt x="47" y="5319"/>
                    <a:pt x="1" y="7416"/>
                  </a:cubicBezTo>
                  <a:lnTo>
                    <a:pt x="246" y="7416"/>
                  </a:lnTo>
                  <a:cubicBezTo>
                    <a:pt x="324" y="3537"/>
                    <a:pt x="5278" y="222"/>
                    <a:pt x="5320" y="199"/>
                  </a:cubicBezTo>
                  <a:lnTo>
                    <a:pt x="51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2"/>
            <p:cNvSpPr/>
            <p:nvPr/>
          </p:nvSpPr>
          <p:spPr>
            <a:xfrm>
              <a:off x="2124750" y="1749225"/>
              <a:ext cx="129075" cy="185500"/>
            </a:xfrm>
            <a:custGeom>
              <a:avLst/>
              <a:gdLst/>
              <a:ahLst/>
              <a:cxnLst/>
              <a:rect l="l" t="t" r="r" b="b"/>
              <a:pathLst>
                <a:path w="5163" h="7420" extrusionOk="0">
                  <a:moveTo>
                    <a:pt x="5029" y="0"/>
                  </a:moveTo>
                  <a:cubicBezTo>
                    <a:pt x="4119" y="624"/>
                    <a:pt x="3279" y="1344"/>
                    <a:pt x="2522" y="2147"/>
                  </a:cubicBezTo>
                  <a:cubicBezTo>
                    <a:pt x="1377" y="3371"/>
                    <a:pt x="1" y="5278"/>
                    <a:pt x="1" y="7420"/>
                  </a:cubicBezTo>
                  <a:lnTo>
                    <a:pt x="246" y="7420"/>
                  </a:lnTo>
                  <a:cubicBezTo>
                    <a:pt x="246" y="3459"/>
                    <a:pt x="5107" y="231"/>
                    <a:pt x="5163" y="203"/>
                  </a:cubicBezTo>
                  <a:lnTo>
                    <a:pt x="50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2"/>
            <p:cNvSpPr/>
            <p:nvPr/>
          </p:nvSpPr>
          <p:spPr>
            <a:xfrm>
              <a:off x="2064500" y="1749675"/>
              <a:ext cx="119025" cy="185050"/>
            </a:xfrm>
            <a:custGeom>
              <a:avLst/>
              <a:gdLst/>
              <a:ahLst/>
              <a:cxnLst/>
              <a:rect l="l" t="t" r="r" b="b"/>
              <a:pathLst>
                <a:path w="4761" h="7402" extrusionOk="0">
                  <a:moveTo>
                    <a:pt x="4595" y="1"/>
                  </a:moveTo>
                  <a:lnTo>
                    <a:pt x="4022" y="559"/>
                  </a:lnTo>
                  <a:cubicBezTo>
                    <a:pt x="1691" y="2873"/>
                    <a:pt x="1" y="4544"/>
                    <a:pt x="1" y="7402"/>
                  </a:cubicBezTo>
                  <a:lnTo>
                    <a:pt x="241" y="7402"/>
                  </a:lnTo>
                  <a:cubicBezTo>
                    <a:pt x="241" y="4641"/>
                    <a:pt x="1898" y="3002"/>
                    <a:pt x="4193" y="735"/>
                  </a:cubicBezTo>
                  <a:lnTo>
                    <a:pt x="4761" y="167"/>
                  </a:lnTo>
                  <a:lnTo>
                    <a:pt x="45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2"/>
            <p:cNvSpPr/>
            <p:nvPr/>
          </p:nvSpPr>
          <p:spPr>
            <a:xfrm>
              <a:off x="2005975" y="1749675"/>
              <a:ext cx="108875" cy="185300"/>
            </a:xfrm>
            <a:custGeom>
              <a:avLst/>
              <a:gdLst/>
              <a:ahLst/>
              <a:cxnLst/>
              <a:rect l="l" t="t" r="r" b="b"/>
              <a:pathLst>
                <a:path w="4355" h="7412" extrusionOk="0">
                  <a:moveTo>
                    <a:pt x="4175" y="1"/>
                  </a:moveTo>
                  <a:cubicBezTo>
                    <a:pt x="1705" y="2706"/>
                    <a:pt x="186" y="4553"/>
                    <a:pt x="1" y="7393"/>
                  </a:cubicBezTo>
                  <a:lnTo>
                    <a:pt x="241" y="7411"/>
                  </a:lnTo>
                  <a:cubicBezTo>
                    <a:pt x="421" y="4646"/>
                    <a:pt x="1912" y="2831"/>
                    <a:pt x="4355" y="162"/>
                  </a:cubicBezTo>
                  <a:lnTo>
                    <a:pt x="4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2"/>
            <p:cNvSpPr/>
            <p:nvPr/>
          </p:nvSpPr>
          <p:spPr>
            <a:xfrm>
              <a:off x="1954500" y="1743800"/>
              <a:ext cx="88675" cy="191050"/>
            </a:xfrm>
            <a:custGeom>
              <a:avLst/>
              <a:gdLst/>
              <a:ahLst/>
              <a:cxnLst/>
              <a:rect l="l" t="t" r="r" b="b"/>
              <a:pathLst>
                <a:path w="3547" h="7642" extrusionOk="0">
                  <a:moveTo>
                    <a:pt x="3348" y="0"/>
                  </a:moveTo>
                  <a:cubicBezTo>
                    <a:pt x="1132" y="3024"/>
                    <a:pt x="33" y="5522"/>
                    <a:pt x="1" y="7642"/>
                  </a:cubicBezTo>
                  <a:lnTo>
                    <a:pt x="245" y="7642"/>
                  </a:lnTo>
                  <a:cubicBezTo>
                    <a:pt x="273" y="5568"/>
                    <a:pt x="1354" y="3117"/>
                    <a:pt x="3547" y="143"/>
                  </a:cubicBezTo>
                  <a:lnTo>
                    <a:pt x="33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2"/>
            <p:cNvSpPr/>
            <p:nvPr/>
          </p:nvSpPr>
          <p:spPr>
            <a:xfrm>
              <a:off x="1903150" y="1750375"/>
              <a:ext cx="69150" cy="184475"/>
            </a:xfrm>
            <a:custGeom>
              <a:avLst/>
              <a:gdLst/>
              <a:ahLst/>
              <a:cxnLst/>
              <a:rect l="l" t="t" r="r" b="b"/>
              <a:pathLst>
                <a:path w="2766" h="7379" extrusionOk="0">
                  <a:moveTo>
                    <a:pt x="2563" y="0"/>
                  </a:moveTo>
                  <a:cubicBezTo>
                    <a:pt x="882" y="2835"/>
                    <a:pt x="46" y="5250"/>
                    <a:pt x="0" y="7379"/>
                  </a:cubicBezTo>
                  <a:lnTo>
                    <a:pt x="245" y="7379"/>
                  </a:lnTo>
                  <a:cubicBezTo>
                    <a:pt x="282" y="5296"/>
                    <a:pt x="1108" y="2918"/>
                    <a:pt x="2766" y="125"/>
                  </a:cubicBezTo>
                  <a:lnTo>
                    <a:pt x="2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2"/>
            <p:cNvSpPr/>
            <p:nvPr/>
          </p:nvSpPr>
          <p:spPr>
            <a:xfrm>
              <a:off x="1851775" y="1750725"/>
              <a:ext cx="52425" cy="184125"/>
            </a:xfrm>
            <a:custGeom>
              <a:avLst/>
              <a:gdLst/>
              <a:ahLst/>
              <a:cxnLst/>
              <a:rect l="l" t="t" r="r" b="b"/>
              <a:pathLst>
                <a:path w="2097" h="7365" extrusionOk="0">
                  <a:moveTo>
                    <a:pt x="1870" y="0"/>
                  </a:moveTo>
                  <a:cubicBezTo>
                    <a:pt x="665" y="2932"/>
                    <a:pt x="51" y="5338"/>
                    <a:pt x="1" y="7365"/>
                  </a:cubicBezTo>
                  <a:lnTo>
                    <a:pt x="236" y="7365"/>
                  </a:lnTo>
                  <a:cubicBezTo>
                    <a:pt x="291" y="5365"/>
                    <a:pt x="901" y="2988"/>
                    <a:pt x="2097" y="93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2"/>
            <p:cNvSpPr/>
            <p:nvPr/>
          </p:nvSpPr>
          <p:spPr>
            <a:xfrm>
              <a:off x="1799600" y="1750825"/>
              <a:ext cx="39050" cy="184025"/>
            </a:xfrm>
            <a:custGeom>
              <a:avLst/>
              <a:gdLst/>
              <a:ahLst/>
              <a:cxnLst/>
              <a:rect l="l" t="t" r="r" b="b"/>
              <a:pathLst>
                <a:path w="1562" h="7361" extrusionOk="0">
                  <a:moveTo>
                    <a:pt x="1330" y="1"/>
                  </a:moveTo>
                  <a:cubicBezTo>
                    <a:pt x="425" y="2868"/>
                    <a:pt x="1" y="5278"/>
                    <a:pt x="28" y="7361"/>
                  </a:cubicBezTo>
                  <a:lnTo>
                    <a:pt x="268" y="7356"/>
                  </a:lnTo>
                  <a:cubicBezTo>
                    <a:pt x="236" y="5301"/>
                    <a:pt x="661" y="2914"/>
                    <a:pt x="1561" y="75"/>
                  </a:cubicBezTo>
                  <a:lnTo>
                    <a:pt x="1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2"/>
            <p:cNvSpPr/>
            <p:nvPr/>
          </p:nvSpPr>
          <p:spPr>
            <a:xfrm>
              <a:off x="1748925" y="1751300"/>
              <a:ext cx="29000" cy="183550"/>
            </a:xfrm>
            <a:custGeom>
              <a:avLst/>
              <a:gdLst/>
              <a:ahLst/>
              <a:cxnLst/>
              <a:rect l="l" t="t" r="r" b="b"/>
              <a:pathLst>
                <a:path w="1160" h="7342" extrusionOk="0">
                  <a:moveTo>
                    <a:pt x="929" y="0"/>
                  </a:moveTo>
                  <a:cubicBezTo>
                    <a:pt x="333" y="2891"/>
                    <a:pt x="28" y="5292"/>
                    <a:pt x="1" y="7342"/>
                  </a:cubicBezTo>
                  <a:lnTo>
                    <a:pt x="236" y="7342"/>
                  </a:lnTo>
                  <a:cubicBezTo>
                    <a:pt x="273" y="5305"/>
                    <a:pt x="573" y="2918"/>
                    <a:pt x="1160" y="51"/>
                  </a:cubicBezTo>
                  <a:lnTo>
                    <a:pt x="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2"/>
            <p:cNvSpPr/>
            <p:nvPr/>
          </p:nvSpPr>
          <p:spPr>
            <a:xfrm>
              <a:off x="1697450" y="1761925"/>
              <a:ext cx="17450" cy="172800"/>
            </a:xfrm>
            <a:custGeom>
              <a:avLst/>
              <a:gdLst/>
              <a:ahLst/>
              <a:cxnLst/>
              <a:rect l="l" t="t" r="r" b="b"/>
              <a:pathLst>
                <a:path w="698" h="6912" extrusionOk="0">
                  <a:moveTo>
                    <a:pt x="462" y="0"/>
                  </a:moveTo>
                  <a:cubicBezTo>
                    <a:pt x="176" y="2295"/>
                    <a:pt x="24" y="4599"/>
                    <a:pt x="1" y="6912"/>
                  </a:cubicBezTo>
                  <a:lnTo>
                    <a:pt x="241" y="6912"/>
                  </a:lnTo>
                  <a:cubicBezTo>
                    <a:pt x="245" y="4788"/>
                    <a:pt x="402" y="2470"/>
                    <a:pt x="698" y="33"/>
                  </a:cubicBezTo>
                  <a:lnTo>
                    <a:pt x="4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2"/>
            <p:cNvSpPr/>
            <p:nvPr/>
          </p:nvSpPr>
          <p:spPr>
            <a:xfrm>
              <a:off x="560500" y="1749225"/>
              <a:ext cx="190025" cy="186200"/>
            </a:xfrm>
            <a:custGeom>
              <a:avLst/>
              <a:gdLst/>
              <a:ahLst/>
              <a:cxnLst/>
              <a:rect l="l" t="t" r="r" b="b"/>
              <a:pathLst>
                <a:path w="7601" h="7448" extrusionOk="0">
                  <a:moveTo>
                    <a:pt x="125" y="0"/>
                  </a:moveTo>
                  <a:lnTo>
                    <a:pt x="0" y="203"/>
                  </a:lnTo>
                  <a:cubicBezTo>
                    <a:pt x="651" y="624"/>
                    <a:pt x="1256" y="1002"/>
                    <a:pt x="1810" y="1349"/>
                  </a:cubicBezTo>
                  <a:cubicBezTo>
                    <a:pt x="5038" y="3362"/>
                    <a:pt x="6654" y="4373"/>
                    <a:pt x="7365" y="7448"/>
                  </a:cubicBezTo>
                  <a:lnTo>
                    <a:pt x="7600" y="7397"/>
                  </a:lnTo>
                  <a:cubicBezTo>
                    <a:pt x="6866" y="4220"/>
                    <a:pt x="5218" y="3195"/>
                    <a:pt x="1940" y="1145"/>
                  </a:cubicBezTo>
                  <a:cubicBezTo>
                    <a:pt x="1386" y="799"/>
                    <a:pt x="785" y="425"/>
                    <a:pt x="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2"/>
            <p:cNvSpPr/>
            <p:nvPr/>
          </p:nvSpPr>
          <p:spPr>
            <a:xfrm>
              <a:off x="636325" y="1749225"/>
              <a:ext cx="167400" cy="186200"/>
            </a:xfrm>
            <a:custGeom>
              <a:avLst/>
              <a:gdLst/>
              <a:ahLst/>
              <a:cxnLst/>
              <a:rect l="l" t="t" r="r" b="b"/>
              <a:pathLst>
                <a:path w="6696" h="7448" extrusionOk="0">
                  <a:moveTo>
                    <a:pt x="135" y="0"/>
                  </a:moveTo>
                  <a:lnTo>
                    <a:pt x="1" y="203"/>
                  </a:lnTo>
                  <a:cubicBezTo>
                    <a:pt x="4433" y="3061"/>
                    <a:pt x="5629" y="3828"/>
                    <a:pt x="6460" y="7448"/>
                  </a:cubicBezTo>
                  <a:lnTo>
                    <a:pt x="6696" y="7392"/>
                  </a:lnTo>
                  <a:cubicBezTo>
                    <a:pt x="5837" y="3680"/>
                    <a:pt x="4632" y="2900"/>
                    <a:pt x="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2"/>
            <p:cNvSpPr/>
            <p:nvPr/>
          </p:nvSpPr>
          <p:spPr>
            <a:xfrm>
              <a:off x="695675" y="1749225"/>
              <a:ext cx="162300" cy="186200"/>
            </a:xfrm>
            <a:custGeom>
              <a:avLst/>
              <a:gdLst/>
              <a:ahLst/>
              <a:cxnLst/>
              <a:rect l="l" t="t" r="r" b="b"/>
              <a:pathLst>
                <a:path w="6492" h="7448" extrusionOk="0">
                  <a:moveTo>
                    <a:pt x="125" y="0"/>
                  </a:moveTo>
                  <a:lnTo>
                    <a:pt x="0" y="203"/>
                  </a:lnTo>
                  <a:cubicBezTo>
                    <a:pt x="4451" y="3071"/>
                    <a:pt x="5420" y="3805"/>
                    <a:pt x="6261" y="7448"/>
                  </a:cubicBezTo>
                  <a:lnTo>
                    <a:pt x="6492" y="7392"/>
                  </a:lnTo>
                  <a:cubicBezTo>
                    <a:pt x="5637" y="3671"/>
                    <a:pt x="4557" y="2858"/>
                    <a:pt x="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2"/>
            <p:cNvSpPr/>
            <p:nvPr/>
          </p:nvSpPr>
          <p:spPr>
            <a:xfrm>
              <a:off x="756950" y="1749225"/>
              <a:ext cx="157475" cy="186200"/>
            </a:xfrm>
            <a:custGeom>
              <a:avLst/>
              <a:gdLst/>
              <a:ahLst/>
              <a:cxnLst/>
              <a:rect l="l" t="t" r="r" b="b"/>
              <a:pathLst>
                <a:path w="6299" h="7448" extrusionOk="0">
                  <a:moveTo>
                    <a:pt x="135" y="0"/>
                  </a:moveTo>
                  <a:lnTo>
                    <a:pt x="1" y="203"/>
                  </a:lnTo>
                  <a:cubicBezTo>
                    <a:pt x="4447" y="3066"/>
                    <a:pt x="5218" y="3796"/>
                    <a:pt x="6063" y="7448"/>
                  </a:cubicBezTo>
                  <a:lnTo>
                    <a:pt x="6298" y="7392"/>
                  </a:lnTo>
                  <a:cubicBezTo>
                    <a:pt x="5440" y="3671"/>
                    <a:pt x="4576" y="2863"/>
                    <a:pt x="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2"/>
            <p:cNvSpPr/>
            <p:nvPr/>
          </p:nvSpPr>
          <p:spPr>
            <a:xfrm>
              <a:off x="829800" y="1749225"/>
              <a:ext cx="143950" cy="186200"/>
            </a:xfrm>
            <a:custGeom>
              <a:avLst/>
              <a:gdLst/>
              <a:ahLst/>
              <a:cxnLst/>
              <a:rect l="l" t="t" r="r" b="b"/>
              <a:pathLst>
                <a:path w="5758" h="7448" extrusionOk="0">
                  <a:moveTo>
                    <a:pt x="129" y="0"/>
                  </a:moveTo>
                  <a:lnTo>
                    <a:pt x="0" y="203"/>
                  </a:lnTo>
                  <a:cubicBezTo>
                    <a:pt x="4432" y="3061"/>
                    <a:pt x="4802" y="4063"/>
                    <a:pt x="5517" y="7448"/>
                  </a:cubicBezTo>
                  <a:lnTo>
                    <a:pt x="5758" y="7392"/>
                  </a:lnTo>
                  <a:cubicBezTo>
                    <a:pt x="5042" y="4008"/>
                    <a:pt x="4631" y="2904"/>
                    <a:pt x="1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2"/>
            <p:cNvSpPr/>
            <p:nvPr/>
          </p:nvSpPr>
          <p:spPr>
            <a:xfrm>
              <a:off x="905050" y="1749100"/>
              <a:ext cx="129875" cy="185875"/>
            </a:xfrm>
            <a:custGeom>
              <a:avLst/>
              <a:gdLst/>
              <a:ahLst/>
              <a:cxnLst/>
              <a:rect l="l" t="t" r="r" b="b"/>
              <a:pathLst>
                <a:path w="5195" h="7435" extrusionOk="0">
                  <a:moveTo>
                    <a:pt x="116" y="1"/>
                  </a:moveTo>
                  <a:lnTo>
                    <a:pt x="0" y="208"/>
                  </a:lnTo>
                  <a:cubicBezTo>
                    <a:pt x="47" y="236"/>
                    <a:pt x="4562" y="2831"/>
                    <a:pt x="4954" y="7434"/>
                  </a:cubicBezTo>
                  <a:lnTo>
                    <a:pt x="5195" y="7416"/>
                  </a:lnTo>
                  <a:cubicBezTo>
                    <a:pt x="4788" y="2679"/>
                    <a:pt x="162" y="28"/>
                    <a:pt x="1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2"/>
            <p:cNvSpPr/>
            <p:nvPr/>
          </p:nvSpPr>
          <p:spPr>
            <a:xfrm>
              <a:off x="972675" y="1749225"/>
              <a:ext cx="133000" cy="185625"/>
            </a:xfrm>
            <a:custGeom>
              <a:avLst/>
              <a:gdLst/>
              <a:ahLst/>
              <a:cxnLst/>
              <a:rect l="l" t="t" r="r" b="b"/>
              <a:pathLst>
                <a:path w="5320" h="7425" extrusionOk="0">
                  <a:moveTo>
                    <a:pt x="135" y="0"/>
                  </a:moveTo>
                  <a:lnTo>
                    <a:pt x="1" y="203"/>
                  </a:lnTo>
                  <a:cubicBezTo>
                    <a:pt x="52" y="231"/>
                    <a:pt x="5006" y="3546"/>
                    <a:pt x="5080" y="7425"/>
                  </a:cubicBezTo>
                  <a:lnTo>
                    <a:pt x="5320" y="7420"/>
                  </a:lnTo>
                  <a:cubicBezTo>
                    <a:pt x="5283" y="5324"/>
                    <a:pt x="3865" y="3412"/>
                    <a:pt x="2688" y="2184"/>
                  </a:cubicBezTo>
                  <a:cubicBezTo>
                    <a:pt x="1912" y="1372"/>
                    <a:pt x="1054" y="642"/>
                    <a:pt x="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2"/>
            <p:cNvSpPr/>
            <p:nvPr/>
          </p:nvSpPr>
          <p:spPr>
            <a:xfrm>
              <a:off x="1044375" y="1749225"/>
              <a:ext cx="128825" cy="185500"/>
            </a:xfrm>
            <a:custGeom>
              <a:avLst/>
              <a:gdLst/>
              <a:ahLst/>
              <a:cxnLst/>
              <a:rect l="l" t="t" r="r" b="b"/>
              <a:pathLst>
                <a:path w="5153" h="7420" extrusionOk="0">
                  <a:moveTo>
                    <a:pt x="134" y="0"/>
                  </a:moveTo>
                  <a:lnTo>
                    <a:pt x="0" y="203"/>
                  </a:lnTo>
                  <a:cubicBezTo>
                    <a:pt x="46" y="231"/>
                    <a:pt x="4913" y="3459"/>
                    <a:pt x="4913" y="7420"/>
                  </a:cubicBezTo>
                  <a:lnTo>
                    <a:pt x="5153" y="7420"/>
                  </a:lnTo>
                  <a:cubicBezTo>
                    <a:pt x="5153" y="5278"/>
                    <a:pt x="3786" y="3371"/>
                    <a:pt x="2637" y="2147"/>
                  </a:cubicBezTo>
                  <a:cubicBezTo>
                    <a:pt x="1879" y="1349"/>
                    <a:pt x="1039" y="628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2"/>
            <p:cNvSpPr/>
            <p:nvPr/>
          </p:nvSpPr>
          <p:spPr>
            <a:xfrm>
              <a:off x="1114550" y="1749675"/>
              <a:ext cx="119025" cy="185050"/>
            </a:xfrm>
            <a:custGeom>
              <a:avLst/>
              <a:gdLst/>
              <a:ahLst/>
              <a:cxnLst/>
              <a:rect l="l" t="t" r="r" b="b"/>
              <a:pathLst>
                <a:path w="4761" h="7402" extrusionOk="0">
                  <a:moveTo>
                    <a:pt x="167" y="1"/>
                  </a:moveTo>
                  <a:lnTo>
                    <a:pt x="0" y="167"/>
                  </a:lnTo>
                  <a:lnTo>
                    <a:pt x="568" y="735"/>
                  </a:lnTo>
                  <a:cubicBezTo>
                    <a:pt x="2858" y="3002"/>
                    <a:pt x="4516" y="4641"/>
                    <a:pt x="4516" y="7402"/>
                  </a:cubicBezTo>
                  <a:lnTo>
                    <a:pt x="4761" y="7402"/>
                  </a:lnTo>
                  <a:cubicBezTo>
                    <a:pt x="4761" y="4544"/>
                    <a:pt x="3075" y="2877"/>
                    <a:pt x="734" y="559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52"/>
            <p:cNvSpPr/>
            <p:nvPr/>
          </p:nvSpPr>
          <p:spPr>
            <a:xfrm>
              <a:off x="1183350" y="1749675"/>
              <a:ext cx="108625" cy="185300"/>
            </a:xfrm>
            <a:custGeom>
              <a:avLst/>
              <a:gdLst/>
              <a:ahLst/>
              <a:cxnLst/>
              <a:rect l="l" t="t" r="r" b="b"/>
              <a:pathLst>
                <a:path w="4345" h="7412" extrusionOk="0">
                  <a:moveTo>
                    <a:pt x="171" y="1"/>
                  </a:moveTo>
                  <a:lnTo>
                    <a:pt x="0" y="162"/>
                  </a:lnTo>
                  <a:cubicBezTo>
                    <a:pt x="2433" y="2831"/>
                    <a:pt x="3925" y="4646"/>
                    <a:pt x="4109" y="7411"/>
                  </a:cubicBezTo>
                  <a:lnTo>
                    <a:pt x="4345" y="7393"/>
                  </a:lnTo>
                  <a:cubicBezTo>
                    <a:pt x="4160" y="4553"/>
                    <a:pt x="2646" y="2706"/>
                    <a:pt x="1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52"/>
            <p:cNvSpPr/>
            <p:nvPr/>
          </p:nvSpPr>
          <p:spPr>
            <a:xfrm>
              <a:off x="1255025" y="1743675"/>
              <a:ext cx="88425" cy="191175"/>
            </a:xfrm>
            <a:custGeom>
              <a:avLst/>
              <a:gdLst/>
              <a:ahLst/>
              <a:cxnLst/>
              <a:rect l="l" t="t" r="r" b="b"/>
              <a:pathLst>
                <a:path w="3537" h="7647" extrusionOk="0">
                  <a:moveTo>
                    <a:pt x="190" y="1"/>
                  </a:moveTo>
                  <a:lnTo>
                    <a:pt x="0" y="144"/>
                  </a:lnTo>
                  <a:cubicBezTo>
                    <a:pt x="2189" y="3122"/>
                    <a:pt x="3269" y="5573"/>
                    <a:pt x="3297" y="7647"/>
                  </a:cubicBezTo>
                  <a:lnTo>
                    <a:pt x="3537" y="7642"/>
                  </a:lnTo>
                  <a:cubicBezTo>
                    <a:pt x="3505" y="5523"/>
                    <a:pt x="2410" y="3025"/>
                    <a:pt x="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2"/>
            <p:cNvSpPr/>
            <p:nvPr/>
          </p:nvSpPr>
          <p:spPr>
            <a:xfrm>
              <a:off x="1325775" y="1750250"/>
              <a:ext cx="69050" cy="184600"/>
            </a:xfrm>
            <a:custGeom>
              <a:avLst/>
              <a:gdLst/>
              <a:ahLst/>
              <a:cxnLst/>
              <a:rect l="l" t="t" r="r" b="b"/>
              <a:pathLst>
                <a:path w="2762" h="7384" extrusionOk="0">
                  <a:moveTo>
                    <a:pt x="208" y="1"/>
                  </a:moveTo>
                  <a:lnTo>
                    <a:pt x="1" y="121"/>
                  </a:lnTo>
                  <a:cubicBezTo>
                    <a:pt x="1653" y="2923"/>
                    <a:pt x="2480" y="5292"/>
                    <a:pt x="2526" y="7384"/>
                  </a:cubicBezTo>
                  <a:lnTo>
                    <a:pt x="2762" y="7379"/>
                  </a:lnTo>
                  <a:cubicBezTo>
                    <a:pt x="2725" y="5246"/>
                    <a:pt x="1884" y="2836"/>
                    <a:pt x="2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52"/>
            <p:cNvSpPr/>
            <p:nvPr/>
          </p:nvSpPr>
          <p:spPr>
            <a:xfrm>
              <a:off x="1393875" y="1750600"/>
              <a:ext cx="52550" cy="184250"/>
            </a:xfrm>
            <a:custGeom>
              <a:avLst/>
              <a:gdLst/>
              <a:ahLst/>
              <a:cxnLst/>
              <a:rect l="l" t="t" r="r" b="b"/>
              <a:pathLst>
                <a:path w="2102" h="7370" extrusionOk="0">
                  <a:moveTo>
                    <a:pt x="222" y="1"/>
                  </a:moveTo>
                  <a:lnTo>
                    <a:pt x="1" y="93"/>
                  </a:lnTo>
                  <a:cubicBezTo>
                    <a:pt x="1201" y="2993"/>
                    <a:pt x="1806" y="5370"/>
                    <a:pt x="1857" y="7370"/>
                  </a:cubicBezTo>
                  <a:lnTo>
                    <a:pt x="2101" y="7365"/>
                  </a:lnTo>
                  <a:cubicBezTo>
                    <a:pt x="2041" y="5338"/>
                    <a:pt x="1432" y="2933"/>
                    <a:pt x="2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2"/>
            <p:cNvSpPr/>
            <p:nvPr/>
          </p:nvSpPr>
          <p:spPr>
            <a:xfrm>
              <a:off x="1459450" y="1750950"/>
              <a:ext cx="39150" cy="183900"/>
            </a:xfrm>
            <a:custGeom>
              <a:avLst/>
              <a:gdLst/>
              <a:ahLst/>
              <a:cxnLst/>
              <a:rect l="l" t="t" r="r" b="b"/>
              <a:pathLst>
                <a:path w="1566" h="7356" extrusionOk="0">
                  <a:moveTo>
                    <a:pt x="226" y="1"/>
                  </a:moveTo>
                  <a:lnTo>
                    <a:pt x="0" y="79"/>
                  </a:lnTo>
                  <a:cubicBezTo>
                    <a:pt x="900" y="2919"/>
                    <a:pt x="1325" y="5301"/>
                    <a:pt x="1293" y="7356"/>
                  </a:cubicBezTo>
                  <a:lnTo>
                    <a:pt x="1533" y="7356"/>
                  </a:lnTo>
                  <a:cubicBezTo>
                    <a:pt x="1565" y="5273"/>
                    <a:pt x="1141" y="2863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2"/>
            <p:cNvSpPr/>
            <p:nvPr/>
          </p:nvSpPr>
          <p:spPr>
            <a:xfrm>
              <a:off x="1520050" y="1751175"/>
              <a:ext cx="29225" cy="183675"/>
            </a:xfrm>
            <a:custGeom>
              <a:avLst/>
              <a:gdLst/>
              <a:ahLst/>
              <a:cxnLst/>
              <a:rect l="l" t="t" r="r" b="b"/>
              <a:pathLst>
                <a:path w="1169" h="7347" extrusionOk="0">
                  <a:moveTo>
                    <a:pt x="240" y="1"/>
                  </a:moveTo>
                  <a:lnTo>
                    <a:pt x="0" y="52"/>
                  </a:lnTo>
                  <a:cubicBezTo>
                    <a:pt x="591" y="2923"/>
                    <a:pt x="896" y="5315"/>
                    <a:pt x="924" y="7347"/>
                  </a:cubicBezTo>
                  <a:lnTo>
                    <a:pt x="1168" y="7342"/>
                  </a:lnTo>
                  <a:cubicBezTo>
                    <a:pt x="1131" y="5292"/>
                    <a:pt x="831" y="2891"/>
                    <a:pt x="2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52"/>
            <p:cNvSpPr/>
            <p:nvPr/>
          </p:nvSpPr>
          <p:spPr>
            <a:xfrm>
              <a:off x="1583175" y="1761925"/>
              <a:ext cx="17450" cy="172800"/>
            </a:xfrm>
            <a:custGeom>
              <a:avLst/>
              <a:gdLst/>
              <a:ahLst/>
              <a:cxnLst/>
              <a:rect l="l" t="t" r="r" b="b"/>
              <a:pathLst>
                <a:path w="698" h="6912" extrusionOk="0">
                  <a:moveTo>
                    <a:pt x="236" y="0"/>
                  </a:moveTo>
                  <a:lnTo>
                    <a:pt x="1" y="33"/>
                  </a:lnTo>
                  <a:cubicBezTo>
                    <a:pt x="292" y="2470"/>
                    <a:pt x="448" y="4788"/>
                    <a:pt x="453" y="6912"/>
                  </a:cubicBezTo>
                  <a:lnTo>
                    <a:pt x="698" y="6912"/>
                  </a:lnTo>
                  <a:cubicBezTo>
                    <a:pt x="675" y="4599"/>
                    <a:pt x="522" y="2295"/>
                    <a:pt x="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2"/>
            <p:cNvSpPr/>
            <p:nvPr/>
          </p:nvSpPr>
          <p:spPr>
            <a:xfrm>
              <a:off x="491825" y="1876775"/>
              <a:ext cx="174075" cy="6025"/>
            </a:xfrm>
            <a:custGeom>
              <a:avLst/>
              <a:gdLst/>
              <a:ahLst/>
              <a:cxnLst/>
              <a:rect l="l" t="t" r="r" b="b"/>
              <a:pathLst>
                <a:path w="6963" h="241" extrusionOk="0">
                  <a:moveTo>
                    <a:pt x="0" y="0"/>
                  </a:moveTo>
                  <a:lnTo>
                    <a:pt x="0" y="240"/>
                  </a:lnTo>
                  <a:lnTo>
                    <a:pt x="6963" y="240"/>
                  </a:lnTo>
                  <a:lnTo>
                    <a:pt x="6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2"/>
            <p:cNvSpPr/>
            <p:nvPr/>
          </p:nvSpPr>
          <p:spPr>
            <a:xfrm>
              <a:off x="491825" y="1821825"/>
              <a:ext cx="105750" cy="6025"/>
            </a:xfrm>
            <a:custGeom>
              <a:avLst/>
              <a:gdLst/>
              <a:ahLst/>
              <a:cxnLst/>
              <a:rect l="l" t="t" r="r" b="b"/>
              <a:pathLst>
                <a:path w="4230" h="241" extrusionOk="0">
                  <a:moveTo>
                    <a:pt x="0" y="0"/>
                  </a:moveTo>
                  <a:lnTo>
                    <a:pt x="0" y="241"/>
                  </a:lnTo>
                  <a:lnTo>
                    <a:pt x="4230" y="241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52"/>
            <p:cNvSpPr/>
            <p:nvPr/>
          </p:nvSpPr>
          <p:spPr>
            <a:xfrm>
              <a:off x="491825" y="1931825"/>
              <a:ext cx="203525" cy="6025"/>
            </a:xfrm>
            <a:custGeom>
              <a:avLst/>
              <a:gdLst/>
              <a:ahLst/>
              <a:cxnLst/>
              <a:rect l="l" t="t" r="r" b="b"/>
              <a:pathLst>
                <a:path w="8141" h="241" extrusionOk="0">
                  <a:moveTo>
                    <a:pt x="0" y="1"/>
                  </a:moveTo>
                  <a:lnTo>
                    <a:pt x="0" y="241"/>
                  </a:lnTo>
                  <a:lnTo>
                    <a:pt x="8140" y="241"/>
                  </a:lnTo>
                  <a:lnTo>
                    <a:pt x="81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2"/>
            <p:cNvSpPr/>
            <p:nvPr/>
          </p:nvSpPr>
          <p:spPr>
            <a:xfrm>
              <a:off x="491825" y="1986650"/>
              <a:ext cx="203525" cy="6025"/>
            </a:xfrm>
            <a:custGeom>
              <a:avLst/>
              <a:gdLst/>
              <a:ahLst/>
              <a:cxnLst/>
              <a:rect l="l" t="t" r="r" b="b"/>
              <a:pathLst>
                <a:path w="8141" h="241" extrusionOk="0">
                  <a:moveTo>
                    <a:pt x="0" y="1"/>
                  </a:moveTo>
                  <a:lnTo>
                    <a:pt x="0" y="241"/>
                  </a:lnTo>
                  <a:lnTo>
                    <a:pt x="8140" y="241"/>
                  </a:lnTo>
                  <a:lnTo>
                    <a:pt x="81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2"/>
            <p:cNvSpPr/>
            <p:nvPr/>
          </p:nvSpPr>
          <p:spPr>
            <a:xfrm>
              <a:off x="491825" y="2041600"/>
              <a:ext cx="203525" cy="6025"/>
            </a:xfrm>
            <a:custGeom>
              <a:avLst/>
              <a:gdLst/>
              <a:ahLst/>
              <a:cxnLst/>
              <a:rect l="l" t="t" r="r" b="b"/>
              <a:pathLst>
                <a:path w="8141" h="241" extrusionOk="0">
                  <a:moveTo>
                    <a:pt x="0" y="0"/>
                  </a:moveTo>
                  <a:lnTo>
                    <a:pt x="0" y="240"/>
                  </a:lnTo>
                  <a:lnTo>
                    <a:pt x="8140" y="240"/>
                  </a:lnTo>
                  <a:lnTo>
                    <a:pt x="81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2"/>
            <p:cNvSpPr/>
            <p:nvPr/>
          </p:nvSpPr>
          <p:spPr>
            <a:xfrm>
              <a:off x="491825" y="2096425"/>
              <a:ext cx="214025" cy="6025"/>
            </a:xfrm>
            <a:custGeom>
              <a:avLst/>
              <a:gdLst/>
              <a:ahLst/>
              <a:cxnLst/>
              <a:rect l="l" t="t" r="r" b="b"/>
              <a:pathLst>
                <a:path w="8561" h="241" extrusionOk="0">
                  <a:moveTo>
                    <a:pt x="0" y="0"/>
                  </a:moveTo>
                  <a:lnTo>
                    <a:pt x="0" y="241"/>
                  </a:lnTo>
                  <a:lnTo>
                    <a:pt x="8560" y="241"/>
                  </a:lnTo>
                  <a:lnTo>
                    <a:pt x="8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52"/>
            <p:cNvSpPr/>
            <p:nvPr/>
          </p:nvSpPr>
          <p:spPr>
            <a:xfrm>
              <a:off x="491825" y="2151375"/>
              <a:ext cx="214025" cy="6025"/>
            </a:xfrm>
            <a:custGeom>
              <a:avLst/>
              <a:gdLst/>
              <a:ahLst/>
              <a:cxnLst/>
              <a:rect l="l" t="t" r="r" b="b"/>
              <a:pathLst>
                <a:path w="8561" h="241" extrusionOk="0">
                  <a:moveTo>
                    <a:pt x="0" y="0"/>
                  </a:moveTo>
                  <a:lnTo>
                    <a:pt x="0" y="240"/>
                  </a:lnTo>
                  <a:lnTo>
                    <a:pt x="8560" y="240"/>
                  </a:lnTo>
                  <a:lnTo>
                    <a:pt x="8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2"/>
            <p:cNvSpPr/>
            <p:nvPr/>
          </p:nvSpPr>
          <p:spPr>
            <a:xfrm>
              <a:off x="491825" y="2206200"/>
              <a:ext cx="214025" cy="6025"/>
            </a:xfrm>
            <a:custGeom>
              <a:avLst/>
              <a:gdLst/>
              <a:ahLst/>
              <a:cxnLst/>
              <a:rect l="l" t="t" r="r" b="b"/>
              <a:pathLst>
                <a:path w="8561" h="241" extrusionOk="0">
                  <a:moveTo>
                    <a:pt x="0" y="0"/>
                  </a:moveTo>
                  <a:lnTo>
                    <a:pt x="0" y="240"/>
                  </a:lnTo>
                  <a:lnTo>
                    <a:pt x="8560" y="240"/>
                  </a:lnTo>
                  <a:lnTo>
                    <a:pt x="8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2"/>
            <p:cNvSpPr/>
            <p:nvPr/>
          </p:nvSpPr>
          <p:spPr>
            <a:xfrm>
              <a:off x="491825" y="2261125"/>
              <a:ext cx="231100" cy="6050"/>
            </a:xfrm>
            <a:custGeom>
              <a:avLst/>
              <a:gdLst/>
              <a:ahLst/>
              <a:cxnLst/>
              <a:rect l="l" t="t" r="r" b="b"/>
              <a:pathLst>
                <a:path w="9244" h="242" extrusionOk="0">
                  <a:moveTo>
                    <a:pt x="0" y="1"/>
                  </a:moveTo>
                  <a:lnTo>
                    <a:pt x="0" y="241"/>
                  </a:lnTo>
                  <a:lnTo>
                    <a:pt x="9244" y="241"/>
                  </a:lnTo>
                  <a:lnTo>
                    <a:pt x="92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2"/>
            <p:cNvSpPr/>
            <p:nvPr/>
          </p:nvSpPr>
          <p:spPr>
            <a:xfrm>
              <a:off x="491825" y="2315975"/>
              <a:ext cx="234225" cy="6025"/>
            </a:xfrm>
            <a:custGeom>
              <a:avLst/>
              <a:gdLst/>
              <a:ahLst/>
              <a:cxnLst/>
              <a:rect l="l" t="t" r="r" b="b"/>
              <a:pathLst>
                <a:path w="9369" h="241" extrusionOk="0">
                  <a:moveTo>
                    <a:pt x="0" y="0"/>
                  </a:moveTo>
                  <a:lnTo>
                    <a:pt x="0" y="240"/>
                  </a:lnTo>
                  <a:lnTo>
                    <a:pt x="9368" y="240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2"/>
            <p:cNvSpPr/>
            <p:nvPr/>
          </p:nvSpPr>
          <p:spPr>
            <a:xfrm>
              <a:off x="491825" y="2370900"/>
              <a:ext cx="242075" cy="6025"/>
            </a:xfrm>
            <a:custGeom>
              <a:avLst/>
              <a:gdLst/>
              <a:ahLst/>
              <a:cxnLst/>
              <a:rect l="l" t="t" r="r" b="b"/>
              <a:pathLst>
                <a:path w="9683" h="241" extrusionOk="0">
                  <a:moveTo>
                    <a:pt x="0" y="1"/>
                  </a:moveTo>
                  <a:lnTo>
                    <a:pt x="0" y="241"/>
                  </a:lnTo>
                  <a:lnTo>
                    <a:pt x="9682" y="241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2"/>
            <p:cNvSpPr/>
            <p:nvPr/>
          </p:nvSpPr>
          <p:spPr>
            <a:xfrm>
              <a:off x="491825" y="2425975"/>
              <a:ext cx="245775" cy="6025"/>
            </a:xfrm>
            <a:custGeom>
              <a:avLst/>
              <a:gdLst/>
              <a:ahLst/>
              <a:cxnLst/>
              <a:rect l="l" t="t" r="r" b="b"/>
              <a:pathLst>
                <a:path w="9831" h="241" extrusionOk="0">
                  <a:moveTo>
                    <a:pt x="0" y="0"/>
                  </a:moveTo>
                  <a:lnTo>
                    <a:pt x="0" y="240"/>
                  </a:lnTo>
                  <a:lnTo>
                    <a:pt x="9830" y="240"/>
                  </a:lnTo>
                  <a:lnTo>
                    <a:pt x="9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2"/>
            <p:cNvSpPr/>
            <p:nvPr/>
          </p:nvSpPr>
          <p:spPr>
            <a:xfrm>
              <a:off x="491825" y="2480800"/>
              <a:ext cx="249100" cy="6025"/>
            </a:xfrm>
            <a:custGeom>
              <a:avLst/>
              <a:gdLst/>
              <a:ahLst/>
              <a:cxnLst/>
              <a:rect l="l" t="t" r="r" b="b"/>
              <a:pathLst>
                <a:path w="9964" h="241" extrusionOk="0">
                  <a:moveTo>
                    <a:pt x="0" y="0"/>
                  </a:moveTo>
                  <a:lnTo>
                    <a:pt x="0" y="240"/>
                  </a:lnTo>
                  <a:lnTo>
                    <a:pt x="9964" y="240"/>
                  </a:lnTo>
                  <a:lnTo>
                    <a:pt x="9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2"/>
            <p:cNvSpPr/>
            <p:nvPr/>
          </p:nvSpPr>
          <p:spPr>
            <a:xfrm>
              <a:off x="491825" y="2535725"/>
              <a:ext cx="251875" cy="6050"/>
            </a:xfrm>
            <a:custGeom>
              <a:avLst/>
              <a:gdLst/>
              <a:ahLst/>
              <a:cxnLst/>
              <a:rect l="l" t="t" r="r" b="b"/>
              <a:pathLst>
                <a:path w="10075" h="242" extrusionOk="0">
                  <a:moveTo>
                    <a:pt x="0" y="1"/>
                  </a:moveTo>
                  <a:lnTo>
                    <a:pt x="0" y="241"/>
                  </a:lnTo>
                  <a:lnTo>
                    <a:pt x="10075" y="241"/>
                  </a:lnTo>
                  <a:lnTo>
                    <a:pt x="100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2"/>
            <p:cNvSpPr/>
            <p:nvPr/>
          </p:nvSpPr>
          <p:spPr>
            <a:xfrm>
              <a:off x="491825" y="2590575"/>
              <a:ext cx="258000" cy="6025"/>
            </a:xfrm>
            <a:custGeom>
              <a:avLst/>
              <a:gdLst/>
              <a:ahLst/>
              <a:cxnLst/>
              <a:rect l="l" t="t" r="r" b="b"/>
              <a:pathLst>
                <a:path w="10320" h="241" extrusionOk="0">
                  <a:moveTo>
                    <a:pt x="0" y="0"/>
                  </a:moveTo>
                  <a:lnTo>
                    <a:pt x="0" y="240"/>
                  </a:lnTo>
                  <a:lnTo>
                    <a:pt x="10319" y="24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2"/>
            <p:cNvSpPr/>
            <p:nvPr/>
          </p:nvSpPr>
          <p:spPr>
            <a:xfrm>
              <a:off x="491825" y="2645500"/>
              <a:ext cx="261000" cy="6025"/>
            </a:xfrm>
            <a:custGeom>
              <a:avLst/>
              <a:gdLst/>
              <a:ahLst/>
              <a:cxnLst/>
              <a:rect l="l" t="t" r="r" b="b"/>
              <a:pathLst>
                <a:path w="10440" h="241" extrusionOk="0">
                  <a:moveTo>
                    <a:pt x="0" y="1"/>
                  </a:moveTo>
                  <a:lnTo>
                    <a:pt x="0" y="241"/>
                  </a:lnTo>
                  <a:lnTo>
                    <a:pt x="10439" y="241"/>
                  </a:lnTo>
                  <a:lnTo>
                    <a:pt x="104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2"/>
            <p:cNvSpPr/>
            <p:nvPr/>
          </p:nvSpPr>
          <p:spPr>
            <a:xfrm>
              <a:off x="491825" y="2700325"/>
              <a:ext cx="273000" cy="6025"/>
            </a:xfrm>
            <a:custGeom>
              <a:avLst/>
              <a:gdLst/>
              <a:ahLst/>
              <a:cxnLst/>
              <a:rect l="l" t="t" r="r" b="b"/>
              <a:pathLst>
                <a:path w="10920" h="241" extrusionOk="0">
                  <a:moveTo>
                    <a:pt x="0" y="1"/>
                  </a:moveTo>
                  <a:lnTo>
                    <a:pt x="0" y="241"/>
                  </a:lnTo>
                  <a:lnTo>
                    <a:pt x="10920" y="241"/>
                  </a:lnTo>
                  <a:lnTo>
                    <a:pt x="109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2"/>
            <p:cNvSpPr/>
            <p:nvPr/>
          </p:nvSpPr>
          <p:spPr>
            <a:xfrm>
              <a:off x="491825" y="2755400"/>
              <a:ext cx="273000" cy="5900"/>
            </a:xfrm>
            <a:custGeom>
              <a:avLst/>
              <a:gdLst/>
              <a:ahLst/>
              <a:cxnLst/>
              <a:rect l="l" t="t" r="r" b="b"/>
              <a:pathLst>
                <a:path w="10920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0920" y="236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2"/>
            <p:cNvSpPr/>
            <p:nvPr/>
          </p:nvSpPr>
          <p:spPr>
            <a:xfrm>
              <a:off x="2629300" y="1876775"/>
              <a:ext cx="174200" cy="6025"/>
            </a:xfrm>
            <a:custGeom>
              <a:avLst/>
              <a:gdLst/>
              <a:ahLst/>
              <a:cxnLst/>
              <a:rect l="l" t="t" r="r" b="b"/>
              <a:pathLst>
                <a:path w="6968" h="241" extrusionOk="0">
                  <a:moveTo>
                    <a:pt x="0" y="0"/>
                  </a:moveTo>
                  <a:lnTo>
                    <a:pt x="0" y="240"/>
                  </a:lnTo>
                  <a:lnTo>
                    <a:pt x="6967" y="240"/>
                  </a:lnTo>
                  <a:lnTo>
                    <a:pt x="69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2"/>
            <p:cNvSpPr/>
            <p:nvPr/>
          </p:nvSpPr>
          <p:spPr>
            <a:xfrm>
              <a:off x="2697850" y="1821825"/>
              <a:ext cx="105750" cy="6025"/>
            </a:xfrm>
            <a:custGeom>
              <a:avLst/>
              <a:gdLst/>
              <a:ahLst/>
              <a:cxnLst/>
              <a:rect l="l" t="t" r="r" b="b"/>
              <a:pathLst>
                <a:path w="4230" h="241" extrusionOk="0">
                  <a:moveTo>
                    <a:pt x="1" y="0"/>
                  </a:moveTo>
                  <a:lnTo>
                    <a:pt x="1" y="241"/>
                  </a:lnTo>
                  <a:lnTo>
                    <a:pt x="4230" y="241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2"/>
            <p:cNvSpPr/>
            <p:nvPr/>
          </p:nvSpPr>
          <p:spPr>
            <a:xfrm>
              <a:off x="2600075" y="1931825"/>
              <a:ext cx="203525" cy="6025"/>
            </a:xfrm>
            <a:custGeom>
              <a:avLst/>
              <a:gdLst/>
              <a:ahLst/>
              <a:cxnLst/>
              <a:rect l="l" t="t" r="r" b="b"/>
              <a:pathLst>
                <a:path w="8141" h="241" extrusionOk="0">
                  <a:moveTo>
                    <a:pt x="1" y="1"/>
                  </a:moveTo>
                  <a:lnTo>
                    <a:pt x="1" y="241"/>
                  </a:lnTo>
                  <a:lnTo>
                    <a:pt x="8141" y="241"/>
                  </a:lnTo>
                  <a:lnTo>
                    <a:pt x="8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2"/>
            <p:cNvSpPr/>
            <p:nvPr/>
          </p:nvSpPr>
          <p:spPr>
            <a:xfrm>
              <a:off x="2600075" y="1986650"/>
              <a:ext cx="203525" cy="6025"/>
            </a:xfrm>
            <a:custGeom>
              <a:avLst/>
              <a:gdLst/>
              <a:ahLst/>
              <a:cxnLst/>
              <a:rect l="l" t="t" r="r" b="b"/>
              <a:pathLst>
                <a:path w="8141" h="241" extrusionOk="0">
                  <a:moveTo>
                    <a:pt x="1" y="1"/>
                  </a:moveTo>
                  <a:lnTo>
                    <a:pt x="1" y="241"/>
                  </a:lnTo>
                  <a:lnTo>
                    <a:pt x="8141" y="241"/>
                  </a:lnTo>
                  <a:lnTo>
                    <a:pt x="8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2"/>
            <p:cNvSpPr/>
            <p:nvPr/>
          </p:nvSpPr>
          <p:spPr>
            <a:xfrm>
              <a:off x="2600075" y="2041600"/>
              <a:ext cx="203525" cy="6025"/>
            </a:xfrm>
            <a:custGeom>
              <a:avLst/>
              <a:gdLst/>
              <a:ahLst/>
              <a:cxnLst/>
              <a:rect l="l" t="t" r="r" b="b"/>
              <a:pathLst>
                <a:path w="8141" h="241" extrusionOk="0">
                  <a:moveTo>
                    <a:pt x="1" y="0"/>
                  </a:moveTo>
                  <a:lnTo>
                    <a:pt x="1" y="240"/>
                  </a:lnTo>
                  <a:lnTo>
                    <a:pt x="8141" y="240"/>
                  </a:lnTo>
                  <a:lnTo>
                    <a:pt x="81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2"/>
            <p:cNvSpPr/>
            <p:nvPr/>
          </p:nvSpPr>
          <p:spPr>
            <a:xfrm>
              <a:off x="2589350" y="2096425"/>
              <a:ext cx="214150" cy="6025"/>
            </a:xfrm>
            <a:custGeom>
              <a:avLst/>
              <a:gdLst/>
              <a:ahLst/>
              <a:cxnLst/>
              <a:rect l="l" t="t" r="r" b="b"/>
              <a:pathLst>
                <a:path w="8566" h="241" extrusionOk="0">
                  <a:moveTo>
                    <a:pt x="1" y="0"/>
                  </a:moveTo>
                  <a:lnTo>
                    <a:pt x="1" y="241"/>
                  </a:lnTo>
                  <a:lnTo>
                    <a:pt x="8565" y="241"/>
                  </a:lnTo>
                  <a:lnTo>
                    <a:pt x="85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2"/>
            <p:cNvSpPr/>
            <p:nvPr/>
          </p:nvSpPr>
          <p:spPr>
            <a:xfrm>
              <a:off x="2589350" y="2151375"/>
              <a:ext cx="214150" cy="6025"/>
            </a:xfrm>
            <a:custGeom>
              <a:avLst/>
              <a:gdLst/>
              <a:ahLst/>
              <a:cxnLst/>
              <a:rect l="l" t="t" r="r" b="b"/>
              <a:pathLst>
                <a:path w="8566" h="241" extrusionOk="0">
                  <a:moveTo>
                    <a:pt x="1" y="0"/>
                  </a:moveTo>
                  <a:lnTo>
                    <a:pt x="1" y="240"/>
                  </a:lnTo>
                  <a:lnTo>
                    <a:pt x="8565" y="240"/>
                  </a:lnTo>
                  <a:lnTo>
                    <a:pt x="85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2"/>
            <p:cNvSpPr/>
            <p:nvPr/>
          </p:nvSpPr>
          <p:spPr>
            <a:xfrm>
              <a:off x="2589350" y="2206200"/>
              <a:ext cx="214150" cy="6025"/>
            </a:xfrm>
            <a:custGeom>
              <a:avLst/>
              <a:gdLst/>
              <a:ahLst/>
              <a:cxnLst/>
              <a:rect l="l" t="t" r="r" b="b"/>
              <a:pathLst>
                <a:path w="8566" h="241" extrusionOk="0">
                  <a:moveTo>
                    <a:pt x="1" y="0"/>
                  </a:moveTo>
                  <a:lnTo>
                    <a:pt x="1" y="240"/>
                  </a:lnTo>
                  <a:lnTo>
                    <a:pt x="8565" y="240"/>
                  </a:lnTo>
                  <a:lnTo>
                    <a:pt x="85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2"/>
            <p:cNvSpPr/>
            <p:nvPr/>
          </p:nvSpPr>
          <p:spPr>
            <a:xfrm>
              <a:off x="2572375" y="2261125"/>
              <a:ext cx="231125" cy="6050"/>
            </a:xfrm>
            <a:custGeom>
              <a:avLst/>
              <a:gdLst/>
              <a:ahLst/>
              <a:cxnLst/>
              <a:rect l="l" t="t" r="r" b="b"/>
              <a:pathLst>
                <a:path w="9245" h="242" extrusionOk="0">
                  <a:moveTo>
                    <a:pt x="1" y="1"/>
                  </a:moveTo>
                  <a:lnTo>
                    <a:pt x="1" y="241"/>
                  </a:lnTo>
                  <a:lnTo>
                    <a:pt x="9244" y="241"/>
                  </a:lnTo>
                  <a:lnTo>
                    <a:pt x="92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2"/>
            <p:cNvSpPr/>
            <p:nvPr/>
          </p:nvSpPr>
          <p:spPr>
            <a:xfrm>
              <a:off x="2569275" y="2315975"/>
              <a:ext cx="234325" cy="6025"/>
            </a:xfrm>
            <a:custGeom>
              <a:avLst/>
              <a:gdLst/>
              <a:ahLst/>
              <a:cxnLst/>
              <a:rect l="l" t="t" r="r" b="b"/>
              <a:pathLst>
                <a:path w="9373" h="241" extrusionOk="0">
                  <a:moveTo>
                    <a:pt x="0" y="0"/>
                  </a:moveTo>
                  <a:lnTo>
                    <a:pt x="0" y="240"/>
                  </a:lnTo>
                  <a:lnTo>
                    <a:pt x="9373" y="240"/>
                  </a:lnTo>
                  <a:lnTo>
                    <a:pt x="9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2"/>
            <p:cNvSpPr/>
            <p:nvPr/>
          </p:nvSpPr>
          <p:spPr>
            <a:xfrm>
              <a:off x="2561525" y="2370900"/>
              <a:ext cx="242075" cy="6025"/>
            </a:xfrm>
            <a:custGeom>
              <a:avLst/>
              <a:gdLst/>
              <a:ahLst/>
              <a:cxnLst/>
              <a:rect l="l" t="t" r="r" b="b"/>
              <a:pathLst>
                <a:path w="9683" h="241" extrusionOk="0">
                  <a:moveTo>
                    <a:pt x="1" y="1"/>
                  </a:moveTo>
                  <a:lnTo>
                    <a:pt x="1" y="241"/>
                  </a:lnTo>
                  <a:lnTo>
                    <a:pt x="9683" y="241"/>
                  </a:lnTo>
                  <a:lnTo>
                    <a:pt x="96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2"/>
            <p:cNvSpPr/>
            <p:nvPr/>
          </p:nvSpPr>
          <p:spPr>
            <a:xfrm>
              <a:off x="2557725" y="2425975"/>
              <a:ext cx="245875" cy="6025"/>
            </a:xfrm>
            <a:custGeom>
              <a:avLst/>
              <a:gdLst/>
              <a:ahLst/>
              <a:cxnLst/>
              <a:rect l="l" t="t" r="r" b="b"/>
              <a:pathLst>
                <a:path w="9835" h="241" extrusionOk="0">
                  <a:moveTo>
                    <a:pt x="0" y="0"/>
                  </a:moveTo>
                  <a:lnTo>
                    <a:pt x="0" y="240"/>
                  </a:lnTo>
                  <a:lnTo>
                    <a:pt x="9835" y="240"/>
                  </a:lnTo>
                  <a:lnTo>
                    <a:pt x="98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2"/>
            <p:cNvSpPr/>
            <p:nvPr/>
          </p:nvSpPr>
          <p:spPr>
            <a:xfrm>
              <a:off x="2554250" y="2480800"/>
              <a:ext cx="249250" cy="6025"/>
            </a:xfrm>
            <a:custGeom>
              <a:avLst/>
              <a:gdLst/>
              <a:ahLst/>
              <a:cxnLst/>
              <a:rect l="l" t="t" r="r" b="b"/>
              <a:pathLst>
                <a:path w="9970" h="241" extrusionOk="0">
                  <a:moveTo>
                    <a:pt x="1" y="0"/>
                  </a:moveTo>
                  <a:lnTo>
                    <a:pt x="1" y="240"/>
                  </a:lnTo>
                  <a:lnTo>
                    <a:pt x="9969" y="240"/>
                  </a:lnTo>
                  <a:lnTo>
                    <a:pt x="99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52"/>
            <p:cNvSpPr/>
            <p:nvPr/>
          </p:nvSpPr>
          <p:spPr>
            <a:xfrm>
              <a:off x="2551725" y="2535725"/>
              <a:ext cx="251875" cy="6050"/>
            </a:xfrm>
            <a:custGeom>
              <a:avLst/>
              <a:gdLst/>
              <a:ahLst/>
              <a:cxnLst/>
              <a:rect l="l" t="t" r="r" b="b"/>
              <a:pathLst>
                <a:path w="10075" h="242" extrusionOk="0">
                  <a:moveTo>
                    <a:pt x="0" y="1"/>
                  </a:moveTo>
                  <a:lnTo>
                    <a:pt x="0" y="241"/>
                  </a:lnTo>
                  <a:lnTo>
                    <a:pt x="10075" y="241"/>
                  </a:lnTo>
                  <a:lnTo>
                    <a:pt x="100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52"/>
            <p:cNvSpPr/>
            <p:nvPr/>
          </p:nvSpPr>
          <p:spPr>
            <a:xfrm>
              <a:off x="2545600" y="2590575"/>
              <a:ext cx="258000" cy="6025"/>
            </a:xfrm>
            <a:custGeom>
              <a:avLst/>
              <a:gdLst/>
              <a:ahLst/>
              <a:cxnLst/>
              <a:rect l="l" t="t" r="r" b="b"/>
              <a:pathLst>
                <a:path w="10320" h="241" extrusionOk="0">
                  <a:moveTo>
                    <a:pt x="1" y="0"/>
                  </a:moveTo>
                  <a:lnTo>
                    <a:pt x="1" y="240"/>
                  </a:lnTo>
                  <a:lnTo>
                    <a:pt x="10320" y="240"/>
                  </a:lnTo>
                  <a:lnTo>
                    <a:pt x="103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52"/>
            <p:cNvSpPr/>
            <p:nvPr/>
          </p:nvSpPr>
          <p:spPr>
            <a:xfrm>
              <a:off x="2542600" y="2645500"/>
              <a:ext cx="261000" cy="6025"/>
            </a:xfrm>
            <a:custGeom>
              <a:avLst/>
              <a:gdLst/>
              <a:ahLst/>
              <a:cxnLst/>
              <a:rect l="l" t="t" r="r" b="b"/>
              <a:pathLst>
                <a:path w="10440" h="241" extrusionOk="0">
                  <a:moveTo>
                    <a:pt x="1" y="1"/>
                  </a:moveTo>
                  <a:lnTo>
                    <a:pt x="1" y="241"/>
                  </a:lnTo>
                  <a:lnTo>
                    <a:pt x="10440" y="241"/>
                  </a:lnTo>
                  <a:lnTo>
                    <a:pt x="10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52"/>
            <p:cNvSpPr/>
            <p:nvPr/>
          </p:nvSpPr>
          <p:spPr>
            <a:xfrm>
              <a:off x="2530600" y="2700325"/>
              <a:ext cx="273000" cy="6025"/>
            </a:xfrm>
            <a:custGeom>
              <a:avLst/>
              <a:gdLst/>
              <a:ahLst/>
              <a:cxnLst/>
              <a:rect l="l" t="t" r="r" b="b"/>
              <a:pathLst>
                <a:path w="10920" h="241" extrusionOk="0">
                  <a:moveTo>
                    <a:pt x="0" y="1"/>
                  </a:moveTo>
                  <a:lnTo>
                    <a:pt x="0" y="241"/>
                  </a:lnTo>
                  <a:lnTo>
                    <a:pt x="10920" y="241"/>
                  </a:lnTo>
                  <a:lnTo>
                    <a:pt x="109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52"/>
            <p:cNvSpPr/>
            <p:nvPr/>
          </p:nvSpPr>
          <p:spPr>
            <a:xfrm>
              <a:off x="2530600" y="2755400"/>
              <a:ext cx="273000" cy="5900"/>
            </a:xfrm>
            <a:custGeom>
              <a:avLst/>
              <a:gdLst/>
              <a:ahLst/>
              <a:cxnLst/>
              <a:rect l="l" t="t" r="r" b="b"/>
              <a:pathLst>
                <a:path w="10920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0920" y="236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52"/>
            <p:cNvSpPr/>
            <p:nvPr/>
          </p:nvSpPr>
          <p:spPr>
            <a:xfrm>
              <a:off x="449450" y="1724300"/>
              <a:ext cx="158050" cy="161500"/>
            </a:xfrm>
            <a:custGeom>
              <a:avLst/>
              <a:gdLst/>
              <a:ahLst/>
              <a:cxnLst/>
              <a:rect l="l" t="t" r="r" b="b"/>
              <a:pathLst>
                <a:path w="6322" h="6460" extrusionOk="0">
                  <a:moveTo>
                    <a:pt x="1" y="0"/>
                  </a:moveTo>
                  <a:lnTo>
                    <a:pt x="1" y="6459"/>
                  </a:lnTo>
                  <a:lnTo>
                    <a:pt x="1926" y="6459"/>
                  </a:lnTo>
                  <a:lnTo>
                    <a:pt x="1926" y="1921"/>
                  </a:lnTo>
                  <a:lnTo>
                    <a:pt x="6322" y="1921"/>
                  </a:lnTo>
                  <a:lnTo>
                    <a:pt x="6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2"/>
            <p:cNvSpPr/>
            <p:nvPr/>
          </p:nvSpPr>
          <p:spPr>
            <a:xfrm>
              <a:off x="2690700" y="1724300"/>
              <a:ext cx="157800" cy="161500"/>
            </a:xfrm>
            <a:custGeom>
              <a:avLst/>
              <a:gdLst/>
              <a:ahLst/>
              <a:cxnLst/>
              <a:rect l="l" t="t" r="r" b="b"/>
              <a:pathLst>
                <a:path w="6312" h="6460" extrusionOk="0">
                  <a:moveTo>
                    <a:pt x="0" y="0"/>
                  </a:moveTo>
                  <a:lnTo>
                    <a:pt x="0" y="1921"/>
                  </a:lnTo>
                  <a:lnTo>
                    <a:pt x="4391" y="1921"/>
                  </a:lnTo>
                  <a:lnTo>
                    <a:pt x="4391" y="6459"/>
                  </a:lnTo>
                  <a:lnTo>
                    <a:pt x="6312" y="6459"/>
                  </a:lnTo>
                  <a:lnTo>
                    <a:pt x="63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52"/>
            <p:cNvSpPr/>
            <p:nvPr/>
          </p:nvSpPr>
          <p:spPr>
            <a:xfrm>
              <a:off x="449450" y="2670900"/>
              <a:ext cx="48050" cy="141775"/>
            </a:xfrm>
            <a:custGeom>
              <a:avLst/>
              <a:gdLst/>
              <a:ahLst/>
              <a:cxnLst/>
              <a:rect l="l" t="t" r="r" b="b"/>
              <a:pathLst>
                <a:path w="1922" h="5671" extrusionOk="0">
                  <a:moveTo>
                    <a:pt x="1" y="1"/>
                  </a:moveTo>
                  <a:lnTo>
                    <a:pt x="1" y="5670"/>
                  </a:lnTo>
                  <a:lnTo>
                    <a:pt x="1922" y="5670"/>
                  </a:lnTo>
                  <a:lnTo>
                    <a:pt x="1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52"/>
            <p:cNvSpPr/>
            <p:nvPr/>
          </p:nvSpPr>
          <p:spPr>
            <a:xfrm>
              <a:off x="2800475" y="2670900"/>
              <a:ext cx="48025" cy="141775"/>
            </a:xfrm>
            <a:custGeom>
              <a:avLst/>
              <a:gdLst/>
              <a:ahLst/>
              <a:cxnLst/>
              <a:rect l="l" t="t" r="r" b="b"/>
              <a:pathLst>
                <a:path w="1921" h="5671" extrusionOk="0">
                  <a:moveTo>
                    <a:pt x="0" y="1"/>
                  </a:moveTo>
                  <a:lnTo>
                    <a:pt x="0" y="5670"/>
                  </a:lnTo>
                  <a:lnTo>
                    <a:pt x="1921" y="5670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2"/>
            <p:cNvSpPr/>
            <p:nvPr/>
          </p:nvSpPr>
          <p:spPr>
            <a:xfrm>
              <a:off x="238125" y="2812650"/>
              <a:ext cx="3169175" cy="551875"/>
            </a:xfrm>
            <a:custGeom>
              <a:avLst/>
              <a:gdLst/>
              <a:ahLst/>
              <a:cxnLst/>
              <a:rect l="l" t="t" r="r" b="b"/>
              <a:pathLst>
                <a:path w="126767" h="22075" extrusionOk="0">
                  <a:moveTo>
                    <a:pt x="102614" y="0"/>
                  </a:moveTo>
                  <a:lnTo>
                    <a:pt x="126277" y="20380"/>
                  </a:lnTo>
                  <a:lnTo>
                    <a:pt x="0" y="20380"/>
                  </a:lnTo>
                  <a:lnTo>
                    <a:pt x="0" y="22074"/>
                  </a:lnTo>
                  <a:lnTo>
                    <a:pt x="126766" y="22074"/>
                  </a:lnTo>
                  <a:lnTo>
                    <a:pt x="126766" y="18469"/>
                  </a:lnTo>
                  <a:lnTo>
                    <a:pt x="1053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52"/>
            <p:cNvSpPr/>
            <p:nvPr/>
          </p:nvSpPr>
          <p:spPr>
            <a:xfrm>
              <a:off x="238125" y="2812650"/>
              <a:ext cx="256375" cy="220950"/>
            </a:xfrm>
            <a:custGeom>
              <a:avLst/>
              <a:gdLst/>
              <a:ahLst/>
              <a:cxnLst/>
              <a:rect l="l" t="t" r="r" b="b"/>
              <a:pathLst>
                <a:path w="10255" h="8838" extrusionOk="0">
                  <a:moveTo>
                    <a:pt x="7554" y="0"/>
                  </a:moveTo>
                  <a:lnTo>
                    <a:pt x="0" y="6506"/>
                  </a:lnTo>
                  <a:lnTo>
                    <a:pt x="0" y="8837"/>
                  </a:lnTo>
                  <a:lnTo>
                    <a:pt x="102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1" name="Google Shape;2981;p52"/>
          <p:cNvGrpSpPr/>
          <p:nvPr/>
        </p:nvGrpSpPr>
        <p:grpSpPr>
          <a:xfrm>
            <a:off x="4178217" y="169927"/>
            <a:ext cx="3820766" cy="4171616"/>
            <a:chOff x="4178217" y="169927"/>
            <a:chExt cx="3820766" cy="4171616"/>
          </a:xfrm>
        </p:grpSpPr>
        <p:sp>
          <p:nvSpPr>
            <p:cNvPr id="2982" name="Google Shape;2982;p52"/>
            <p:cNvSpPr/>
            <p:nvPr/>
          </p:nvSpPr>
          <p:spPr>
            <a:xfrm>
              <a:off x="5832045" y="1249135"/>
              <a:ext cx="1279898" cy="647861"/>
            </a:xfrm>
            <a:custGeom>
              <a:avLst/>
              <a:gdLst/>
              <a:ahLst/>
              <a:cxnLst/>
              <a:rect l="l" t="t" r="r" b="b"/>
              <a:pathLst>
                <a:path w="31544" h="15967" extrusionOk="0">
                  <a:moveTo>
                    <a:pt x="46" y="1"/>
                  </a:moveTo>
                  <a:lnTo>
                    <a:pt x="0" y="9562"/>
                  </a:lnTo>
                  <a:cubicBezTo>
                    <a:pt x="0" y="9562"/>
                    <a:pt x="9470" y="14512"/>
                    <a:pt x="12268" y="15205"/>
                  </a:cubicBezTo>
                  <a:cubicBezTo>
                    <a:pt x="15070" y="15897"/>
                    <a:pt x="31267" y="15966"/>
                    <a:pt x="31267" y="15966"/>
                  </a:cubicBezTo>
                  <a:lnTo>
                    <a:pt x="31544" y="11289"/>
                  </a:lnTo>
                  <a:lnTo>
                    <a:pt x="14059" y="8454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D8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52"/>
            <p:cNvSpPr/>
            <p:nvPr/>
          </p:nvSpPr>
          <p:spPr>
            <a:xfrm>
              <a:off x="5678429" y="1172692"/>
              <a:ext cx="517088" cy="635323"/>
            </a:xfrm>
            <a:custGeom>
              <a:avLst/>
              <a:gdLst/>
              <a:ahLst/>
              <a:cxnLst/>
              <a:rect l="l" t="t" r="r" b="b"/>
              <a:pathLst>
                <a:path w="12744" h="15658" extrusionOk="0">
                  <a:moveTo>
                    <a:pt x="0" y="1"/>
                  </a:moveTo>
                  <a:lnTo>
                    <a:pt x="1916" y="14087"/>
                  </a:lnTo>
                  <a:lnTo>
                    <a:pt x="8468" y="15657"/>
                  </a:lnTo>
                  <a:cubicBezTo>
                    <a:pt x="10315" y="13201"/>
                    <a:pt x="12102" y="9780"/>
                    <a:pt x="12743" y="6931"/>
                  </a:cubicBezTo>
                  <a:cubicBezTo>
                    <a:pt x="8560" y="4013"/>
                    <a:pt x="4183" y="102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52"/>
            <p:cNvSpPr/>
            <p:nvPr/>
          </p:nvSpPr>
          <p:spPr>
            <a:xfrm>
              <a:off x="6281451" y="1629442"/>
              <a:ext cx="102533" cy="190743"/>
            </a:xfrm>
            <a:custGeom>
              <a:avLst/>
              <a:gdLst/>
              <a:ahLst/>
              <a:cxnLst/>
              <a:rect l="l" t="t" r="r" b="b"/>
              <a:pathLst>
                <a:path w="2527" h="4701" extrusionOk="0">
                  <a:moveTo>
                    <a:pt x="2526" y="0"/>
                  </a:moveTo>
                  <a:cubicBezTo>
                    <a:pt x="892" y="707"/>
                    <a:pt x="1" y="3264"/>
                    <a:pt x="1169" y="4700"/>
                  </a:cubicBezTo>
                  <a:cubicBezTo>
                    <a:pt x="790" y="2964"/>
                    <a:pt x="1183" y="1385"/>
                    <a:pt x="2526" y="0"/>
                  </a:cubicBezTo>
                  <a:close/>
                </a:path>
              </a:pathLst>
            </a:custGeom>
            <a:solidFill>
              <a:srgbClr val="72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52"/>
            <p:cNvSpPr/>
            <p:nvPr/>
          </p:nvSpPr>
          <p:spPr>
            <a:xfrm>
              <a:off x="5947236" y="1464018"/>
              <a:ext cx="196748" cy="331254"/>
            </a:xfrm>
            <a:custGeom>
              <a:avLst/>
              <a:gdLst/>
              <a:ahLst/>
              <a:cxnLst/>
              <a:rect l="l" t="t" r="r" b="b"/>
              <a:pathLst>
                <a:path w="4849" h="8164" extrusionOk="0">
                  <a:moveTo>
                    <a:pt x="4849" y="0"/>
                  </a:moveTo>
                  <a:cubicBezTo>
                    <a:pt x="3588" y="3061"/>
                    <a:pt x="2009" y="5776"/>
                    <a:pt x="1" y="8039"/>
                  </a:cubicBezTo>
                  <a:lnTo>
                    <a:pt x="509" y="8163"/>
                  </a:lnTo>
                  <a:cubicBezTo>
                    <a:pt x="2258" y="5975"/>
                    <a:pt x="3690" y="3214"/>
                    <a:pt x="4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52"/>
            <p:cNvSpPr/>
            <p:nvPr/>
          </p:nvSpPr>
          <p:spPr>
            <a:xfrm>
              <a:off x="6925332" y="1670544"/>
              <a:ext cx="610207" cy="296441"/>
            </a:xfrm>
            <a:custGeom>
              <a:avLst/>
              <a:gdLst/>
              <a:ahLst/>
              <a:cxnLst/>
              <a:rect l="l" t="t" r="r" b="b"/>
              <a:pathLst>
                <a:path w="15039" h="7306" extrusionOk="0">
                  <a:moveTo>
                    <a:pt x="8476" y="0"/>
                  </a:moveTo>
                  <a:cubicBezTo>
                    <a:pt x="6632" y="0"/>
                    <a:pt x="2147" y="1587"/>
                    <a:pt x="2147" y="1587"/>
                  </a:cubicBezTo>
                  <a:cubicBezTo>
                    <a:pt x="0" y="2094"/>
                    <a:pt x="190" y="4712"/>
                    <a:pt x="2374" y="5248"/>
                  </a:cubicBezTo>
                  <a:lnTo>
                    <a:pt x="3777" y="5585"/>
                  </a:lnTo>
                  <a:cubicBezTo>
                    <a:pt x="4350" y="5871"/>
                    <a:pt x="5467" y="5958"/>
                    <a:pt x="6382" y="5958"/>
                  </a:cubicBezTo>
                  <a:cubicBezTo>
                    <a:pt x="6500" y="5958"/>
                    <a:pt x="6614" y="5957"/>
                    <a:pt x="6723" y="5954"/>
                  </a:cubicBezTo>
                  <a:cubicBezTo>
                    <a:pt x="6749" y="5954"/>
                    <a:pt x="6774" y="5953"/>
                    <a:pt x="6800" y="5953"/>
                  </a:cubicBezTo>
                  <a:cubicBezTo>
                    <a:pt x="7743" y="5953"/>
                    <a:pt x="8754" y="6357"/>
                    <a:pt x="9581" y="6739"/>
                  </a:cubicBezTo>
                  <a:cubicBezTo>
                    <a:pt x="9942" y="6906"/>
                    <a:pt x="10233" y="6981"/>
                    <a:pt x="10462" y="6981"/>
                  </a:cubicBezTo>
                  <a:cubicBezTo>
                    <a:pt x="10772" y="6981"/>
                    <a:pt x="10969" y="6844"/>
                    <a:pt x="11072" y="6610"/>
                  </a:cubicBezTo>
                  <a:cubicBezTo>
                    <a:pt x="11248" y="6199"/>
                    <a:pt x="10804" y="5470"/>
                    <a:pt x="10430" y="5183"/>
                  </a:cubicBezTo>
                  <a:cubicBezTo>
                    <a:pt x="10052" y="4892"/>
                    <a:pt x="8085" y="4338"/>
                    <a:pt x="8085" y="4338"/>
                  </a:cubicBezTo>
                  <a:cubicBezTo>
                    <a:pt x="7837" y="4158"/>
                    <a:pt x="7975" y="3935"/>
                    <a:pt x="8302" y="3935"/>
                  </a:cubicBezTo>
                  <a:cubicBezTo>
                    <a:pt x="8334" y="3935"/>
                    <a:pt x="8368" y="3937"/>
                    <a:pt x="8403" y="3941"/>
                  </a:cubicBezTo>
                  <a:cubicBezTo>
                    <a:pt x="9290" y="4158"/>
                    <a:pt x="10199" y="4269"/>
                    <a:pt x="11109" y="4269"/>
                  </a:cubicBezTo>
                  <a:lnTo>
                    <a:pt x="11871" y="5493"/>
                  </a:lnTo>
                  <a:cubicBezTo>
                    <a:pt x="12171" y="6102"/>
                    <a:pt x="12536" y="6545"/>
                    <a:pt x="13002" y="6716"/>
                  </a:cubicBezTo>
                  <a:cubicBezTo>
                    <a:pt x="13230" y="7116"/>
                    <a:pt x="13480" y="7306"/>
                    <a:pt x="13750" y="7306"/>
                  </a:cubicBezTo>
                  <a:cubicBezTo>
                    <a:pt x="13938" y="7306"/>
                    <a:pt x="14137" y="7213"/>
                    <a:pt x="14346" y="7035"/>
                  </a:cubicBezTo>
                  <a:cubicBezTo>
                    <a:pt x="14450" y="7089"/>
                    <a:pt x="14545" y="7113"/>
                    <a:pt x="14631" y="7113"/>
                  </a:cubicBezTo>
                  <a:cubicBezTo>
                    <a:pt x="14788" y="7113"/>
                    <a:pt x="14919" y="7032"/>
                    <a:pt x="15038" y="6901"/>
                  </a:cubicBezTo>
                  <a:cubicBezTo>
                    <a:pt x="15038" y="6901"/>
                    <a:pt x="13501" y="2986"/>
                    <a:pt x="13053" y="2552"/>
                  </a:cubicBezTo>
                  <a:cubicBezTo>
                    <a:pt x="12610" y="2118"/>
                    <a:pt x="10236" y="585"/>
                    <a:pt x="9031" y="81"/>
                  </a:cubicBezTo>
                  <a:cubicBezTo>
                    <a:pt x="8897" y="25"/>
                    <a:pt x="8708" y="0"/>
                    <a:pt x="8476" y="0"/>
                  </a:cubicBezTo>
                  <a:close/>
                </a:path>
              </a:pathLst>
            </a:custGeom>
            <a:solidFill>
              <a:srgbClr val="D8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2"/>
            <p:cNvSpPr/>
            <p:nvPr/>
          </p:nvSpPr>
          <p:spPr>
            <a:xfrm>
              <a:off x="7175434" y="1819169"/>
              <a:ext cx="90888" cy="27591"/>
            </a:xfrm>
            <a:custGeom>
              <a:avLst/>
              <a:gdLst/>
              <a:ahLst/>
              <a:cxnLst/>
              <a:rect l="l" t="t" r="r" b="b"/>
              <a:pathLst>
                <a:path w="2240" h="680" extrusionOk="0">
                  <a:moveTo>
                    <a:pt x="538" y="0"/>
                  </a:moveTo>
                  <a:cubicBezTo>
                    <a:pt x="358" y="0"/>
                    <a:pt x="179" y="11"/>
                    <a:pt x="0" y="34"/>
                  </a:cubicBezTo>
                  <a:cubicBezTo>
                    <a:pt x="670" y="158"/>
                    <a:pt x="1316" y="375"/>
                    <a:pt x="1921" y="680"/>
                  </a:cubicBezTo>
                  <a:cubicBezTo>
                    <a:pt x="1742" y="514"/>
                    <a:pt x="1826" y="273"/>
                    <a:pt x="2152" y="273"/>
                  </a:cubicBezTo>
                  <a:cubicBezTo>
                    <a:pt x="2180" y="273"/>
                    <a:pt x="2209" y="275"/>
                    <a:pt x="2239" y="278"/>
                  </a:cubicBezTo>
                  <a:cubicBezTo>
                    <a:pt x="1663" y="104"/>
                    <a:pt x="1098" y="0"/>
                    <a:pt x="538" y="0"/>
                  </a:cubicBezTo>
                  <a:close/>
                </a:path>
              </a:pathLst>
            </a:custGeom>
            <a:solidFill>
              <a:srgbClr val="72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2"/>
            <p:cNvSpPr/>
            <p:nvPr/>
          </p:nvSpPr>
          <p:spPr>
            <a:xfrm>
              <a:off x="7337449" y="1762608"/>
              <a:ext cx="144853" cy="191149"/>
            </a:xfrm>
            <a:custGeom>
              <a:avLst/>
              <a:gdLst/>
              <a:ahLst/>
              <a:cxnLst/>
              <a:rect l="l" t="t" r="r" b="b"/>
              <a:pathLst>
                <a:path w="3570" h="471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603" y="943"/>
                    <a:pt x="1972" y="1363"/>
                  </a:cubicBezTo>
                  <a:cubicBezTo>
                    <a:pt x="2346" y="1783"/>
                    <a:pt x="3316" y="4129"/>
                    <a:pt x="2845" y="4452"/>
                  </a:cubicBezTo>
                  <a:cubicBezTo>
                    <a:pt x="2896" y="4539"/>
                    <a:pt x="2956" y="4627"/>
                    <a:pt x="3020" y="4710"/>
                  </a:cubicBezTo>
                  <a:cubicBezTo>
                    <a:pt x="3570" y="4119"/>
                    <a:pt x="2443" y="1617"/>
                    <a:pt x="2125" y="1252"/>
                  </a:cubicBezTo>
                  <a:cubicBezTo>
                    <a:pt x="1709" y="79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2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52"/>
            <p:cNvSpPr/>
            <p:nvPr/>
          </p:nvSpPr>
          <p:spPr>
            <a:xfrm>
              <a:off x="7382974" y="1750436"/>
              <a:ext cx="133451" cy="208758"/>
            </a:xfrm>
            <a:custGeom>
              <a:avLst/>
              <a:gdLst/>
              <a:ahLst/>
              <a:cxnLst/>
              <a:rect l="l" t="t" r="r" b="b"/>
              <a:pathLst>
                <a:path w="3289" h="5145" extrusionOk="0">
                  <a:moveTo>
                    <a:pt x="1" y="1"/>
                  </a:moveTo>
                  <a:cubicBezTo>
                    <a:pt x="1" y="1"/>
                    <a:pt x="1100" y="513"/>
                    <a:pt x="1585" y="1003"/>
                  </a:cubicBezTo>
                  <a:cubicBezTo>
                    <a:pt x="2083" y="1395"/>
                    <a:pt x="3071" y="5066"/>
                    <a:pt x="3071" y="5066"/>
                  </a:cubicBezTo>
                  <a:cubicBezTo>
                    <a:pt x="3136" y="5103"/>
                    <a:pt x="3210" y="5130"/>
                    <a:pt x="3288" y="5144"/>
                  </a:cubicBezTo>
                  <a:cubicBezTo>
                    <a:pt x="3288" y="5144"/>
                    <a:pt x="2300" y="1571"/>
                    <a:pt x="1654" y="947"/>
                  </a:cubicBezTo>
                  <a:cubicBezTo>
                    <a:pt x="1007" y="32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2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2"/>
            <p:cNvSpPr/>
            <p:nvPr/>
          </p:nvSpPr>
          <p:spPr>
            <a:xfrm>
              <a:off x="7008510" y="1818845"/>
              <a:ext cx="70114" cy="78513"/>
            </a:xfrm>
            <a:custGeom>
              <a:avLst/>
              <a:gdLst/>
              <a:ahLst/>
              <a:cxnLst/>
              <a:rect l="l" t="t" r="r" b="b"/>
              <a:pathLst>
                <a:path w="1728" h="1935" extrusionOk="0">
                  <a:moveTo>
                    <a:pt x="19" y="0"/>
                  </a:moveTo>
                  <a:lnTo>
                    <a:pt x="19" y="0"/>
                  </a:lnTo>
                  <a:cubicBezTo>
                    <a:pt x="0" y="743"/>
                    <a:pt x="208" y="1413"/>
                    <a:pt x="873" y="1921"/>
                  </a:cubicBezTo>
                  <a:lnTo>
                    <a:pt x="1727" y="1935"/>
                  </a:lnTo>
                  <a:cubicBezTo>
                    <a:pt x="1727" y="1935"/>
                    <a:pt x="259" y="1362"/>
                    <a:pt x="19" y="0"/>
                  </a:cubicBezTo>
                  <a:close/>
                </a:path>
              </a:pathLst>
            </a:custGeom>
            <a:solidFill>
              <a:srgbClr val="72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2"/>
            <p:cNvSpPr/>
            <p:nvPr/>
          </p:nvSpPr>
          <p:spPr>
            <a:xfrm>
              <a:off x="4624702" y="1037456"/>
              <a:ext cx="228356" cy="410294"/>
            </a:xfrm>
            <a:custGeom>
              <a:avLst/>
              <a:gdLst/>
              <a:ahLst/>
              <a:cxnLst/>
              <a:rect l="l" t="t" r="r" b="b"/>
              <a:pathLst>
                <a:path w="5628" h="10112" extrusionOk="0">
                  <a:moveTo>
                    <a:pt x="3683" y="0"/>
                  </a:moveTo>
                  <a:cubicBezTo>
                    <a:pt x="2276" y="0"/>
                    <a:pt x="1" y="9604"/>
                    <a:pt x="1371" y="10112"/>
                  </a:cubicBezTo>
                  <a:lnTo>
                    <a:pt x="5627" y="8510"/>
                  </a:lnTo>
                  <a:lnTo>
                    <a:pt x="4949" y="3408"/>
                  </a:lnTo>
                  <a:lnTo>
                    <a:pt x="3758" y="10"/>
                  </a:lnTo>
                  <a:cubicBezTo>
                    <a:pt x="3733" y="3"/>
                    <a:pt x="3708" y="0"/>
                    <a:pt x="3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2"/>
            <p:cNvSpPr/>
            <p:nvPr/>
          </p:nvSpPr>
          <p:spPr>
            <a:xfrm>
              <a:off x="4178217" y="420355"/>
              <a:ext cx="872119" cy="1054747"/>
            </a:xfrm>
            <a:custGeom>
              <a:avLst/>
              <a:gdLst/>
              <a:ahLst/>
              <a:cxnLst/>
              <a:rect l="l" t="t" r="r" b="b"/>
              <a:pathLst>
                <a:path w="21494" h="25995" extrusionOk="0">
                  <a:moveTo>
                    <a:pt x="3390" y="1"/>
                  </a:moveTo>
                  <a:cubicBezTo>
                    <a:pt x="3390" y="1"/>
                    <a:pt x="1" y="12614"/>
                    <a:pt x="2342" y="16308"/>
                  </a:cubicBezTo>
                  <a:cubicBezTo>
                    <a:pt x="4678" y="20002"/>
                    <a:pt x="17449" y="25995"/>
                    <a:pt x="17449" y="25995"/>
                  </a:cubicBezTo>
                  <a:lnTo>
                    <a:pt x="21493" y="18349"/>
                  </a:lnTo>
                  <a:lnTo>
                    <a:pt x="7614" y="12494"/>
                  </a:lnTo>
                  <a:lnTo>
                    <a:pt x="7799" y="1598"/>
                  </a:lnTo>
                  <a:lnTo>
                    <a:pt x="3390" y="1"/>
                  </a:lnTo>
                  <a:close/>
                </a:path>
              </a:pathLst>
            </a:custGeom>
            <a:solidFill>
              <a:srgbClr val="D8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2"/>
            <p:cNvSpPr/>
            <p:nvPr/>
          </p:nvSpPr>
          <p:spPr>
            <a:xfrm>
              <a:off x="4680290" y="1037821"/>
              <a:ext cx="615442" cy="624612"/>
            </a:xfrm>
            <a:custGeom>
              <a:avLst/>
              <a:gdLst/>
              <a:ahLst/>
              <a:cxnLst/>
              <a:rect l="l" t="t" r="r" b="b"/>
              <a:pathLst>
                <a:path w="15168" h="15394" extrusionOk="0">
                  <a:moveTo>
                    <a:pt x="2388" y="1"/>
                  </a:moveTo>
                  <a:cubicBezTo>
                    <a:pt x="3020" y="1797"/>
                    <a:pt x="1746" y="7896"/>
                    <a:pt x="1" y="10103"/>
                  </a:cubicBezTo>
                  <a:lnTo>
                    <a:pt x="8344" y="15394"/>
                  </a:lnTo>
                  <a:lnTo>
                    <a:pt x="15168" y="3948"/>
                  </a:lnTo>
                  <a:cubicBezTo>
                    <a:pt x="11391" y="2429"/>
                    <a:pt x="6109" y="998"/>
                    <a:pt x="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52"/>
            <p:cNvSpPr/>
            <p:nvPr/>
          </p:nvSpPr>
          <p:spPr>
            <a:xfrm>
              <a:off x="4351147" y="927296"/>
              <a:ext cx="167696" cy="104805"/>
            </a:xfrm>
            <a:custGeom>
              <a:avLst/>
              <a:gdLst/>
              <a:ahLst/>
              <a:cxnLst/>
              <a:rect l="l" t="t" r="r" b="b"/>
              <a:pathLst>
                <a:path w="4133" h="2583" extrusionOk="0">
                  <a:moveTo>
                    <a:pt x="3352" y="0"/>
                  </a:moveTo>
                  <a:cubicBezTo>
                    <a:pt x="3352" y="0"/>
                    <a:pt x="2932" y="2498"/>
                    <a:pt x="0" y="2517"/>
                  </a:cubicBezTo>
                  <a:cubicBezTo>
                    <a:pt x="311" y="2561"/>
                    <a:pt x="598" y="2583"/>
                    <a:pt x="866" y="2583"/>
                  </a:cubicBezTo>
                  <a:cubicBezTo>
                    <a:pt x="2670" y="2583"/>
                    <a:pt x="3554" y="1615"/>
                    <a:pt x="4133" y="328"/>
                  </a:cubicBezTo>
                  <a:lnTo>
                    <a:pt x="3352" y="0"/>
                  </a:lnTo>
                  <a:close/>
                </a:path>
              </a:pathLst>
            </a:custGeom>
            <a:solidFill>
              <a:srgbClr val="72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52"/>
            <p:cNvSpPr/>
            <p:nvPr/>
          </p:nvSpPr>
          <p:spPr>
            <a:xfrm>
              <a:off x="4723177" y="1079978"/>
              <a:ext cx="110202" cy="408063"/>
            </a:xfrm>
            <a:custGeom>
              <a:avLst/>
              <a:gdLst/>
              <a:ahLst/>
              <a:cxnLst/>
              <a:rect l="l" t="t" r="r" b="b"/>
              <a:pathLst>
                <a:path w="2716" h="10057" extrusionOk="0">
                  <a:moveTo>
                    <a:pt x="2406" y="0"/>
                  </a:moveTo>
                  <a:cubicBezTo>
                    <a:pt x="2406" y="2"/>
                    <a:pt x="2484" y="6068"/>
                    <a:pt x="1" y="9738"/>
                  </a:cubicBezTo>
                  <a:lnTo>
                    <a:pt x="509" y="10056"/>
                  </a:lnTo>
                  <a:cubicBezTo>
                    <a:pt x="2092" y="7060"/>
                    <a:pt x="2716" y="3699"/>
                    <a:pt x="2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52"/>
            <p:cNvSpPr/>
            <p:nvPr/>
          </p:nvSpPr>
          <p:spPr>
            <a:xfrm>
              <a:off x="4223945" y="169927"/>
              <a:ext cx="348661" cy="381040"/>
            </a:xfrm>
            <a:custGeom>
              <a:avLst/>
              <a:gdLst/>
              <a:ahLst/>
              <a:cxnLst/>
              <a:rect l="l" t="t" r="r" b="b"/>
              <a:pathLst>
                <a:path w="8593" h="9391" extrusionOk="0">
                  <a:moveTo>
                    <a:pt x="5721" y="0"/>
                  </a:moveTo>
                  <a:cubicBezTo>
                    <a:pt x="5607" y="0"/>
                    <a:pt x="5483" y="19"/>
                    <a:pt x="5347" y="60"/>
                  </a:cubicBezTo>
                  <a:cubicBezTo>
                    <a:pt x="4705" y="217"/>
                    <a:pt x="4862" y="1034"/>
                    <a:pt x="4862" y="1034"/>
                  </a:cubicBezTo>
                  <a:cubicBezTo>
                    <a:pt x="4862" y="1034"/>
                    <a:pt x="4538" y="478"/>
                    <a:pt x="3965" y="478"/>
                  </a:cubicBezTo>
                  <a:cubicBezTo>
                    <a:pt x="3861" y="478"/>
                    <a:pt x="3749" y="497"/>
                    <a:pt x="3629" y="540"/>
                  </a:cubicBezTo>
                  <a:cubicBezTo>
                    <a:pt x="2849" y="822"/>
                    <a:pt x="3121" y="1805"/>
                    <a:pt x="3121" y="1805"/>
                  </a:cubicBezTo>
                  <a:cubicBezTo>
                    <a:pt x="3121" y="1805"/>
                    <a:pt x="2886" y="1547"/>
                    <a:pt x="2508" y="1547"/>
                  </a:cubicBezTo>
                  <a:cubicBezTo>
                    <a:pt x="2367" y="1547"/>
                    <a:pt x="2207" y="1583"/>
                    <a:pt x="2032" y="1680"/>
                  </a:cubicBezTo>
                  <a:cubicBezTo>
                    <a:pt x="1385" y="2045"/>
                    <a:pt x="1658" y="2668"/>
                    <a:pt x="1658" y="2668"/>
                  </a:cubicBezTo>
                  <a:cubicBezTo>
                    <a:pt x="1564" y="2645"/>
                    <a:pt x="1469" y="2633"/>
                    <a:pt x="1375" y="2633"/>
                  </a:cubicBezTo>
                  <a:cubicBezTo>
                    <a:pt x="1176" y="2633"/>
                    <a:pt x="980" y="2685"/>
                    <a:pt x="808" y="2788"/>
                  </a:cubicBezTo>
                  <a:cubicBezTo>
                    <a:pt x="573" y="2936"/>
                    <a:pt x="0" y="3481"/>
                    <a:pt x="647" y="5222"/>
                  </a:cubicBezTo>
                  <a:cubicBezTo>
                    <a:pt x="855" y="6962"/>
                    <a:pt x="1385" y="7867"/>
                    <a:pt x="1385" y="7867"/>
                  </a:cubicBezTo>
                  <a:cubicBezTo>
                    <a:pt x="1945" y="8902"/>
                    <a:pt x="3006" y="9391"/>
                    <a:pt x="4068" y="9391"/>
                  </a:cubicBezTo>
                  <a:cubicBezTo>
                    <a:pt x="5090" y="9391"/>
                    <a:pt x="6113" y="8938"/>
                    <a:pt x="6690" y="8084"/>
                  </a:cubicBezTo>
                  <a:cubicBezTo>
                    <a:pt x="6690" y="8084"/>
                    <a:pt x="8500" y="5388"/>
                    <a:pt x="8542" y="4820"/>
                  </a:cubicBezTo>
                  <a:cubicBezTo>
                    <a:pt x="8593" y="3980"/>
                    <a:pt x="8099" y="2017"/>
                    <a:pt x="7642" y="1422"/>
                  </a:cubicBezTo>
                  <a:cubicBezTo>
                    <a:pt x="7392" y="1163"/>
                    <a:pt x="6898" y="1159"/>
                    <a:pt x="6898" y="1159"/>
                  </a:cubicBezTo>
                  <a:cubicBezTo>
                    <a:pt x="6817" y="980"/>
                    <a:pt x="6553" y="0"/>
                    <a:pt x="5721" y="0"/>
                  </a:cubicBezTo>
                  <a:close/>
                </a:path>
              </a:pathLst>
            </a:custGeom>
            <a:solidFill>
              <a:srgbClr val="D7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52"/>
            <p:cNvSpPr/>
            <p:nvPr/>
          </p:nvSpPr>
          <p:spPr>
            <a:xfrm>
              <a:off x="4382065" y="205876"/>
              <a:ext cx="121603" cy="86019"/>
            </a:xfrm>
            <a:custGeom>
              <a:avLst/>
              <a:gdLst/>
              <a:ahLst/>
              <a:cxnLst/>
              <a:rect l="l" t="t" r="r" b="b"/>
              <a:pathLst>
                <a:path w="2997" h="2120" extrusionOk="0">
                  <a:moveTo>
                    <a:pt x="2886" y="0"/>
                  </a:moveTo>
                  <a:lnTo>
                    <a:pt x="28" y="379"/>
                  </a:lnTo>
                  <a:lnTo>
                    <a:pt x="28" y="448"/>
                  </a:lnTo>
                  <a:cubicBezTo>
                    <a:pt x="0" y="910"/>
                    <a:pt x="116" y="1284"/>
                    <a:pt x="374" y="1556"/>
                  </a:cubicBezTo>
                  <a:cubicBezTo>
                    <a:pt x="531" y="1722"/>
                    <a:pt x="720" y="1852"/>
                    <a:pt x="933" y="1925"/>
                  </a:cubicBezTo>
                  <a:cubicBezTo>
                    <a:pt x="1390" y="2110"/>
                    <a:pt x="1889" y="2110"/>
                    <a:pt x="2101" y="2119"/>
                  </a:cubicBezTo>
                  <a:lnTo>
                    <a:pt x="2752" y="2119"/>
                  </a:lnTo>
                  <a:cubicBezTo>
                    <a:pt x="2752" y="2119"/>
                    <a:pt x="1094" y="2059"/>
                    <a:pt x="485" y="1459"/>
                  </a:cubicBezTo>
                  <a:cubicBezTo>
                    <a:pt x="263" y="1228"/>
                    <a:pt x="162" y="910"/>
                    <a:pt x="180" y="526"/>
                  </a:cubicBezTo>
                  <a:lnTo>
                    <a:pt x="2997" y="273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rgbClr val="6B1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52"/>
            <p:cNvSpPr/>
            <p:nvPr/>
          </p:nvSpPr>
          <p:spPr>
            <a:xfrm>
              <a:off x="4240053" y="243124"/>
              <a:ext cx="215291" cy="152035"/>
            </a:xfrm>
            <a:custGeom>
              <a:avLst/>
              <a:gdLst/>
              <a:ahLst/>
              <a:cxnLst/>
              <a:rect l="l" t="t" r="r" b="b"/>
              <a:pathLst>
                <a:path w="5306" h="3747" extrusionOk="0">
                  <a:moveTo>
                    <a:pt x="1261" y="864"/>
                  </a:moveTo>
                  <a:cubicBezTo>
                    <a:pt x="1266" y="880"/>
                    <a:pt x="1270" y="895"/>
                    <a:pt x="1275" y="911"/>
                  </a:cubicBezTo>
                  <a:lnTo>
                    <a:pt x="1275" y="911"/>
                  </a:lnTo>
                  <a:cubicBezTo>
                    <a:pt x="1271" y="895"/>
                    <a:pt x="1266" y="880"/>
                    <a:pt x="1261" y="864"/>
                  </a:cubicBezTo>
                  <a:close/>
                  <a:moveTo>
                    <a:pt x="2724" y="1"/>
                  </a:moveTo>
                  <a:cubicBezTo>
                    <a:pt x="2905" y="841"/>
                    <a:pt x="3195" y="1654"/>
                    <a:pt x="3592" y="2416"/>
                  </a:cubicBezTo>
                  <a:cubicBezTo>
                    <a:pt x="3597" y="2457"/>
                    <a:pt x="3639" y="2817"/>
                    <a:pt x="3246" y="3030"/>
                  </a:cubicBezTo>
                  <a:cubicBezTo>
                    <a:pt x="3102" y="3107"/>
                    <a:pt x="2941" y="3147"/>
                    <a:pt x="2779" y="3147"/>
                  </a:cubicBezTo>
                  <a:cubicBezTo>
                    <a:pt x="2672" y="3147"/>
                    <a:pt x="2565" y="3129"/>
                    <a:pt x="2461" y="3094"/>
                  </a:cubicBezTo>
                  <a:cubicBezTo>
                    <a:pt x="1959" y="2380"/>
                    <a:pt x="1515" y="1660"/>
                    <a:pt x="1275" y="911"/>
                  </a:cubicBezTo>
                  <a:lnTo>
                    <a:pt x="1275" y="911"/>
                  </a:lnTo>
                  <a:cubicBezTo>
                    <a:pt x="1514" y="1667"/>
                    <a:pt x="1825" y="2439"/>
                    <a:pt x="2323" y="3154"/>
                  </a:cubicBezTo>
                  <a:cubicBezTo>
                    <a:pt x="2257" y="3265"/>
                    <a:pt x="2030" y="3594"/>
                    <a:pt x="1608" y="3594"/>
                  </a:cubicBezTo>
                  <a:cubicBezTo>
                    <a:pt x="1499" y="3594"/>
                    <a:pt x="1377" y="3572"/>
                    <a:pt x="1242" y="3519"/>
                  </a:cubicBezTo>
                  <a:lnTo>
                    <a:pt x="1238" y="3519"/>
                  </a:lnTo>
                  <a:cubicBezTo>
                    <a:pt x="462" y="3214"/>
                    <a:pt x="10" y="2157"/>
                    <a:pt x="0" y="2148"/>
                  </a:cubicBezTo>
                  <a:lnTo>
                    <a:pt x="0" y="2148"/>
                  </a:lnTo>
                  <a:cubicBezTo>
                    <a:pt x="14" y="2194"/>
                    <a:pt x="434" y="3468"/>
                    <a:pt x="1247" y="3685"/>
                  </a:cubicBezTo>
                  <a:cubicBezTo>
                    <a:pt x="1404" y="3728"/>
                    <a:pt x="1541" y="3747"/>
                    <a:pt x="1661" y="3747"/>
                  </a:cubicBezTo>
                  <a:cubicBezTo>
                    <a:pt x="2159" y="3747"/>
                    <a:pt x="2353" y="3428"/>
                    <a:pt x="2443" y="3242"/>
                  </a:cubicBezTo>
                  <a:cubicBezTo>
                    <a:pt x="2522" y="3269"/>
                    <a:pt x="2695" y="3317"/>
                    <a:pt x="2894" y="3317"/>
                  </a:cubicBezTo>
                  <a:cubicBezTo>
                    <a:pt x="3041" y="3317"/>
                    <a:pt x="3203" y="3290"/>
                    <a:pt x="3352" y="3210"/>
                  </a:cubicBezTo>
                  <a:cubicBezTo>
                    <a:pt x="3708" y="3016"/>
                    <a:pt x="3736" y="2670"/>
                    <a:pt x="3740" y="2503"/>
                  </a:cubicBezTo>
                  <a:cubicBezTo>
                    <a:pt x="3799" y="2521"/>
                    <a:pt x="3877" y="2536"/>
                    <a:pt x="3972" y="2536"/>
                  </a:cubicBezTo>
                  <a:cubicBezTo>
                    <a:pt x="4123" y="2536"/>
                    <a:pt x="4317" y="2497"/>
                    <a:pt x="4539" y="2369"/>
                  </a:cubicBezTo>
                  <a:cubicBezTo>
                    <a:pt x="5305" y="1908"/>
                    <a:pt x="5015" y="1072"/>
                    <a:pt x="5015" y="1067"/>
                  </a:cubicBezTo>
                  <a:lnTo>
                    <a:pt x="5015" y="1067"/>
                  </a:lnTo>
                  <a:lnTo>
                    <a:pt x="4871" y="1114"/>
                  </a:lnTo>
                  <a:cubicBezTo>
                    <a:pt x="4885" y="1141"/>
                    <a:pt x="5125" y="1839"/>
                    <a:pt x="4456" y="2245"/>
                  </a:cubicBezTo>
                  <a:cubicBezTo>
                    <a:pt x="4263" y="2356"/>
                    <a:pt x="4100" y="2388"/>
                    <a:pt x="3977" y="2388"/>
                  </a:cubicBezTo>
                  <a:cubicBezTo>
                    <a:pt x="3848" y="2388"/>
                    <a:pt x="3762" y="2354"/>
                    <a:pt x="3726" y="2337"/>
                  </a:cubicBezTo>
                  <a:cubicBezTo>
                    <a:pt x="3255" y="1465"/>
                    <a:pt x="2886" y="707"/>
                    <a:pt x="2724" y="1"/>
                  </a:cubicBezTo>
                  <a:close/>
                </a:path>
              </a:pathLst>
            </a:custGeom>
            <a:solidFill>
              <a:srgbClr val="6B1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52"/>
            <p:cNvSpPr/>
            <p:nvPr/>
          </p:nvSpPr>
          <p:spPr>
            <a:xfrm>
              <a:off x="4388598" y="290150"/>
              <a:ext cx="105130" cy="139051"/>
            </a:xfrm>
            <a:custGeom>
              <a:avLst/>
              <a:gdLst/>
              <a:ahLst/>
              <a:cxnLst/>
              <a:rect l="l" t="t" r="r" b="b"/>
              <a:pathLst>
                <a:path w="2591" h="3427" extrusionOk="0">
                  <a:moveTo>
                    <a:pt x="2125" y="1"/>
                  </a:moveTo>
                  <a:cubicBezTo>
                    <a:pt x="2102" y="10"/>
                    <a:pt x="1" y="860"/>
                    <a:pt x="735" y="3427"/>
                  </a:cubicBezTo>
                  <a:cubicBezTo>
                    <a:pt x="389" y="860"/>
                    <a:pt x="2499" y="75"/>
                    <a:pt x="2591" y="42"/>
                  </a:cubicBezTo>
                  <a:lnTo>
                    <a:pt x="2125" y="1"/>
                  </a:lnTo>
                  <a:close/>
                </a:path>
              </a:pathLst>
            </a:custGeom>
            <a:solidFill>
              <a:srgbClr val="6B1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2"/>
            <p:cNvSpPr/>
            <p:nvPr/>
          </p:nvSpPr>
          <p:spPr>
            <a:xfrm>
              <a:off x="4367986" y="499232"/>
              <a:ext cx="126513" cy="53559"/>
            </a:xfrm>
            <a:custGeom>
              <a:avLst/>
              <a:gdLst/>
              <a:ahLst/>
              <a:cxnLst/>
              <a:rect l="l" t="t" r="r" b="b"/>
              <a:pathLst>
                <a:path w="3118" h="1320" extrusionOk="0">
                  <a:moveTo>
                    <a:pt x="3117" y="0"/>
                  </a:moveTo>
                  <a:lnTo>
                    <a:pt x="3117" y="0"/>
                  </a:lnTo>
                  <a:cubicBezTo>
                    <a:pt x="3117" y="1"/>
                    <a:pt x="2593" y="1249"/>
                    <a:pt x="371" y="1249"/>
                  </a:cubicBezTo>
                  <a:cubicBezTo>
                    <a:pt x="253" y="1249"/>
                    <a:pt x="129" y="1245"/>
                    <a:pt x="1" y="1238"/>
                  </a:cubicBezTo>
                  <a:lnTo>
                    <a:pt x="1" y="1238"/>
                  </a:lnTo>
                  <a:cubicBezTo>
                    <a:pt x="361" y="1293"/>
                    <a:pt x="693" y="1319"/>
                    <a:pt x="999" y="1319"/>
                  </a:cubicBezTo>
                  <a:cubicBezTo>
                    <a:pt x="1934" y="1319"/>
                    <a:pt x="2624" y="1071"/>
                    <a:pt x="3104" y="619"/>
                  </a:cubicBezTo>
                  <a:lnTo>
                    <a:pt x="3117" y="0"/>
                  </a:lnTo>
                  <a:close/>
                </a:path>
              </a:pathLst>
            </a:custGeom>
            <a:solidFill>
              <a:srgbClr val="6B1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2"/>
            <p:cNvSpPr/>
            <p:nvPr/>
          </p:nvSpPr>
          <p:spPr>
            <a:xfrm>
              <a:off x="7448949" y="2752876"/>
              <a:ext cx="550035" cy="367731"/>
            </a:xfrm>
            <a:custGeom>
              <a:avLst/>
              <a:gdLst/>
              <a:ahLst/>
              <a:cxnLst/>
              <a:rect l="l" t="t" r="r" b="b"/>
              <a:pathLst>
                <a:path w="13556" h="9063" extrusionOk="0">
                  <a:moveTo>
                    <a:pt x="2147" y="1"/>
                  </a:moveTo>
                  <a:cubicBezTo>
                    <a:pt x="2262" y="846"/>
                    <a:pt x="794" y="629"/>
                    <a:pt x="397" y="1949"/>
                  </a:cubicBezTo>
                  <a:cubicBezTo>
                    <a:pt x="0" y="3274"/>
                    <a:pt x="1117" y="3782"/>
                    <a:pt x="402" y="4761"/>
                  </a:cubicBezTo>
                  <a:cubicBezTo>
                    <a:pt x="402" y="4761"/>
                    <a:pt x="4705" y="7176"/>
                    <a:pt x="7230" y="8325"/>
                  </a:cubicBezTo>
                  <a:cubicBezTo>
                    <a:pt x="8284" y="8802"/>
                    <a:pt x="9346" y="9062"/>
                    <a:pt x="10270" y="9062"/>
                  </a:cubicBezTo>
                  <a:cubicBezTo>
                    <a:pt x="11563" y="9062"/>
                    <a:pt x="12588" y="8552"/>
                    <a:pt x="12946" y="7416"/>
                  </a:cubicBezTo>
                  <a:cubicBezTo>
                    <a:pt x="13556" y="5472"/>
                    <a:pt x="13302" y="2983"/>
                    <a:pt x="10472" y="1820"/>
                  </a:cubicBezTo>
                  <a:cubicBezTo>
                    <a:pt x="7637" y="652"/>
                    <a:pt x="2147" y="1"/>
                    <a:pt x="2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2"/>
            <p:cNvSpPr/>
            <p:nvPr/>
          </p:nvSpPr>
          <p:spPr>
            <a:xfrm>
              <a:off x="6259906" y="3716891"/>
              <a:ext cx="299403" cy="617754"/>
            </a:xfrm>
            <a:custGeom>
              <a:avLst/>
              <a:gdLst/>
              <a:ahLst/>
              <a:cxnLst/>
              <a:rect l="l" t="t" r="r" b="b"/>
              <a:pathLst>
                <a:path w="7379" h="15225" extrusionOk="0">
                  <a:moveTo>
                    <a:pt x="825" y="1"/>
                  </a:moveTo>
                  <a:cubicBezTo>
                    <a:pt x="404" y="1"/>
                    <a:pt x="1" y="130"/>
                    <a:pt x="1" y="130"/>
                  </a:cubicBezTo>
                  <a:cubicBezTo>
                    <a:pt x="1" y="130"/>
                    <a:pt x="5453" y="15163"/>
                    <a:pt x="5758" y="15219"/>
                  </a:cubicBezTo>
                  <a:cubicBezTo>
                    <a:pt x="5778" y="15223"/>
                    <a:pt x="5799" y="15225"/>
                    <a:pt x="5821" y="15225"/>
                  </a:cubicBezTo>
                  <a:cubicBezTo>
                    <a:pt x="6123" y="15225"/>
                    <a:pt x="6534" y="14859"/>
                    <a:pt x="6534" y="14859"/>
                  </a:cubicBezTo>
                  <a:cubicBezTo>
                    <a:pt x="7379" y="13358"/>
                    <a:pt x="6035" y="8667"/>
                    <a:pt x="3570" y="5204"/>
                  </a:cubicBezTo>
                  <a:cubicBezTo>
                    <a:pt x="2729" y="3598"/>
                    <a:pt x="2568" y="1072"/>
                    <a:pt x="1547" y="223"/>
                  </a:cubicBezTo>
                  <a:cubicBezTo>
                    <a:pt x="1365" y="53"/>
                    <a:pt x="1091" y="1"/>
                    <a:pt x="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52"/>
            <p:cNvSpPr/>
            <p:nvPr/>
          </p:nvSpPr>
          <p:spPr>
            <a:xfrm>
              <a:off x="5864829" y="2304687"/>
              <a:ext cx="503008" cy="502278"/>
            </a:xfrm>
            <a:custGeom>
              <a:avLst/>
              <a:gdLst/>
              <a:ahLst/>
              <a:cxnLst/>
              <a:rect l="l" t="t" r="r" b="b"/>
              <a:pathLst>
                <a:path w="12397" h="12379" extrusionOk="0">
                  <a:moveTo>
                    <a:pt x="7933" y="0"/>
                  </a:moveTo>
                  <a:cubicBezTo>
                    <a:pt x="7092" y="0"/>
                    <a:pt x="5929" y="53"/>
                    <a:pt x="5929" y="53"/>
                  </a:cubicBezTo>
                  <a:cubicBezTo>
                    <a:pt x="5929" y="53"/>
                    <a:pt x="2216" y="1563"/>
                    <a:pt x="2166" y="1632"/>
                  </a:cubicBezTo>
                  <a:cubicBezTo>
                    <a:pt x="2110" y="1702"/>
                    <a:pt x="0" y="5298"/>
                    <a:pt x="0" y="5298"/>
                  </a:cubicBezTo>
                  <a:lnTo>
                    <a:pt x="734" y="11952"/>
                  </a:lnTo>
                  <a:cubicBezTo>
                    <a:pt x="1825" y="12127"/>
                    <a:pt x="3078" y="12378"/>
                    <a:pt x="3804" y="12378"/>
                  </a:cubicBezTo>
                  <a:cubicBezTo>
                    <a:pt x="3993" y="12378"/>
                    <a:pt x="4147" y="12361"/>
                    <a:pt x="4253" y="12321"/>
                  </a:cubicBezTo>
                  <a:cubicBezTo>
                    <a:pt x="6049" y="12321"/>
                    <a:pt x="12397" y="2939"/>
                    <a:pt x="10435" y="1282"/>
                  </a:cubicBezTo>
                  <a:cubicBezTo>
                    <a:pt x="10435" y="1282"/>
                    <a:pt x="8985" y="173"/>
                    <a:pt x="8768" y="53"/>
                  </a:cubicBezTo>
                  <a:cubicBezTo>
                    <a:pt x="8694" y="13"/>
                    <a:pt x="8354" y="0"/>
                    <a:pt x="7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52"/>
            <p:cNvSpPr/>
            <p:nvPr/>
          </p:nvSpPr>
          <p:spPr>
            <a:xfrm>
              <a:off x="5136228" y="3014218"/>
              <a:ext cx="570687" cy="305165"/>
            </a:xfrm>
            <a:custGeom>
              <a:avLst/>
              <a:gdLst/>
              <a:ahLst/>
              <a:cxnLst/>
              <a:rect l="l" t="t" r="r" b="b"/>
              <a:pathLst>
                <a:path w="14065" h="7521" extrusionOk="0">
                  <a:moveTo>
                    <a:pt x="8917" y="0"/>
                  </a:moveTo>
                  <a:lnTo>
                    <a:pt x="3284" y="458"/>
                  </a:lnTo>
                  <a:cubicBezTo>
                    <a:pt x="2116" y="1279"/>
                    <a:pt x="893" y="2101"/>
                    <a:pt x="459" y="2951"/>
                  </a:cubicBezTo>
                  <a:cubicBezTo>
                    <a:pt x="0" y="4993"/>
                    <a:pt x="7829" y="7521"/>
                    <a:pt x="11634" y="7521"/>
                  </a:cubicBezTo>
                  <a:cubicBezTo>
                    <a:pt x="12733" y="7521"/>
                    <a:pt x="13496" y="7310"/>
                    <a:pt x="13626" y="6815"/>
                  </a:cubicBezTo>
                  <a:lnTo>
                    <a:pt x="13903" y="5019"/>
                  </a:lnTo>
                  <a:lnTo>
                    <a:pt x="14065" y="4110"/>
                  </a:lnTo>
                  <a:lnTo>
                    <a:pt x="12980" y="2655"/>
                  </a:lnTo>
                  <a:lnTo>
                    <a:pt x="11895" y="1487"/>
                  </a:lnTo>
                  <a:lnTo>
                    <a:pt x="89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2"/>
            <p:cNvSpPr/>
            <p:nvPr/>
          </p:nvSpPr>
          <p:spPr>
            <a:xfrm>
              <a:off x="5036049" y="2062537"/>
              <a:ext cx="1796418" cy="1801855"/>
            </a:xfrm>
            <a:custGeom>
              <a:avLst/>
              <a:gdLst/>
              <a:ahLst/>
              <a:cxnLst/>
              <a:rect l="l" t="t" r="r" b="b"/>
              <a:pathLst>
                <a:path w="44274" h="44408" extrusionOk="0">
                  <a:moveTo>
                    <a:pt x="21567" y="1"/>
                  </a:moveTo>
                  <a:lnTo>
                    <a:pt x="7729" y="11363"/>
                  </a:lnTo>
                  <a:lnTo>
                    <a:pt x="9622" y="14328"/>
                  </a:lnTo>
                  <a:lnTo>
                    <a:pt x="1284" y="32588"/>
                  </a:lnTo>
                  <a:cubicBezTo>
                    <a:pt x="619" y="34158"/>
                    <a:pt x="0" y="35935"/>
                    <a:pt x="46" y="37667"/>
                  </a:cubicBezTo>
                  <a:cubicBezTo>
                    <a:pt x="88" y="39043"/>
                    <a:pt x="739" y="40160"/>
                    <a:pt x="1930" y="40853"/>
                  </a:cubicBezTo>
                  <a:cubicBezTo>
                    <a:pt x="3117" y="41545"/>
                    <a:pt x="4322" y="41767"/>
                    <a:pt x="5555" y="42090"/>
                  </a:cubicBezTo>
                  <a:cubicBezTo>
                    <a:pt x="8703" y="42916"/>
                    <a:pt x="11880" y="43669"/>
                    <a:pt x="14863" y="44408"/>
                  </a:cubicBezTo>
                  <a:lnTo>
                    <a:pt x="14863" y="38138"/>
                  </a:lnTo>
                  <a:cubicBezTo>
                    <a:pt x="14863" y="37417"/>
                    <a:pt x="15029" y="36706"/>
                    <a:pt x="15343" y="36055"/>
                  </a:cubicBezTo>
                  <a:cubicBezTo>
                    <a:pt x="13831" y="35463"/>
                    <a:pt x="12275" y="35095"/>
                    <a:pt x="10673" y="35095"/>
                  </a:cubicBezTo>
                  <a:cubicBezTo>
                    <a:pt x="10465" y="35095"/>
                    <a:pt x="10257" y="35101"/>
                    <a:pt x="10047" y="35114"/>
                  </a:cubicBezTo>
                  <a:cubicBezTo>
                    <a:pt x="10047" y="35114"/>
                    <a:pt x="19337" y="25385"/>
                    <a:pt x="22005" y="17384"/>
                  </a:cubicBezTo>
                  <a:cubicBezTo>
                    <a:pt x="22355" y="17486"/>
                    <a:pt x="22774" y="17530"/>
                    <a:pt x="23251" y="17530"/>
                  </a:cubicBezTo>
                  <a:cubicBezTo>
                    <a:pt x="26018" y="17530"/>
                    <a:pt x="30715" y="16041"/>
                    <a:pt x="34905" y="15671"/>
                  </a:cubicBezTo>
                  <a:cubicBezTo>
                    <a:pt x="37717" y="16992"/>
                    <a:pt x="40552" y="17721"/>
                    <a:pt x="43198" y="18164"/>
                  </a:cubicBezTo>
                  <a:cubicBezTo>
                    <a:pt x="43812" y="15750"/>
                    <a:pt x="44066" y="13146"/>
                    <a:pt x="44098" y="10717"/>
                  </a:cubicBezTo>
                  <a:cubicBezTo>
                    <a:pt x="44102" y="10357"/>
                    <a:pt x="44163" y="10001"/>
                    <a:pt x="44273" y="9655"/>
                  </a:cubicBezTo>
                  <a:cubicBezTo>
                    <a:pt x="43299" y="9276"/>
                    <a:pt x="42390" y="8967"/>
                    <a:pt x="41614" y="8773"/>
                  </a:cubicBezTo>
                  <a:cubicBezTo>
                    <a:pt x="40060" y="8386"/>
                    <a:pt x="38637" y="8261"/>
                    <a:pt x="37376" y="8261"/>
                  </a:cubicBezTo>
                  <a:cubicBezTo>
                    <a:pt x="35096" y="8261"/>
                    <a:pt x="33341" y="8668"/>
                    <a:pt x="32288" y="8668"/>
                  </a:cubicBezTo>
                  <a:cubicBezTo>
                    <a:pt x="32076" y="8668"/>
                    <a:pt x="31892" y="8651"/>
                    <a:pt x="31738" y="8612"/>
                  </a:cubicBezTo>
                  <a:cubicBezTo>
                    <a:pt x="30399" y="8265"/>
                    <a:pt x="25505" y="1751"/>
                    <a:pt x="21567" y="1"/>
                  </a:cubicBezTo>
                  <a:close/>
                </a:path>
              </a:pathLst>
            </a:custGeom>
            <a:solidFill>
              <a:srgbClr val="D8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2"/>
            <p:cNvSpPr/>
            <p:nvPr/>
          </p:nvSpPr>
          <p:spPr>
            <a:xfrm>
              <a:off x="6619033" y="2421096"/>
              <a:ext cx="915169" cy="505849"/>
            </a:xfrm>
            <a:custGeom>
              <a:avLst/>
              <a:gdLst/>
              <a:ahLst/>
              <a:cxnLst/>
              <a:rect l="l" t="t" r="r" b="b"/>
              <a:pathLst>
                <a:path w="22555" h="12467" extrusionOk="0">
                  <a:moveTo>
                    <a:pt x="0" y="8381"/>
                  </a:moveTo>
                  <a:lnTo>
                    <a:pt x="0" y="8381"/>
                  </a:lnTo>
                  <a:cubicBezTo>
                    <a:pt x="43" y="8395"/>
                    <a:pt x="86" y="8408"/>
                    <a:pt x="129" y="8418"/>
                  </a:cubicBezTo>
                  <a:lnTo>
                    <a:pt x="129" y="8418"/>
                  </a:lnTo>
                  <a:cubicBezTo>
                    <a:pt x="86" y="8406"/>
                    <a:pt x="43" y="8393"/>
                    <a:pt x="0" y="8381"/>
                  </a:cubicBezTo>
                  <a:close/>
                  <a:moveTo>
                    <a:pt x="2831" y="1"/>
                  </a:moveTo>
                  <a:cubicBezTo>
                    <a:pt x="5568" y="2417"/>
                    <a:pt x="2926" y="8459"/>
                    <a:pt x="472" y="8459"/>
                  </a:cubicBezTo>
                  <a:cubicBezTo>
                    <a:pt x="357" y="8459"/>
                    <a:pt x="242" y="8446"/>
                    <a:pt x="129" y="8418"/>
                  </a:cubicBezTo>
                  <a:lnTo>
                    <a:pt x="129" y="8418"/>
                  </a:lnTo>
                  <a:cubicBezTo>
                    <a:pt x="6613" y="10290"/>
                    <a:pt x="12671" y="9773"/>
                    <a:pt x="15643" y="10879"/>
                  </a:cubicBezTo>
                  <a:lnTo>
                    <a:pt x="19692" y="12467"/>
                  </a:lnTo>
                  <a:cubicBezTo>
                    <a:pt x="21521" y="12190"/>
                    <a:pt x="22555" y="8953"/>
                    <a:pt x="21438" y="7707"/>
                  </a:cubicBezTo>
                  <a:lnTo>
                    <a:pt x="17425" y="6862"/>
                  </a:lnTo>
                  <a:cubicBezTo>
                    <a:pt x="17425" y="6862"/>
                    <a:pt x="7822" y="1340"/>
                    <a:pt x="28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2"/>
            <p:cNvSpPr/>
            <p:nvPr/>
          </p:nvSpPr>
          <p:spPr>
            <a:xfrm>
              <a:off x="6746235" y="2456883"/>
              <a:ext cx="224664" cy="344563"/>
            </a:xfrm>
            <a:custGeom>
              <a:avLst/>
              <a:gdLst/>
              <a:ahLst/>
              <a:cxnLst/>
              <a:rect l="l" t="t" r="r" b="b"/>
              <a:pathLst>
                <a:path w="5537" h="8492" extrusionOk="0">
                  <a:moveTo>
                    <a:pt x="2272" y="1"/>
                  </a:moveTo>
                  <a:lnTo>
                    <a:pt x="2272" y="1"/>
                  </a:lnTo>
                  <a:cubicBezTo>
                    <a:pt x="4604" y="2429"/>
                    <a:pt x="2314" y="7850"/>
                    <a:pt x="0" y="8247"/>
                  </a:cubicBezTo>
                  <a:cubicBezTo>
                    <a:pt x="467" y="8339"/>
                    <a:pt x="924" y="8418"/>
                    <a:pt x="1381" y="8491"/>
                  </a:cubicBezTo>
                  <a:cubicBezTo>
                    <a:pt x="3528" y="7840"/>
                    <a:pt x="5536" y="3053"/>
                    <a:pt x="3690" y="582"/>
                  </a:cubicBezTo>
                  <a:cubicBezTo>
                    <a:pt x="3209" y="375"/>
                    <a:pt x="2734" y="181"/>
                    <a:pt x="22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2"/>
            <p:cNvSpPr/>
            <p:nvPr/>
          </p:nvSpPr>
          <p:spPr>
            <a:xfrm>
              <a:off x="6801700" y="2506343"/>
              <a:ext cx="227829" cy="309344"/>
            </a:xfrm>
            <a:custGeom>
              <a:avLst/>
              <a:gdLst/>
              <a:ahLst/>
              <a:cxnLst/>
              <a:rect l="l" t="t" r="r" b="b"/>
              <a:pathLst>
                <a:path w="5615" h="7624" extrusionOk="0">
                  <a:moveTo>
                    <a:pt x="3735" y="1"/>
                  </a:moveTo>
                  <a:cubicBezTo>
                    <a:pt x="5268" y="2309"/>
                    <a:pt x="3712" y="6404"/>
                    <a:pt x="1815" y="7531"/>
                  </a:cubicBezTo>
                  <a:cubicBezTo>
                    <a:pt x="1224" y="7457"/>
                    <a:pt x="619" y="7369"/>
                    <a:pt x="14" y="7272"/>
                  </a:cubicBezTo>
                  <a:lnTo>
                    <a:pt x="0" y="7272"/>
                  </a:lnTo>
                  <a:cubicBezTo>
                    <a:pt x="877" y="7416"/>
                    <a:pt x="1736" y="7526"/>
                    <a:pt x="2567" y="7623"/>
                  </a:cubicBezTo>
                  <a:cubicBezTo>
                    <a:pt x="4312" y="6252"/>
                    <a:pt x="5614" y="2614"/>
                    <a:pt x="4409" y="310"/>
                  </a:cubicBezTo>
                  <a:lnTo>
                    <a:pt x="37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52"/>
            <p:cNvSpPr/>
            <p:nvPr/>
          </p:nvSpPr>
          <p:spPr>
            <a:xfrm>
              <a:off x="5399112" y="3492878"/>
              <a:ext cx="844001" cy="556040"/>
            </a:xfrm>
            <a:custGeom>
              <a:avLst/>
              <a:gdLst/>
              <a:ahLst/>
              <a:cxnLst/>
              <a:rect l="l" t="t" r="r" b="b"/>
              <a:pathLst>
                <a:path w="20801" h="13704" extrusionOk="0">
                  <a:moveTo>
                    <a:pt x="3569" y="0"/>
                  </a:moveTo>
                  <a:cubicBezTo>
                    <a:pt x="4234" y="2216"/>
                    <a:pt x="2064" y="7309"/>
                    <a:pt x="0" y="7701"/>
                  </a:cubicBezTo>
                  <a:cubicBezTo>
                    <a:pt x="7757" y="9627"/>
                    <a:pt x="15052" y="11658"/>
                    <a:pt x="18838" y="13703"/>
                  </a:cubicBezTo>
                  <a:cubicBezTo>
                    <a:pt x="20509" y="11963"/>
                    <a:pt x="20800" y="9793"/>
                    <a:pt x="17734" y="7383"/>
                  </a:cubicBezTo>
                  <a:cubicBezTo>
                    <a:pt x="13621" y="6002"/>
                    <a:pt x="9544" y="1020"/>
                    <a:pt x="35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52"/>
            <p:cNvSpPr/>
            <p:nvPr/>
          </p:nvSpPr>
          <p:spPr>
            <a:xfrm>
              <a:off x="6110590" y="3722004"/>
              <a:ext cx="416705" cy="619540"/>
            </a:xfrm>
            <a:custGeom>
              <a:avLst/>
              <a:gdLst/>
              <a:ahLst/>
              <a:cxnLst/>
              <a:rect l="l" t="t" r="r" b="b"/>
              <a:pathLst>
                <a:path w="10270" h="15269" extrusionOk="0">
                  <a:moveTo>
                    <a:pt x="3754" y="0"/>
                  </a:moveTo>
                  <a:cubicBezTo>
                    <a:pt x="2360" y="0"/>
                    <a:pt x="199" y="1736"/>
                    <a:pt x="199" y="1736"/>
                  </a:cubicBezTo>
                  <a:cubicBezTo>
                    <a:pt x="4041" y="4247"/>
                    <a:pt x="1" y="7586"/>
                    <a:pt x="1109" y="8264"/>
                  </a:cubicBezTo>
                  <a:cubicBezTo>
                    <a:pt x="3764" y="9266"/>
                    <a:pt x="6188" y="12955"/>
                    <a:pt x="7134" y="14373"/>
                  </a:cubicBezTo>
                  <a:cubicBezTo>
                    <a:pt x="7612" y="15091"/>
                    <a:pt x="8195" y="15268"/>
                    <a:pt x="8655" y="15268"/>
                  </a:cubicBezTo>
                  <a:cubicBezTo>
                    <a:pt x="9105" y="15268"/>
                    <a:pt x="9438" y="15097"/>
                    <a:pt x="9438" y="15097"/>
                  </a:cubicBezTo>
                  <a:cubicBezTo>
                    <a:pt x="10269" y="12886"/>
                    <a:pt x="8113" y="7544"/>
                    <a:pt x="6848" y="5896"/>
                  </a:cubicBezTo>
                  <a:cubicBezTo>
                    <a:pt x="5583" y="4247"/>
                    <a:pt x="5541" y="651"/>
                    <a:pt x="4244" y="92"/>
                  </a:cubicBezTo>
                  <a:cubicBezTo>
                    <a:pt x="4097" y="28"/>
                    <a:pt x="3932" y="0"/>
                    <a:pt x="3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2"/>
            <p:cNvSpPr/>
            <p:nvPr/>
          </p:nvSpPr>
          <p:spPr>
            <a:xfrm>
              <a:off x="7401517" y="2733765"/>
              <a:ext cx="550278" cy="367610"/>
            </a:xfrm>
            <a:custGeom>
              <a:avLst/>
              <a:gdLst/>
              <a:ahLst/>
              <a:cxnLst/>
              <a:rect l="l" t="t" r="r" b="b"/>
              <a:pathLst>
                <a:path w="13562" h="9060" extrusionOk="0">
                  <a:moveTo>
                    <a:pt x="2153" y="1"/>
                  </a:moveTo>
                  <a:lnTo>
                    <a:pt x="2153" y="1"/>
                  </a:lnTo>
                  <a:cubicBezTo>
                    <a:pt x="2268" y="841"/>
                    <a:pt x="800" y="629"/>
                    <a:pt x="403" y="1949"/>
                  </a:cubicBezTo>
                  <a:cubicBezTo>
                    <a:pt x="1" y="3270"/>
                    <a:pt x="1123" y="3777"/>
                    <a:pt x="407" y="4761"/>
                  </a:cubicBezTo>
                  <a:cubicBezTo>
                    <a:pt x="407" y="4761"/>
                    <a:pt x="4706" y="7171"/>
                    <a:pt x="7236" y="8321"/>
                  </a:cubicBezTo>
                  <a:cubicBezTo>
                    <a:pt x="8288" y="8800"/>
                    <a:pt x="9349" y="9060"/>
                    <a:pt x="10273" y="9060"/>
                  </a:cubicBezTo>
                  <a:cubicBezTo>
                    <a:pt x="11567" y="9060"/>
                    <a:pt x="12592" y="8550"/>
                    <a:pt x="12947" y="7416"/>
                  </a:cubicBezTo>
                  <a:cubicBezTo>
                    <a:pt x="13561" y="5472"/>
                    <a:pt x="13307" y="2969"/>
                    <a:pt x="10472" y="1811"/>
                  </a:cubicBezTo>
                  <a:cubicBezTo>
                    <a:pt x="7638" y="652"/>
                    <a:pt x="2153" y="1"/>
                    <a:pt x="2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2"/>
            <p:cNvSpPr/>
            <p:nvPr/>
          </p:nvSpPr>
          <p:spPr>
            <a:xfrm>
              <a:off x="5154811" y="2056004"/>
              <a:ext cx="1133422" cy="1234778"/>
            </a:xfrm>
            <a:custGeom>
              <a:avLst/>
              <a:gdLst/>
              <a:ahLst/>
              <a:cxnLst/>
              <a:rect l="l" t="t" r="r" b="b"/>
              <a:pathLst>
                <a:path w="27934" h="30432" extrusionOk="0">
                  <a:moveTo>
                    <a:pt x="27930" y="7406"/>
                  </a:moveTo>
                  <a:cubicBezTo>
                    <a:pt x="27931" y="7408"/>
                    <a:pt x="27933" y="7409"/>
                    <a:pt x="27934" y="7411"/>
                  </a:cubicBezTo>
                  <a:cubicBezTo>
                    <a:pt x="27933" y="7409"/>
                    <a:pt x="27932" y="7408"/>
                    <a:pt x="27930" y="7406"/>
                  </a:cubicBezTo>
                  <a:close/>
                  <a:moveTo>
                    <a:pt x="18607" y="0"/>
                  </a:moveTo>
                  <a:cubicBezTo>
                    <a:pt x="15172" y="6002"/>
                    <a:pt x="11608" y="11072"/>
                    <a:pt x="6104" y="13565"/>
                  </a:cubicBezTo>
                  <a:lnTo>
                    <a:pt x="6575" y="14304"/>
                  </a:lnTo>
                  <a:cubicBezTo>
                    <a:pt x="4881" y="15560"/>
                    <a:pt x="5250" y="16174"/>
                    <a:pt x="4687" y="17037"/>
                  </a:cubicBezTo>
                  <a:cubicBezTo>
                    <a:pt x="2849" y="18510"/>
                    <a:pt x="748" y="24000"/>
                    <a:pt x="1" y="26567"/>
                  </a:cubicBezTo>
                  <a:cubicBezTo>
                    <a:pt x="1" y="26567"/>
                    <a:pt x="720" y="24978"/>
                    <a:pt x="4109" y="24978"/>
                  </a:cubicBezTo>
                  <a:cubicBezTo>
                    <a:pt x="4829" y="24978"/>
                    <a:pt x="5669" y="25049"/>
                    <a:pt x="6649" y="25223"/>
                  </a:cubicBezTo>
                  <a:cubicBezTo>
                    <a:pt x="12624" y="26701"/>
                    <a:pt x="13168" y="30431"/>
                    <a:pt x="13168" y="30431"/>
                  </a:cubicBezTo>
                  <a:cubicBezTo>
                    <a:pt x="16211" y="25209"/>
                    <a:pt x="19208" y="20292"/>
                    <a:pt x="21752" y="18450"/>
                  </a:cubicBezTo>
                  <a:lnTo>
                    <a:pt x="21752" y="18450"/>
                  </a:lnTo>
                  <a:cubicBezTo>
                    <a:pt x="21654" y="18464"/>
                    <a:pt x="21559" y="18471"/>
                    <a:pt x="21466" y="18471"/>
                  </a:cubicBezTo>
                  <a:cubicBezTo>
                    <a:pt x="19085" y="18471"/>
                    <a:pt x="18339" y="13846"/>
                    <a:pt x="20454" y="10264"/>
                  </a:cubicBezTo>
                  <a:cubicBezTo>
                    <a:pt x="22123" y="7626"/>
                    <a:pt x="24312" y="7041"/>
                    <a:pt x="25891" y="7041"/>
                  </a:cubicBezTo>
                  <a:cubicBezTo>
                    <a:pt x="27040" y="7041"/>
                    <a:pt x="27865" y="7351"/>
                    <a:pt x="27930" y="7406"/>
                  </a:cubicBezTo>
                  <a:lnTo>
                    <a:pt x="27930" y="7406"/>
                  </a:lnTo>
                  <a:cubicBezTo>
                    <a:pt x="25896" y="5145"/>
                    <a:pt x="24538" y="2539"/>
                    <a:pt x="21498" y="1639"/>
                  </a:cubicBezTo>
                  <a:cubicBezTo>
                    <a:pt x="20473" y="351"/>
                    <a:pt x="19600" y="457"/>
                    <a:pt x="18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2"/>
            <p:cNvSpPr/>
            <p:nvPr/>
          </p:nvSpPr>
          <p:spPr>
            <a:xfrm>
              <a:off x="4886166" y="1151917"/>
              <a:ext cx="1051014" cy="1383567"/>
            </a:xfrm>
            <a:custGeom>
              <a:avLst/>
              <a:gdLst/>
              <a:ahLst/>
              <a:cxnLst/>
              <a:rect l="l" t="t" r="r" b="b"/>
              <a:pathLst>
                <a:path w="25903" h="34099" extrusionOk="0">
                  <a:moveTo>
                    <a:pt x="16225" y="0"/>
                  </a:moveTo>
                  <a:lnTo>
                    <a:pt x="4045" y="319"/>
                  </a:lnTo>
                  <a:lnTo>
                    <a:pt x="1" y="7965"/>
                  </a:lnTo>
                  <a:lnTo>
                    <a:pt x="8510" y="33954"/>
                  </a:lnTo>
                  <a:cubicBezTo>
                    <a:pt x="8983" y="34052"/>
                    <a:pt x="9460" y="34098"/>
                    <a:pt x="9939" y="34098"/>
                  </a:cubicBezTo>
                  <a:cubicBezTo>
                    <a:pt x="17633" y="34098"/>
                    <a:pt x="25902" y="22208"/>
                    <a:pt x="25902" y="22208"/>
                  </a:cubicBezTo>
                  <a:cubicBezTo>
                    <a:pt x="22790" y="18155"/>
                    <a:pt x="23912" y="17323"/>
                    <a:pt x="24023" y="11340"/>
                  </a:cubicBezTo>
                  <a:cubicBezTo>
                    <a:pt x="24129" y="5356"/>
                    <a:pt x="22412" y="2147"/>
                    <a:pt x="21604" y="1302"/>
                  </a:cubicBezTo>
                  <a:cubicBezTo>
                    <a:pt x="20796" y="462"/>
                    <a:pt x="16225" y="0"/>
                    <a:pt x="16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2"/>
            <p:cNvSpPr/>
            <p:nvPr/>
          </p:nvSpPr>
          <p:spPr>
            <a:xfrm>
              <a:off x="5852089" y="1558598"/>
              <a:ext cx="30553" cy="216062"/>
            </a:xfrm>
            <a:custGeom>
              <a:avLst/>
              <a:gdLst/>
              <a:ahLst/>
              <a:cxnLst/>
              <a:rect l="l" t="t" r="r" b="b"/>
              <a:pathLst>
                <a:path w="753" h="5325" extrusionOk="0">
                  <a:moveTo>
                    <a:pt x="65" y="1"/>
                  </a:moveTo>
                  <a:lnTo>
                    <a:pt x="0" y="5144"/>
                  </a:lnTo>
                  <a:lnTo>
                    <a:pt x="753" y="532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2"/>
            <p:cNvSpPr/>
            <p:nvPr/>
          </p:nvSpPr>
          <p:spPr>
            <a:xfrm>
              <a:off x="4829767" y="1401452"/>
              <a:ext cx="99328" cy="204052"/>
            </a:xfrm>
            <a:custGeom>
              <a:avLst/>
              <a:gdLst/>
              <a:ahLst/>
              <a:cxnLst/>
              <a:rect l="l" t="t" r="r" b="b"/>
              <a:pathLst>
                <a:path w="2448" h="5029" extrusionOk="0">
                  <a:moveTo>
                    <a:pt x="814" y="0"/>
                  </a:moveTo>
                  <a:lnTo>
                    <a:pt x="1224" y="3241"/>
                  </a:lnTo>
                  <a:lnTo>
                    <a:pt x="1" y="2147"/>
                  </a:lnTo>
                  <a:lnTo>
                    <a:pt x="1765" y="4603"/>
                  </a:lnTo>
                  <a:lnTo>
                    <a:pt x="2448" y="5028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2"/>
            <p:cNvSpPr/>
            <p:nvPr/>
          </p:nvSpPr>
          <p:spPr>
            <a:xfrm>
              <a:off x="5465776" y="1844772"/>
              <a:ext cx="396255" cy="262033"/>
            </a:xfrm>
            <a:custGeom>
              <a:avLst/>
              <a:gdLst/>
              <a:ahLst/>
              <a:cxnLst/>
              <a:rect l="l" t="t" r="r" b="b"/>
              <a:pathLst>
                <a:path w="9766" h="6458" extrusionOk="0">
                  <a:moveTo>
                    <a:pt x="6656" y="0"/>
                  </a:moveTo>
                  <a:cubicBezTo>
                    <a:pt x="4516" y="0"/>
                    <a:pt x="2295" y="244"/>
                    <a:pt x="1" y="705"/>
                  </a:cubicBezTo>
                  <a:cubicBezTo>
                    <a:pt x="1515" y="607"/>
                    <a:pt x="2957" y="551"/>
                    <a:pt x="4307" y="551"/>
                  </a:cubicBezTo>
                  <a:cubicBezTo>
                    <a:pt x="6083" y="551"/>
                    <a:pt x="7699" y="648"/>
                    <a:pt x="9106" y="871"/>
                  </a:cubicBezTo>
                  <a:cubicBezTo>
                    <a:pt x="7873" y="1623"/>
                    <a:pt x="6183" y="2057"/>
                    <a:pt x="4179" y="2279"/>
                  </a:cubicBezTo>
                  <a:cubicBezTo>
                    <a:pt x="4179" y="2279"/>
                    <a:pt x="4542" y="2311"/>
                    <a:pt x="5114" y="2311"/>
                  </a:cubicBezTo>
                  <a:cubicBezTo>
                    <a:pt x="6147" y="2311"/>
                    <a:pt x="7862" y="2207"/>
                    <a:pt x="9350" y="1628"/>
                  </a:cubicBezTo>
                  <a:lnTo>
                    <a:pt x="9350" y="1628"/>
                  </a:lnTo>
                  <a:cubicBezTo>
                    <a:pt x="8233" y="4301"/>
                    <a:pt x="4835" y="6457"/>
                    <a:pt x="4835" y="6457"/>
                  </a:cubicBezTo>
                  <a:cubicBezTo>
                    <a:pt x="7051" y="5326"/>
                    <a:pt x="8815" y="3909"/>
                    <a:pt x="9766" y="1979"/>
                  </a:cubicBezTo>
                  <a:cubicBezTo>
                    <a:pt x="9604" y="1379"/>
                    <a:pt x="9498" y="765"/>
                    <a:pt x="9452" y="146"/>
                  </a:cubicBezTo>
                  <a:cubicBezTo>
                    <a:pt x="8536" y="48"/>
                    <a:pt x="7604" y="0"/>
                    <a:pt x="6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2"/>
            <p:cNvSpPr/>
            <p:nvPr/>
          </p:nvSpPr>
          <p:spPr>
            <a:xfrm>
              <a:off x="5255802" y="2011778"/>
              <a:ext cx="660399" cy="472861"/>
            </a:xfrm>
            <a:custGeom>
              <a:avLst/>
              <a:gdLst/>
              <a:ahLst/>
              <a:cxnLst/>
              <a:rect l="l" t="t" r="r" b="b"/>
              <a:pathLst>
                <a:path w="16276" h="11654" extrusionOk="0">
                  <a:moveTo>
                    <a:pt x="16058" y="1"/>
                  </a:moveTo>
                  <a:cubicBezTo>
                    <a:pt x="11317" y="7162"/>
                    <a:pt x="6030" y="11409"/>
                    <a:pt x="0" y="11640"/>
                  </a:cubicBezTo>
                  <a:cubicBezTo>
                    <a:pt x="180" y="11649"/>
                    <a:pt x="359" y="11653"/>
                    <a:pt x="538" y="11653"/>
                  </a:cubicBezTo>
                  <a:cubicBezTo>
                    <a:pt x="6098" y="11653"/>
                    <a:pt x="11315" y="7503"/>
                    <a:pt x="16275" y="310"/>
                  </a:cubicBezTo>
                  <a:lnTo>
                    <a:pt x="160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2"/>
            <p:cNvSpPr/>
            <p:nvPr/>
          </p:nvSpPr>
          <p:spPr>
            <a:xfrm>
              <a:off x="6283479" y="2435581"/>
              <a:ext cx="184048" cy="217117"/>
            </a:xfrm>
            <a:custGeom>
              <a:avLst/>
              <a:gdLst/>
              <a:ahLst/>
              <a:cxnLst/>
              <a:rect l="l" t="t" r="r" b="b"/>
              <a:pathLst>
                <a:path w="4536" h="5351" extrusionOk="0">
                  <a:moveTo>
                    <a:pt x="4168" y="0"/>
                  </a:moveTo>
                  <a:cubicBezTo>
                    <a:pt x="1046" y="0"/>
                    <a:pt x="0" y="3950"/>
                    <a:pt x="3349" y="5351"/>
                  </a:cubicBezTo>
                  <a:cubicBezTo>
                    <a:pt x="274" y="3287"/>
                    <a:pt x="2051" y="203"/>
                    <a:pt x="4535" y="18"/>
                  </a:cubicBezTo>
                  <a:cubicBezTo>
                    <a:pt x="4410" y="6"/>
                    <a:pt x="4288" y="0"/>
                    <a:pt x="4168" y="0"/>
                  </a:cubicBezTo>
                  <a:close/>
                </a:path>
              </a:pathLst>
            </a:custGeom>
            <a:solidFill>
              <a:srgbClr val="72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2"/>
            <p:cNvSpPr/>
            <p:nvPr/>
          </p:nvSpPr>
          <p:spPr>
            <a:xfrm>
              <a:off x="5276008" y="3486467"/>
              <a:ext cx="234239" cy="95960"/>
            </a:xfrm>
            <a:custGeom>
              <a:avLst/>
              <a:gdLst/>
              <a:ahLst/>
              <a:cxnLst/>
              <a:rect l="l" t="t" r="r" b="b"/>
              <a:pathLst>
                <a:path w="5773" h="2365" extrusionOk="0">
                  <a:moveTo>
                    <a:pt x="4772" y="1"/>
                  </a:moveTo>
                  <a:cubicBezTo>
                    <a:pt x="4560" y="1"/>
                    <a:pt x="4347" y="7"/>
                    <a:pt x="4133" y="20"/>
                  </a:cubicBezTo>
                  <a:cubicBezTo>
                    <a:pt x="3067" y="943"/>
                    <a:pt x="1691" y="1723"/>
                    <a:pt x="1" y="2365"/>
                  </a:cubicBezTo>
                  <a:cubicBezTo>
                    <a:pt x="1" y="2365"/>
                    <a:pt x="3431" y="2079"/>
                    <a:pt x="5772" y="47"/>
                  </a:cubicBezTo>
                  <a:cubicBezTo>
                    <a:pt x="5439" y="16"/>
                    <a:pt x="5106" y="1"/>
                    <a:pt x="4772" y="1"/>
                  </a:cubicBezTo>
                  <a:close/>
                </a:path>
              </a:pathLst>
            </a:custGeom>
            <a:solidFill>
              <a:srgbClr val="72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2"/>
            <p:cNvSpPr/>
            <p:nvPr/>
          </p:nvSpPr>
          <p:spPr>
            <a:xfrm>
              <a:off x="5464275" y="2241471"/>
              <a:ext cx="422305" cy="417963"/>
            </a:xfrm>
            <a:custGeom>
              <a:avLst/>
              <a:gdLst/>
              <a:ahLst/>
              <a:cxnLst/>
              <a:rect l="l" t="t" r="r" b="b"/>
              <a:pathLst>
                <a:path w="10408" h="10301" extrusionOk="0">
                  <a:moveTo>
                    <a:pt x="9674" y="0"/>
                  </a:moveTo>
                  <a:lnTo>
                    <a:pt x="9674" y="0"/>
                  </a:lnTo>
                  <a:cubicBezTo>
                    <a:pt x="6497" y="2752"/>
                    <a:pt x="5218" y="5739"/>
                    <a:pt x="5726" y="9257"/>
                  </a:cubicBezTo>
                  <a:cubicBezTo>
                    <a:pt x="4935" y="9015"/>
                    <a:pt x="4157" y="8894"/>
                    <a:pt x="3358" y="8894"/>
                  </a:cubicBezTo>
                  <a:cubicBezTo>
                    <a:pt x="2300" y="8894"/>
                    <a:pt x="1206" y="9106"/>
                    <a:pt x="1" y="9530"/>
                  </a:cubicBezTo>
                  <a:cubicBezTo>
                    <a:pt x="938" y="9328"/>
                    <a:pt x="1836" y="9223"/>
                    <a:pt x="2675" y="9223"/>
                  </a:cubicBezTo>
                  <a:cubicBezTo>
                    <a:pt x="4193" y="9223"/>
                    <a:pt x="5517" y="9566"/>
                    <a:pt x="6525" y="10301"/>
                  </a:cubicBezTo>
                  <a:cubicBezTo>
                    <a:pt x="6733" y="6963"/>
                    <a:pt x="7268" y="4899"/>
                    <a:pt x="10408" y="3043"/>
                  </a:cubicBezTo>
                  <a:lnTo>
                    <a:pt x="10408" y="3043"/>
                  </a:lnTo>
                  <a:cubicBezTo>
                    <a:pt x="8081" y="4012"/>
                    <a:pt x="5980" y="6325"/>
                    <a:pt x="6243" y="9225"/>
                  </a:cubicBezTo>
                  <a:cubicBezTo>
                    <a:pt x="5541" y="6164"/>
                    <a:pt x="6811" y="2752"/>
                    <a:pt x="9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2"/>
            <p:cNvSpPr/>
            <p:nvPr/>
          </p:nvSpPr>
          <p:spPr>
            <a:xfrm>
              <a:off x="5706547" y="2673998"/>
              <a:ext cx="259842" cy="173661"/>
            </a:xfrm>
            <a:custGeom>
              <a:avLst/>
              <a:gdLst/>
              <a:ahLst/>
              <a:cxnLst/>
              <a:rect l="l" t="t" r="r" b="b"/>
              <a:pathLst>
                <a:path w="6404" h="4280" extrusionOk="0">
                  <a:moveTo>
                    <a:pt x="646" y="1"/>
                  </a:moveTo>
                  <a:lnTo>
                    <a:pt x="646" y="1"/>
                  </a:lnTo>
                  <a:cubicBezTo>
                    <a:pt x="1" y="2774"/>
                    <a:pt x="2528" y="4280"/>
                    <a:pt x="5310" y="4280"/>
                  </a:cubicBezTo>
                  <a:cubicBezTo>
                    <a:pt x="5672" y="4280"/>
                    <a:pt x="6039" y="4254"/>
                    <a:pt x="6404" y="4202"/>
                  </a:cubicBezTo>
                  <a:lnTo>
                    <a:pt x="6404" y="4202"/>
                  </a:lnTo>
                  <a:cubicBezTo>
                    <a:pt x="6322" y="4204"/>
                    <a:pt x="6241" y="4205"/>
                    <a:pt x="6161" y="4205"/>
                  </a:cubicBezTo>
                  <a:cubicBezTo>
                    <a:pt x="3004" y="4205"/>
                    <a:pt x="399" y="2711"/>
                    <a:pt x="6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2"/>
            <p:cNvSpPr/>
            <p:nvPr/>
          </p:nvSpPr>
          <p:spPr>
            <a:xfrm>
              <a:off x="5925691" y="2104329"/>
              <a:ext cx="101397" cy="130814"/>
            </a:xfrm>
            <a:custGeom>
              <a:avLst/>
              <a:gdLst/>
              <a:ahLst/>
              <a:cxnLst/>
              <a:rect l="l" t="t" r="r" b="b"/>
              <a:pathLst>
                <a:path w="2499" h="3224" extrusionOk="0">
                  <a:moveTo>
                    <a:pt x="2097" y="0"/>
                  </a:moveTo>
                  <a:cubicBezTo>
                    <a:pt x="1252" y="291"/>
                    <a:pt x="490" y="813"/>
                    <a:pt x="1" y="1769"/>
                  </a:cubicBezTo>
                  <a:cubicBezTo>
                    <a:pt x="555" y="915"/>
                    <a:pt x="1372" y="462"/>
                    <a:pt x="2295" y="208"/>
                  </a:cubicBezTo>
                  <a:lnTo>
                    <a:pt x="2295" y="208"/>
                  </a:lnTo>
                  <a:cubicBezTo>
                    <a:pt x="906" y="1095"/>
                    <a:pt x="472" y="2087"/>
                    <a:pt x="324" y="3223"/>
                  </a:cubicBezTo>
                  <a:cubicBezTo>
                    <a:pt x="786" y="1284"/>
                    <a:pt x="2499" y="448"/>
                    <a:pt x="2499" y="448"/>
                  </a:cubicBezTo>
                  <a:cubicBezTo>
                    <a:pt x="2342" y="245"/>
                    <a:pt x="2249" y="125"/>
                    <a:pt x="20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2"/>
            <p:cNvSpPr/>
            <p:nvPr/>
          </p:nvSpPr>
          <p:spPr>
            <a:xfrm>
              <a:off x="5498966" y="3513652"/>
              <a:ext cx="213019" cy="334419"/>
            </a:xfrm>
            <a:custGeom>
              <a:avLst/>
              <a:gdLst/>
              <a:ahLst/>
              <a:cxnLst/>
              <a:rect l="l" t="t" r="r" b="b"/>
              <a:pathLst>
                <a:path w="5250" h="8242" extrusionOk="0">
                  <a:moveTo>
                    <a:pt x="3140" y="1"/>
                  </a:moveTo>
                  <a:cubicBezTo>
                    <a:pt x="3805" y="2420"/>
                    <a:pt x="2512" y="6778"/>
                    <a:pt x="0" y="7813"/>
                  </a:cubicBezTo>
                  <a:lnTo>
                    <a:pt x="1653" y="8242"/>
                  </a:lnTo>
                  <a:cubicBezTo>
                    <a:pt x="4058" y="7286"/>
                    <a:pt x="5250" y="2969"/>
                    <a:pt x="4566" y="550"/>
                  </a:cubicBezTo>
                  <a:cubicBezTo>
                    <a:pt x="4031" y="324"/>
                    <a:pt x="3523" y="125"/>
                    <a:pt x="3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2"/>
            <p:cNvSpPr/>
            <p:nvPr/>
          </p:nvSpPr>
          <p:spPr>
            <a:xfrm>
              <a:off x="5620731" y="3556378"/>
              <a:ext cx="161123" cy="313807"/>
            </a:xfrm>
            <a:custGeom>
              <a:avLst/>
              <a:gdLst/>
              <a:ahLst/>
              <a:cxnLst/>
              <a:rect l="l" t="t" r="r" b="b"/>
              <a:pathLst>
                <a:path w="3971" h="7734" extrusionOk="0">
                  <a:moveTo>
                    <a:pt x="2604" y="0"/>
                  </a:moveTo>
                  <a:lnTo>
                    <a:pt x="2604" y="0"/>
                  </a:lnTo>
                  <a:cubicBezTo>
                    <a:pt x="3107" y="2955"/>
                    <a:pt x="2166" y="5822"/>
                    <a:pt x="0" y="7545"/>
                  </a:cubicBezTo>
                  <a:lnTo>
                    <a:pt x="670" y="7734"/>
                  </a:lnTo>
                  <a:cubicBezTo>
                    <a:pt x="2780" y="6506"/>
                    <a:pt x="3971" y="2355"/>
                    <a:pt x="3154" y="286"/>
                  </a:cubicBezTo>
                  <a:lnTo>
                    <a:pt x="26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2"/>
            <p:cNvSpPr/>
            <p:nvPr/>
          </p:nvSpPr>
          <p:spPr>
            <a:xfrm>
              <a:off x="6190401" y="4031468"/>
              <a:ext cx="35625" cy="56399"/>
            </a:xfrm>
            <a:custGeom>
              <a:avLst/>
              <a:gdLst/>
              <a:ahLst/>
              <a:cxnLst/>
              <a:rect l="l" t="t" r="r" b="b"/>
              <a:pathLst>
                <a:path w="878" h="1390" extrusionOk="0">
                  <a:moveTo>
                    <a:pt x="652" y="0"/>
                  </a:moveTo>
                  <a:lnTo>
                    <a:pt x="1" y="1274"/>
                  </a:lnTo>
                  <a:lnTo>
                    <a:pt x="227" y="1390"/>
                  </a:lnTo>
                  <a:lnTo>
                    <a:pt x="878" y="116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2"/>
            <p:cNvSpPr/>
            <p:nvPr/>
          </p:nvSpPr>
          <p:spPr>
            <a:xfrm>
              <a:off x="6221116" y="4055244"/>
              <a:ext cx="44267" cy="51936"/>
            </a:xfrm>
            <a:custGeom>
              <a:avLst/>
              <a:gdLst/>
              <a:ahLst/>
              <a:cxnLst/>
              <a:rect l="l" t="t" r="r" b="b"/>
              <a:pathLst>
                <a:path w="1091" h="1280" extrusionOk="0">
                  <a:moveTo>
                    <a:pt x="892" y="0"/>
                  </a:moveTo>
                  <a:lnTo>
                    <a:pt x="1" y="1122"/>
                  </a:lnTo>
                  <a:lnTo>
                    <a:pt x="199" y="1279"/>
                  </a:lnTo>
                  <a:lnTo>
                    <a:pt x="1090" y="157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2"/>
            <p:cNvSpPr/>
            <p:nvPr/>
          </p:nvSpPr>
          <p:spPr>
            <a:xfrm>
              <a:off x="6252967" y="4089165"/>
              <a:ext cx="48933" cy="47797"/>
            </a:xfrm>
            <a:custGeom>
              <a:avLst/>
              <a:gdLst/>
              <a:ahLst/>
              <a:cxnLst/>
              <a:rect l="l" t="t" r="r" b="b"/>
              <a:pathLst>
                <a:path w="1206" h="1178" extrusionOk="0">
                  <a:moveTo>
                    <a:pt x="1030" y="0"/>
                  </a:moveTo>
                  <a:lnTo>
                    <a:pt x="1" y="993"/>
                  </a:lnTo>
                  <a:lnTo>
                    <a:pt x="181" y="1177"/>
                  </a:lnTo>
                  <a:lnTo>
                    <a:pt x="1206" y="180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2"/>
            <p:cNvSpPr/>
            <p:nvPr/>
          </p:nvSpPr>
          <p:spPr>
            <a:xfrm>
              <a:off x="6288186" y="4132052"/>
              <a:ext cx="50435" cy="46296"/>
            </a:xfrm>
            <a:custGeom>
              <a:avLst/>
              <a:gdLst/>
              <a:ahLst/>
              <a:cxnLst/>
              <a:rect l="l" t="t" r="r" b="b"/>
              <a:pathLst>
                <a:path w="1243" h="1141" extrusionOk="0">
                  <a:moveTo>
                    <a:pt x="1072" y="0"/>
                  </a:moveTo>
                  <a:lnTo>
                    <a:pt x="1" y="947"/>
                  </a:lnTo>
                  <a:lnTo>
                    <a:pt x="167" y="1141"/>
                  </a:lnTo>
                  <a:lnTo>
                    <a:pt x="1243" y="190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2"/>
            <p:cNvSpPr/>
            <p:nvPr/>
          </p:nvSpPr>
          <p:spPr>
            <a:xfrm>
              <a:off x="7484168" y="2787527"/>
              <a:ext cx="57738" cy="120873"/>
            </a:xfrm>
            <a:custGeom>
              <a:avLst/>
              <a:gdLst/>
              <a:ahLst/>
              <a:cxnLst/>
              <a:rect l="l" t="t" r="r" b="b"/>
              <a:pathLst>
                <a:path w="1423" h="2979" extrusionOk="0">
                  <a:moveTo>
                    <a:pt x="1256" y="1"/>
                  </a:moveTo>
                  <a:cubicBezTo>
                    <a:pt x="379" y="776"/>
                    <a:pt x="0" y="1774"/>
                    <a:pt x="129" y="2979"/>
                  </a:cubicBezTo>
                  <a:lnTo>
                    <a:pt x="383" y="2951"/>
                  </a:lnTo>
                  <a:cubicBezTo>
                    <a:pt x="259" y="1820"/>
                    <a:pt x="600" y="915"/>
                    <a:pt x="1422" y="190"/>
                  </a:cubicBezTo>
                  <a:lnTo>
                    <a:pt x="12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2"/>
            <p:cNvSpPr/>
            <p:nvPr/>
          </p:nvSpPr>
          <p:spPr>
            <a:xfrm>
              <a:off x="7529125" y="2802702"/>
              <a:ext cx="57738" cy="120873"/>
            </a:xfrm>
            <a:custGeom>
              <a:avLst/>
              <a:gdLst/>
              <a:ahLst/>
              <a:cxnLst/>
              <a:rect l="l" t="t" r="r" b="b"/>
              <a:pathLst>
                <a:path w="1423" h="2979" extrusionOk="0">
                  <a:moveTo>
                    <a:pt x="1256" y="1"/>
                  </a:moveTo>
                  <a:cubicBezTo>
                    <a:pt x="379" y="776"/>
                    <a:pt x="0" y="1774"/>
                    <a:pt x="129" y="2979"/>
                  </a:cubicBezTo>
                  <a:lnTo>
                    <a:pt x="383" y="2951"/>
                  </a:lnTo>
                  <a:cubicBezTo>
                    <a:pt x="259" y="1820"/>
                    <a:pt x="596" y="920"/>
                    <a:pt x="1422" y="195"/>
                  </a:cubicBezTo>
                  <a:lnTo>
                    <a:pt x="12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2"/>
            <p:cNvSpPr/>
            <p:nvPr/>
          </p:nvSpPr>
          <p:spPr>
            <a:xfrm>
              <a:off x="7574081" y="2816578"/>
              <a:ext cx="57738" cy="120873"/>
            </a:xfrm>
            <a:custGeom>
              <a:avLst/>
              <a:gdLst/>
              <a:ahLst/>
              <a:cxnLst/>
              <a:rect l="l" t="t" r="r" b="b"/>
              <a:pathLst>
                <a:path w="1423" h="2979" extrusionOk="0">
                  <a:moveTo>
                    <a:pt x="1256" y="0"/>
                  </a:moveTo>
                  <a:cubicBezTo>
                    <a:pt x="379" y="776"/>
                    <a:pt x="0" y="1773"/>
                    <a:pt x="130" y="2978"/>
                  </a:cubicBezTo>
                  <a:lnTo>
                    <a:pt x="383" y="2951"/>
                  </a:lnTo>
                  <a:cubicBezTo>
                    <a:pt x="259" y="1820"/>
                    <a:pt x="596" y="919"/>
                    <a:pt x="1422" y="190"/>
                  </a:cubicBez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2"/>
            <p:cNvSpPr/>
            <p:nvPr/>
          </p:nvSpPr>
          <p:spPr>
            <a:xfrm>
              <a:off x="7621676" y="2833051"/>
              <a:ext cx="57738" cy="120873"/>
            </a:xfrm>
            <a:custGeom>
              <a:avLst/>
              <a:gdLst/>
              <a:ahLst/>
              <a:cxnLst/>
              <a:rect l="l" t="t" r="r" b="b"/>
              <a:pathLst>
                <a:path w="1423" h="2979" extrusionOk="0">
                  <a:moveTo>
                    <a:pt x="1256" y="1"/>
                  </a:moveTo>
                  <a:cubicBezTo>
                    <a:pt x="379" y="772"/>
                    <a:pt x="0" y="1769"/>
                    <a:pt x="134" y="2979"/>
                  </a:cubicBezTo>
                  <a:lnTo>
                    <a:pt x="383" y="2946"/>
                  </a:lnTo>
                  <a:cubicBezTo>
                    <a:pt x="263" y="1815"/>
                    <a:pt x="600" y="915"/>
                    <a:pt x="1422" y="190"/>
                  </a:cubicBezTo>
                  <a:lnTo>
                    <a:pt x="12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2"/>
            <p:cNvSpPr/>
            <p:nvPr/>
          </p:nvSpPr>
          <p:spPr>
            <a:xfrm>
              <a:off x="5179156" y="1085578"/>
              <a:ext cx="352069" cy="213384"/>
            </a:xfrm>
            <a:custGeom>
              <a:avLst/>
              <a:gdLst/>
              <a:ahLst/>
              <a:cxnLst/>
              <a:rect l="l" t="t" r="r" b="b"/>
              <a:pathLst>
                <a:path w="8677" h="5259" extrusionOk="0">
                  <a:moveTo>
                    <a:pt x="1" y="1"/>
                  </a:moveTo>
                  <a:cubicBezTo>
                    <a:pt x="1" y="1"/>
                    <a:pt x="1" y="1871"/>
                    <a:pt x="185" y="2351"/>
                  </a:cubicBezTo>
                  <a:cubicBezTo>
                    <a:pt x="846" y="3582"/>
                    <a:pt x="4020" y="5259"/>
                    <a:pt x="6254" y="5259"/>
                  </a:cubicBezTo>
                  <a:cubicBezTo>
                    <a:pt x="6316" y="5259"/>
                    <a:pt x="6377" y="5258"/>
                    <a:pt x="6437" y="5255"/>
                  </a:cubicBezTo>
                  <a:cubicBezTo>
                    <a:pt x="8676" y="5153"/>
                    <a:pt x="8362" y="2143"/>
                    <a:pt x="8362" y="214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8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2"/>
            <p:cNvSpPr/>
            <p:nvPr/>
          </p:nvSpPr>
          <p:spPr>
            <a:xfrm>
              <a:off x="5179156" y="1085578"/>
              <a:ext cx="341926" cy="187497"/>
            </a:xfrm>
            <a:custGeom>
              <a:avLst/>
              <a:gdLst/>
              <a:ahLst/>
              <a:cxnLst/>
              <a:rect l="l" t="t" r="r" b="b"/>
              <a:pathLst>
                <a:path w="8427" h="4621" extrusionOk="0">
                  <a:moveTo>
                    <a:pt x="1" y="1"/>
                  </a:moveTo>
                  <a:cubicBezTo>
                    <a:pt x="1" y="1"/>
                    <a:pt x="167" y="832"/>
                    <a:pt x="352" y="1312"/>
                  </a:cubicBezTo>
                  <a:cubicBezTo>
                    <a:pt x="2998" y="4004"/>
                    <a:pt x="5038" y="4620"/>
                    <a:pt x="6351" y="4620"/>
                  </a:cubicBezTo>
                  <a:cubicBezTo>
                    <a:pt x="7462" y="4620"/>
                    <a:pt x="8053" y="4179"/>
                    <a:pt x="8053" y="4179"/>
                  </a:cubicBezTo>
                  <a:cubicBezTo>
                    <a:pt x="8288" y="3662"/>
                    <a:pt x="8427" y="3025"/>
                    <a:pt x="8362" y="214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72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2"/>
            <p:cNvSpPr/>
            <p:nvPr/>
          </p:nvSpPr>
          <p:spPr>
            <a:xfrm>
              <a:off x="5366328" y="2736402"/>
              <a:ext cx="388181" cy="168995"/>
            </a:xfrm>
            <a:custGeom>
              <a:avLst/>
              <a:gdLst/>
              <a:ahLst/>
              <a:cxnLst/>
              <a:rect l="l" t="t" r="r" b="b"/>
              <a:pathLst>
                <a:path w="9567" h="4165" extrusionOk="0">
                  <a:moveTo>
                    <a:pt x="9077" y="0"/>
                  </a:moveTo>
                  <a:cubicBezTo>
                    <a:pt x="7018" y="767"/>
                    <a:pt x="4788" y="1164"/>
                    <a:pt x="2415" y="1279"/>
                  </a:cubicBezTo>
                  <a:cubicBezTo>
                    <a:pt x="2782" y="1299"/>
                    <a:pt x="3146" y="1309"/>
                    <a:pt x="3507" y="1309"/>
                  </a:cubicBezTo>
                  <a:cubicBezTo>
                    <a:pt x="5392" y="1309"/>
                    <a:pt x="7201" y="1033"/>
                    <a:pt x="8925" y="448"/>
                  </a:cubicBezTo>
                  <a:lnTo>
                    <a:pt x="8925" y="448"/>
                  </a:lnTo>
                  <a:cubicBezTo>
                    <a:pt x="6649" y="2018"/>
                    <a:pt x="3500" y="2817"/>
                    <a:pt x="0" y="3302"/>
                  </a:cubicBezTo>
                  <a:cubicBezTo>
                    <a:pt x="3546" y="3057"/>
                    <a:pt x="6704" y="2323"/>
                    <a:pt x="9170" y="716"/>
                  </a:cubicBezTo>
                  <a:lnTo>
                    <a:pt x="9170" y="716"/>
                  </a:lnTo>
                  <a:cubicBezTo>
                    <a:pt x="8519" y="1893"/>
                    <a:pt x="7392" y="3038"/>
                    <a:pt x="6072" y="4165"/>
                  </a:cubicBezTo>
                  <a:cubicBezTo>
                    <a:pt x="7618" y="3232"/>
                    <a:pt x="8874" y="2189"/>
                    <a:pt x="9567" y="919"/>
                  </a:cubicBezTo>
                  <a:lnTo>
                    <a:pt x="90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2"/>
            <p:cNvSpPr/>
            <p:nvPr/>
          </p:nvSpPr>
          <p:spPr>
            <a:xfrm>
              <a:off x="5183295" y="1207180"/>
              <a:ext cx="350933" cy="135155"/>
            </a:xfrm>
            <a:custGeom>
              <a:avLst/>
              <a:gdLst/>
              <a:ahLst/>
              <a:cxnLst/>
              <a:rect l="l" t="t" r="r" b="b"/>
              <a:pathLst>
                <a:path w="8649" h="3331" extrusionOk="0">
                  <a:moveTo>
                    <a:pt x="0" y="0"/>
                  </a:moveTo>
                  <a:lnTo>
                    <a:pt x="0" y="0"/>
                  </a:lnTo>
                  <a:cubicBezTo>
                    <a:pt x="1072" y="2090"/>
                    <a:pt x="3757" y="3330"/>
                    <a:pt x="5865" y="3330"/>
                  </a:cubicBezTo>
                  <a:cubicBezTo>
                    <a:pt x="7245" y="3330"/>
                    <a:pt x="8378" y="2798"/>
                    <a:pt x="8648" y="1626"/>
                  </a:cubicBezTo>
                  <a:lnTo>
                    <a:pt x="8648" y="1626"/>
                  </a:lnTo>
                  <a:cubicBezTo>
                    <a:pt x="8305" y="2407"/>
                    <a:pt x="7237" y="2917"/>
                    <a:pt x="5859" y="2917"/>
                  </a:cubicBezTo>
                  <a:cubicBezTo>
                    <a:pt x="4120" y="2917"/>
                    <a:pt x="1889" y="210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2"/>
            <p:cNvSpPr/>
            <p:nvPr/>
          </p:nvSpPr>
          <p:spPr>
            <a:xfrm>
              <a:off x="5498966" y="2931608"/>
              <a:ext cx="116004" cy="183074"/>
            </a:xfrm>
            <a:custGeom>
              <a:avLst/>
              <a:gdLst/>
              <a:ahLst/>
              <a:cxnLst/>
              <a:rect l="l" t="t" r="r" b="b"/>
              <a:pathLst>
                <a:path w="2859" h="4512" extrusionOk="0">
                  <a:moveTo>
                    <a:pt x="2858" y="0"/>
                  </a:moveTo>
                  <a:lnTo>
                    <a:pt x="0" y="4225"/>
                  </a:lnTo>
                  <a:lnTo>
                    <a:pt x="660" y="4511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2"/>
            <p:cNvSpPr/>
            <p:nvPr/>
          </p:nvSpPr>
          <p:spPr>
            <a:xfrm>
              <a:off x="5344945" y="2707554"/>
              <a:ext cx="101600" cy="39763"/>
            </a:xfrm>
            <a:custGeom>
              <a:avLst/>
              <a:gdLst/>
              <a:ahLst/>
              <a:cxnLst/>
              <a:rect l="l" t="t" r="r" b="b"/>
              <a:pathLst>
                <a:path w="2504" h="980" extrusionOk="0">
                  <a:moveTo>
                    <a:pt x="2503" y="0"/>
                  </a:moveTo>
                  <a:lnTo>
                    <a:pt x="2503" y="0"/>
                  </a:lnTo>
                  <a:cubicBezTo>
                    <a:pt x="1866" y="47"/>
                    <a:pt x="1271" y="33"/>
                    <a:pt x="204" y="601"/>
                  </a:cubicBezTo>
                  <a:lnTo>
                    <a:pt x="1" y="979"/>
                  </a:lnTo>
                  <a:cubicBezTo>
                    <a:pt x="1" y="979"/>
                    <a:pt x="910" y="217"/>
                    <a:pt x="25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2"/>
            <p:cNvSpPr/>
            <p:nvPr/>
          </p:nvSpPr>
          <p:spPr>
            <a:xfrm>
              <a:off x="5104052" y="978988"/>
              <a:ext cx="79284" cy="133451"/>
            </a:xfrm>
            <a:custGeom>
              <a:avLst/>
              <a:gdLst/>
              <a:ahLst/>
              <a:cxnLst/>
              <a:rect l="l" t="t" r="r" b="b"/>
              <a:pathLst>
                <a:path w="1954" h="3289" extrusionOk="0">
                  <a:moveTo>
                    <a:pt x="236" y="1"/>
                  </a:moveTo>
                  <a:lnTo>
                    <a:pt x="236" y="1"/>
                  </a:lnTo>
                  <a:cubicBezTo>
                    <a:pt x="0" y="1257"/>
                    <a:pt x="993" y="2739"/>
                    <a:pt x="1759" y="3288"/>
                  </a:cubicBezTo>
                  <a:lnTo>
                    <a:pt x="1953" y="2346"/>
                  </a:lnTo>
                  <a:lnTo>
                    <a:pt x="1953" y="78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72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2"/>
            <p:cNvSpPr/>
            <p:nvPr/>
          </p:nvSpPr>
          <p:spPr>
            <a:xfrm>
              <a:off x="5074352" y="654146"/>
              <a:ext cx="527313" cy="594180"/>
            </a:xfrm>
            <a:custGeom>
              <a:avLst/>
              <a:gdLst/>
              <a:ahLst/>
              <a:cxnLst/>
              <a:rect l="l" t="t" r="r" b="b"/>
              <a:pathLst>
                <a:path w="12996" h="14644" extrusionOk="0">
                  <a:moveTo>
                    <a:pt x="6287" y="1"/>
                  </a:moveTo>
                  <a:lnTo>
                    <a:pt x="2847" y="2374"/>
                  </a:lnTo>
                  <a:lnTo>
                    <a:pt x="2362" y="5393"/>
                  </a:lnTo>
                  <a:cubicBezTo>
                    <a:pt x="2078" y="5157"/>
                    <a:pt x="1817" y="5055"/>
                    <a:pt x="1589" y="5055"/>
                  </a:cubicBezTo>
                  <a:cubicBezTo>
                    <a:pt x="288" y="5055"/>
                    <a:pt x="0" y="8368"/>
                    <a:pt x="2007" y="9267"/>
                  </a:cubicBezTo>
                  <a:cubicBezTo>
                    <a:pt x="2030" y="9272"/>
                    <a:pt x="2025" y="9770"/>
                    <a:pt x="2030" y="9826"/>
                  </a:cubicBezTo>
                  <a:cubicBezTo>
                    <a:pt x="2048" y="10011"/>
                    <a:pt x="2080" y="10195"/>
                    <a:pt x="2127" y="10375"/>
                  </a:cubicBezTo>
                  <a:cubicBezTo>
                    <a:pt x="2214" y="10722"/>
                    <a:pt x="2348" y="11059"/>
                    <a:pt x="2533" y="11368"/>
                  </a:cubicBezTo>
                  <a:cubicBezTo>
                    <a:pt x="3262" y="12624"/>
                    <a:pt x="4588" y="13436"/>
                    <a:pt x="5903" y="13963"/>
                  </a:cubicBezTo>
                  <a:cubicBezTo>
                    <a:pt x="6886" y="14350"/>
                    <a:pt x="7916" y="14643"/>
                    <a:pt x="8976" y="14643"/>
                  </a:cubicBezTo>
                  <a:cubicBezTo>
                    <a:pt x="9092" y="14643"/>
                    <a:pt x="9208" y="14640"/>
                    <a:pt x="9325" y="14632"/>
                  </a:cubicBezTo>
                  <a:cubicBezTo>
                    <a:pt x="10267" y="14568"/>
                    <a:pt x="10945" y="13917"/>
                    <a:pt x="11379" y="13132"/>
                  </a:cubicBezTo>
                  <a:cubicBezTo>
                    <a:pt x="12187" y="11673"/>
                    <a:pt x="12677" y="9877"/>
                    <a:pt x="12792" y="8215"/>
                  </a:cubicBezTo>
                  <a:cubicBezTo>
                    <a:pt x="12931" y="6252"/>
                    <a:pt x="12995" y="3565"/>
                    <a:pt x="12995" y="3565"/>
                  </a:cubicBezTo>
                  <a:lnTo>
                    <a:pt x="12649" y="1843"/>
                  </a:lnTo>
                  <a:lnTo>
                    <a:pt x="9712" y="1104"/>
                  </a:lnTo>
                  <a:lnTo>
                    <a:pt x="6287" y="1"/>
                  </a:lnTo>
                  <a:close/>
                </a:path>
              </a:pathLst>
            </a:custGeom>
            <a:solidFill>
              <a:srgbClr val="D8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2"/>
            <p:cNvSpPr/>
            <p:nvPr/>
          </p:nvSpPr>
          <p:spPr>
            <a:xfrm>
              <a:off x="5114155" y="555063"/>
              <a:ext cx="572716" cy="410497"/>
            </a:xfrm>
            <a:custGeom>
              <a:avLst/>
              <a:gdLst/>
              <a:ahLst/>
              <a:cxnLst/>
              <a:rect l="l" t="t" r="r" b="b"/>
              <a:pathLst>
                <a:path w="14115" h="10117" extrusionOk="0">
                  <a:moveTo>
                    <a:pt x="6010" y="1"/>
                  </a:moveTo>
                  <a:cubicBezTo>
                    <a:pt x="5115" y="1"/>
                    <a:pt x="4580" y="524"/>
                    <a:pt x="3731" y="1118"/>
                  </a:cubicBezTo>
                  <a:cubicBezTo>
                    <a:pt x="3270" y="1436"/>
                    <a:pt x="2605" y="1838"/>
                    <a:pt x="2074" y="2046"/>
                  </a:cubicBezTo>
                  <a:cubicBezTo>
                    <a:pt x="1889" y="2124"/>
                    <a:pt x="1690" y="2166"/>
                    <a:pt x="1506" y="2263"/>
                  </a:cubicBezTo>
                  <a:cubicBezTo>
                    <a:pt x="1021" y="2507"/>
                    <a:pt x="753" y="3038"/>
                    <a:pt x="652" y="3560"/>
                  </a:cubicBezTo>
                  <a:cubicBezTo>
                    <a:pt x="545" y="4077"/>
                    <a:pt x="559" y="4617"/>
                    <a:pt x="444" y="5135"/>
                  </a:cubicBezTo>
                  <a:cubicBezTo>
                    <a:pt x="352" y="5555"/>
                    <a:pt x="171" y="5961"/>
                    <a:pt x="75" y="6386"/>
                  </a:cubicBezTo>
                  <a:cubicBezTo>
                    <a:pt x="38" y="6538"/>
                    <a:pt x="14" y="6695"/>
                    <a:pt x="10" y="6852"/>
                  </a:cubicBezTo>
                  <a:cubicBezTo>
                    <a:pt x="1" y="6991"/>
                    <a:pt x="10" y="7129"/>
                    <a:pt x="33" y="7263"/>
                  </a:cubicBezTo>
                  <a:cubicBezTo>
                    <a:pt x="51" y="7355"/>
                    <a:pt x="84" y="7545"/>
                    <a:pt x="171" y="7586"/>
                  </a:cubicBezTo>
                  <a:cubicBezTo>
                    <a:pt x="196" y="7598"/>
                    <a:pt x="223" y="7602"/>
                    <a:pt x="252" y="7602"/>
                  </a:cubicBezTo>
                  <a:cubicBezTo>
                    <a:pt x="326" y="7602"/>
                    <a:pt x="408" y="7573"/>
                    <a:pt x="472" y="7563"/>
                  </a:cubicBezTo>
                  <a:cubicBezTo>
                    <a:pt x="502" y="7560"/>
                    <a:pt x="533" y="7559"/>
                    <a:pt x="564" y="7559"/>
                  </a:cubicBezTo>
                  <a:cubicBezTo>
                    <a:pt x="680" y="7559"/>
                    <a:pt x="796" y="7580"/>
                    <a:pt x="906" y="7628"/>
                  </a:cubicBezTo>
                  <a:cubicBezTo>
                    <a:pt x="1215" y="7766"/>
                    <a:pt x="1404" y="8062"/>
                    <a:pt x="1566" y="8348"/>
                  </a:cubicBezTo>
                  <a:cubicBezTo>
                    <a:pt x="1898" y="8939"/>
                    <a:pt x="1737" y="9484"/>
                    <a:pt x="1995" y="10107"/>
                  </a:cubicBezTo>
                  <a:cubicBezTo>
                    <a:pt x="2420" y="9932"/>
                    <a:pt x="2669" y="10116"/>
                    <a:pt x="3053" y="8570"/>
                  </a:cubicBezTo>
                  <a:cubicBezTo>
                    <a:pt x="3196" y="8016"/>
                    <a:pt x="3426" y="7438"/>
                    <a:pt x="3930" y="7138"/>
                  </a:cubicBezTo>
                  <a:cubicBezTo>
                    <a:pt x="4165" y="6991"/>
                    <a:pt x="4438" y="6921"/>
                    <a:pt x="4673" y="6797"/>
                  </a:cubicBezTo>
                  <a:cubicBezTo>
                    <a:pt x="5453" y="6363"/>
                    <a:pt x="5666" y="5375"/>
                    <a:pt x="5573" y="4516"/>
                  </a:cubicBezTo>
                  <a:cubicBezTo>
                    <a:pt x="5560" y="4442"/>
                    <a:pt x="5555" y="4350"/>
                    <a:pt x="5606" y="4290"/>
                  </a:cubicBezTo>
                  <a:cubicBezTo>
                    <a:pt x="5633" y="4267"/>
                    <a:pt x="5666" y="4243"/>
                    <a:pt x="5698" y="4230"/>
                  </a:cubicBezTo>
                  <a:cubicBezTo>
                    <a:pt x="5876" y="4149"/>
                    <a:pt x="6065" y="4116"/>
                    <a:pt x="6258" y="4116"/>
                  </a:cubicBezTo>
                  <a:cubicBezTo>
                    <a:pt x="6643" y="4116"/>
                    <a:pt x="7044" y="4248"/>
                    <a:pt x="7397" y="4405"/>
                  </a:cubicBezTo>
                  <a:cubicBezTo>
                    <a:pt x="7924" y="4643"/>
                    <a:pt x="8455" y="4931"/>
                    <a:pt x="9041" y="4931"/>
                  </a:cubicBezTo>
                  <a:cubicBezTo>
                    <a:pt x="9045" y="4931"/>
                    <a:pt x="9050" y="4931"/>
                    <a:pt x="9055" y="4931"/>
                  </a:cubicBezTo>
                  <a:cubicBezTo>
                    <a:pt x="9369" y="4927"/>
                    <a:pt x="9687" y="4831"/>
                    <a:pt x="10008" y="4831"/>
                  </a:cubicBezTo>
                  <a:cubicBezTo>
                    <a:pt x="10060" y="4831"/>
                    <a:pt x="10111" y="4833"/>
                    <a:pt x="10163" y="4839"/>
                  </a:cubicBezTo>
                  <a:cubicBezTo>
                    <a:pt x="10754" y="4899"/>
                    <a:pt x="11229" y="5370"/>
                    <a:pt x="11492" y="5882"/>
                  </a:cubicBezTo>
                  <a:cubicBezTo>
                    <a:pt x="11760" y="6400"/>
                    <a:pt x="12014" y="7051"/>
                    <a:pt x="11959" y="7711"/>
                  </a:cubicBezTo>
                  <a:lnTo>
                    <a:pt x="11862" y="9821"/>
                  </a:lnTo>
                  <a:cubicBezTo>
                    <a:pt x="12568" y="8302"/>
                    <a:pt x="13349" y="8981"/>
                    <a:pt x="13330" y="7254"/>
                  </a:cubicBezTo>
                  <a:cubicBezTo>
                    <a:pt x="13312" y="6834"/>
                    <a:pt x="14115" y="5693"/>
                    <a:pt x="14027" y="5287"/>
                  </a:cubicBezTo>
                  <a:cubicBezTo>
                    <a:pt x="13995" y="5116"/>
                    <a:pt x="13930" y="5024"/>
                    <a:pt x="13884" y="4793"/>
                  </a:cubicBezTo>
                  <a:cubicBezTo>
                    <a:pt x="13838" y="4562"/>
                    <a:pt x="13866" y="4327"/>
                    <a:pt x="13880" y="4096"/>
                  </a:cubicBezTo>
                  <a:cubicBezTo>
                    <a:pt x="13912" y="3366"/>
                    <a:pt x="13746" y="2572"/>
                    <a:pt x="13155" y="2106"/>
                  </a:cubicBezTo>
                  <a:cubicBezTo>
                    <a:pt x="12942" y="1935"/>
                    <a:pt x="12688" y="1819"/>
                    <a:pt x="12462" y="1676"/>
                  </a:cubicBezTo>
                  <a:cubicBezTo>
                    <a:pt x="11880" y="1298"/>
                    <a:pt x="11483" y="688"/>
                    <a:pt x="10878" y="342"/>
                  </a:cubicBezTo>
                  <a:cubicBezTo>
                    <a:pt x="10533" y="149"/>
                    <a:pt x="10147" y="48"/>
                    <a:pt x="9759" y="48"/>
                  </a:cubicBezTo>
                  <a:cubicBezTo>
                    <a:pt x="9618" y="48"/>
                    <a:pt x="9476" y="61"/>
                    <a:pt x="9336" y="88"/>
                  </a:cubicBezTo>
                  <a:cubicBezTo>
                    <a:pt x="8815" y="190"/>
                    <a:pt x="8330" y="476"/>
                    <a:pt x="7799" y="481"/>
                  </a:cubicBezTo>
                  <a:cubicBezTo>
                    <a:pt x="7531" y="481"/>
                    <a:pt x="6778" y="97"/>
                    <a:pt x="6515" y="51"/>
                  </a:cubicBezTo>
                  <a:cubicBezTo>
                    <a:pt x="6333" y="17"/>
                    <a:pt x="6166" y="1"/>
                    <a:pt x="6010" y="1"/>
                  </a:cubicBezTo>
                  <a:close/>
                </a:path>
              </a:pathLst>
            </a:custGeom>
            <a:solidFill>
              <a:srgbClr val="72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2"/>
            <p:cNvSpPr/>
            <p:nvPr/>
          </p:nvSpPr>
          <p:spPr>
            <a:xfrm>
              <a:off x="5154811" y="1020212"/>
              <a:ext cx="35057" cy="27753"/>
            </a:xfrm>
            <a:custGeom>
              <a:avLst/>
              <a:gdLst/>
              <a:ahLst/>
              <a:cxnLst/>
              <a:rect l="l" t="t" r="r" b="b"/>
              <a:pathLst>
                <a:path w="864" h="684" extrusionOk="0">
                  <a:moveTo>
                    <a:pt x="864" y="0"/>
                  </a:moveTo>
                  <a:cubicBezTo>
                    <a:pt x="744" y="236"/>
                    <a:pt x="520" y="293"/>
                    <a:pt x="334" y="293"/>
                  </a:cubicBezTo>
                  <a:cubicBezTo>
                    <a:pt x="163" y="293"/>
                    <a:pt x="24" y="245"/>
                    <a:pt x="24" y="245"/>
                  </a:cubicBezTo>
                  <a:lnTo>
                    <a:pt x="24" y="245"/>
                  </a:lnTo>
                  <a:cubicBezTo>
                    <a:pt x="1" y="388"/>
                    <a:pt x="5" y="536"/>
                    <a:pt x="33" y="684"/>
                  </a:cubicBezTo>
                  <a:cubicBezTo>
                    <a:pt x="508" y="578"/>
                    <a:pt x="758" y="338"/>
                    <a:pt x="864" y="0"/>
                  </a:cubicBezTo>
                  <a:close/>
                </a:path>
              </a:pathLst>
            </a:custGeom>
            <a:solidFill>
              <a:srgbClr val="72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3" name="Google Shape;3043;p52"/>
          <p:cNvGrpSpPr/>
          <p:nvPr/>
        </p:nvGrpSpPr>
        <p:grpSpPr>
          <a:xfrm>
            <a:off x="7081020" y="2611284"/>
            <a:ext cx="2999570" cy="2934817"/>
            <a:chOff x="6816275" y="3178227"/>
            <a:chExt cx="1614495" cy="1579642"/>
          </a:xfrm>
        </p:grpSpPr>
        <p:sp>
          <p:nvSpPr>
            <p:cNvPr id="3044" name="Google Shape;3044;p52"/>
            <p:cNvSpPr/>
            <p:nvPr/>
          </p:nvSpPr>
          <p:spPr>
            <a:xfrm>
              <a:off x="6833698" y="3178227"/>
              <a:ext cx="1579520" cy="1579528"/>
            </a:xfrm>
            <a:custGeom>
              <a:avLst/>
              <a:gdLst/>
              <a:ahLst/>
              <a:cxnLst/>
              <a:rect l="l" t="t" r="r" b="b"/>
              <a:pathLst>
                <a:path w="209416" h="209417" extrusionOk="0">
                  <a:moveTo>
                    <a:pt x="104711" y="1"/>
                  </a:moveTo>
                  <a:cubicBezTo>
                    <a:pt x="76937" y="1"/>
                    <a:pt x="50306" y="11036"/>
                    <a:pt x="30668" y="30669"/>
                  </a:cubicBezTo>
                  <a:cubicBezTo>
                    <a:pt x="11036" y="50306"/>
                    <a:pt x="1" y="76937"/>
                    <a:pt x="1" y="104711"/>
                  </a:cubicBezTo>
                  <a:cubicBezTo>
                    <a:pt x="1" y="132480"/>
                    <a:pt x="11036" y="159110"/>
                    <a:pt x="30668" y="178748"/>
                  </a:cubicBezTo>
                  <a:cubicBezTo>
                    <a:pt x="50306" y="198386"/>
                    <a:pt x="76937" y="209416"/>
                    <a:pt x="104711" y="209416"/>
                  </a:cubicBezTo>
                  <a:cubicBezTo>
                    <a:pt x="132480" y="209416"/>
                    <a:pt x="159110" y="198386"/>
                    <a:pt x="178748" y="178748"/>
                  </a:cubicBezTo>
                  <a:cubicBezTo>
                    <a:pt x="198385" y="159110"/>
                    <a:pt x="209415" y="132480"/>
                    <a:pt x="209415" y="104711"/>
                  </a:cubicBezTo>
                  <a:cubicBezTo>
                    <a:pt x="209415" y="76937"/>
                    <a:pt x="198385" y="50306"/>
                    <a:pt x="178748" y="30669"/>
                  </a:cubicBezTo>
                  <a:cubicBezTo>
                    <a:pt x="159110" y="11036"/>
                    <a:pt x="132480" y="1"/>
                    <a:pt x="1047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2"/>
            <p:cNvSpPr/>
            <p:nvPr/>
          </p:nvSpPr>
          <p:spPr>
            <a:xfrm>
              <a:off x="6921672" y="3553294"/>
              <a:ext cx="1504653" cy="1204575"/>
            </a:xfrm>
            <a:custGeom>
              <a:avLst/>
              <a:gdLst/>
              <a:ahLst/>
              <a:cxnLst/>
              <a:rect l="l" t="t" r="r" b="b"/>
              <a:pathLst>
                <a:path w="199490" h="159705" extrusionOk="0">
                  <a:moveTo>
                    <a:pt x="182157" y="1"/>
                  </a:moveTo>
                  <a:cubicBezTo>
                    <a:pt x="175060" y="38037"/>
                    <a:pt x="150124" y="115112"/>
                    <a:pt x="64617" y="115112"/>
                  </a:cubicBezTo>
                  <a:cubicBezTo>
                    <a:pt x="46072" y="115112"/>
                    <a:pt x="24679" y="111486"/>
                    <a:pt x="0" y="103051"/>
                  </a:cubicBezTo>
                  <a:lnTo>
                    <a:pt x="0" y="103051"/>
                  </a:lnTo>
                  <a:cubicBezTo>
                    <a:pt x="15859" y="133669"/>
                    <a:pt x="46487" y="155830"/>
                    <a:pt x="83374" y="159251"/>
                  </a:cubicBezTo>
                  <a:cubicBezTo>
                    <a:pt x="86661" y="159555"/>
                    <a:pt x="89926" y="159705"/>
                    <a:pt x="93163" y="159705"/>
                  </a:cubicBezTo>
                  <a:cubicBezTo>
                    <a:pt x="146632" y="159705"/>
                    <a:pt x="192269" y="118954"/>
                    <a:pt x="197303" y="64656"/>
                  </a:cubicBezTo>
                  <a:cubicBezTo>
                    <a:pt x="199490" y="41116"/>
                    <a:pt x="193703" y="18674"/>
                    <a:pt x="182157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2"/>
            <p:cNvSpPr/>
            <p:nvPr/>
          </p:nvSpPr>
          <p:spPr>
            <a:xfrm>
              <a:off x="6816275" y="3183431"/>
              <a:ext cx="1614495" cy="1569202"/>
            </a:xfrm>
            <a:custGeom>
              <a:avLst/>
              <a:gdLst/>
              <a:ahLst/>
              <a:cxnLst/>
              <a:rect l="l" t="t" r="r" b="b"/>
              <a:pathLst>
                <a:path w="214053" h="208048" extrusionOk="0">
                  <a:moveTo>
                    <a:pt x="94993" y="0"/>
                  </a:moveTo>
                  <a:lnTo>
                    <a:pt x="94993" y="0"/>
                  </a:lnTo>
                  <a:cubicBezTo>
                    <a:pt x="72484" y="2580"/>
                    <a:pt x="51910" y="12376"/>
                    <a:pt x="35889" y="27203"/>
                  </a:cubicBezTo>
                  <a:lnTo>
                    <a:pt x="70611" y="30427"/>
                  </a:lnTo>
                  <a:lnTo>
                    <a:pt x="86946" y="65940"/>
                  </a:lnTo>
                  <a:lnTo>
                    <a:pt x="64370" y="97836"/>
                  </a:lnTo>
                  <a:lnTo>
                    <a:pt x="25431" y="94230"/>
                  </a:lnTo>
                  <a:lnTo>
                    <a:pt x="10862" y="62559"/>
                  </a:lnTo>
                  <a:cubicBezTo>
                    <a:pt x="2086" y="82937"/>
                    <a:pt x="0" y="105574"/>
                    <a:pt x="4913" y="127214"/>
                  </a:cubicBezTo>
                  <a:lnTo>
                    <a:pt x="25094" y="98705"/>
                  </a:lnTo>
                  <a:lnTo>
                    <a:pt x="64028" y="102316"/>
                  </a:lnTo>
                  <a:lnTo>
                    <a:pt x="80346" y="137801"/>
                  </a:lnTo>
                  <a:lnTo>
                    <a:pt x="57753" y="169725"/>
                  </a:lnTo>
                  <a:lnTo>
                    <a:pt x="23003" y="166501"/>
                  </a:lnTo>
                  <a:lnTo>
                    <a:pt x="23003" y="166501"/>
                  </a:lnTo>
                  <a:cubicBezTo>
                    <a:pt x="36029" y="183997"/>
                    <a:pt x="54433" y="197393"/>
                    <a:pt x="76050" y="204061"/>
                  </a:cubicBezTo>
                  <a:lnTo>
                    <a:pt x="61442" y="172294"/>
                  </a:lnTo>
                  <a:lnTo>
                    <a:pt x="84013" y="140414"/>
                  </a:lnTo>
                  <a:lnTo>
                    <a:pt x="122969" y="144026"/>
                  </a:lnTo>
                  <a:lnTo>
                    <a:pt x="139287" y="179499"/>
                  </a:lnTo>
                  <a:lnTo>
                    <a:pt x="119071" y="208048"/>
                  </a:lnTo>
                  <a:cubicBezTo>
                    <a:pt x="141541" y="205468"/>
                    <a:pt x="162098" y="195688"/>
                    <a:pt x="178108" y="180884"/>
                  </a:cubicBezTo>
                  <a:lnTo>
                    <a:pt x="143392" y="177671"/>
                  </a:lnTo>
                  <a:lnTo>
                    <a:pt x="127051" y="142153"/>
                  </a:lnTo>
                  <a:lnTo>
                    <a:pt x="149638" y="110257"/>
                  </a:lnTo>
                  <a:lnTo>
                    <a:pt x="188566" y="113868"/>
                  </a:lnTo>
                  <a:lnTo>
                    <a:pt x="203146" y="145557"/>
                  </a:lnTo>
                  <a:cubicBezTo>
                    <a:pt x="211955" y="125162"/>
                    <a:pt x="214053" y="102490"/>
                    <a:pt x="209135" y="80828"/>
                  </a:cubicBezTo>
                  <a:lnTo>
                    <a:pt x="209135" y="80828"/>
                  </a:lnTo>
                  <a:lnTo>
                    <a:pt x="188903" y="109388"/>
                  </a:lnTo>
                  <a:lnTo>
                    <a:pt x="150020" y="105788"/>
                  </a:lnTo>
                  <a:lnTo>
                    <a:pt x="133685" y="70269"/>
                  </a:lnTo>
                  <a:lnTo>
                    <a:pt x="156278" y="38367"/>
                  </a:lnTo>
                  <a:lnTo>
                    <a:pt x="191078" y="41597"/>
                  </a:lnTo>
                  <a:cubicBezTo>
                    <a:pt x="178052" y="24074"/>
                    <a:pt x="159631" y="10660"/>
                    <a:pt x="137986" y="3987"/>
                  </a:cubicBezTo>
                  <a:lnTo>
                    <a:pt x="137986" y="3987"/>
                  </a:lnTo>
                  <a:lnTo>
                    <a:pt x="152594" y="35738"/>
                  </a:lnTo>
                  <a:lnTo>
                    <a:pt x="129989" y="67678"/>
                  </a:lnTo>
                  <a:lnTo>
                    <a:pt x="91095" y="64067"/>
                  </a:lnTo>
                  <a:lnTo>
                    <a:pt x="74772" y="28565"/>
                  </a:lnTo>
                  <a:lnTo>
                    <a:pt x="949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6C1319-044F-9EBD-84A6-0EEF5AA86DCA}"/>
              </a:ext>
            </a:extLst>
          </p:cNvPr>
          <p:cNvSpPr txBox="1">
            <a:spLocks/>
          </p:cNvSpPr>
          <p:nvPr/>
        </p:nvSpPr>
        <p:spPr>
          <a:xfrm>
            <a:off x="584106" y="1138952"/>
            <a:ext cx="4032719" cy="31972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da One" panose="020B0604020202020204" charset="0"/>
              </a:rPr>
              <a:t>Team Classification &amp; Goalkeeper Resolution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Picture 7" descr="football AI diagram">
            <a:extLst>
              <a:ext uri="{FF2B5EF4-FFF2-40B4-BE49-F238E27FC236}">
                <a16:creationId xmlns:a16="http://schemas.microsoft.com/office/drawing/2014/main" id="{761BB13D-1FFE-FF0B-F19E-DC08B5C4F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640" y="1851660"/>
            <a:ext cx="3373120" cy="202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>
            <a:extLst>
              <a:ext uri="{FF2B5EF4-FFF2-40B4-BE49-F238E27FC236}">
                <a16:creationId xmlns:a16="http://schemas.microsoft.com/office/drawing/2014/main" id="{73E96D99-B073-F77E-490F-6BBDCEF29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17567" r="17567"/>
          <a:stretch/>
        </p:blipFill>
        <p:spPr bwMode="auto">
          <a:xfrm>
            <a:off x="5501640" y="1851660"/>
            <a:ext cx="3373120" cy="202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24ACC1-6319-3F23-1E67-069ECDE375A6}"/>
              </a:ext>
            </a:extLst>
          </p:cNvPr>
          <p:cNvSpPr txBox="1">
            <a:spLocks/>
          </p:cNvSpPr>
          <p:nvPr/>
        </p:nvSpPr>
        <p:spPr>
          <a:xfrm>
            <a:off x="676450" y="385220"/>
            <a:ext cx="7860577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chemeClr val="bg2"/>
                </a:solidFill>
                <a:latin typeface="Squada One" panose="020B0604020202020204" charset="0"/>
              </a:rPr>
              <a:t>Team Classification &amp; Goalkeeper Resolution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7BB2E34-2965-CB6F-C646-963709323E76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91973" y="1338644"/>
            <a:ext cx="470524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Team Classification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Crop detected player images.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Use a Team Classifier model to predict team affiliation.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Outcome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 Assign each player a team ID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Goalkeeper Resolution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Challenge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 Identify which goalkeeper belongs to which team.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Analyze player positions.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28C8-74ED-BA7B-B563-024322E9C701}"/>
              </a:ext>
            </a:extLst>
          </p:cNvPr>
          <p:cNvSpPr txBox="1">
            <a:spLocks/>
          </p:cNvSpPr>
          <p:nvPr/>
        </p:nvSpPr>
        <p:spPr>
          <a:xfrm>
            <a:off x="917086" y="1127377"/>
            <a:ext cx="7309828" cy="31972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da One" panose="020B0604020202020204" charset="0"/>
              </a:rPr>
              <a:t>Pitch Key Point Detection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524ACC1-6319-3F23-1E67-069ECDE375A6}"/>
              </a:ext>
            </a:extLst>
          </p:cNvPr>
          <p:cNvSpPr txBox="1">
            <a:spLocks/>
          </p:cNvSpPr>
          <p:nvPr/>
        </p:nvSpPr>
        <p:spPr>
          <a:xfrm>
            <a:off x="676450" y="385220"/>
            <a:ext cx="7860577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chemeClr val="bg2"/>
                </a:solidFill>
                <a:latin typeface="Squada One" panose="020B0604020202020204" charset="0"/>
              </a:rPr>
              <a:t>Pitch Key Point Detection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920B348-7D1B-279B-4620-4E431DD1482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92138" y="1215658"/>
            <a:ext cx="4863782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Analyze video frames to extract key points.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Filter low-confidence key points to ensure accuracy.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Key Points Detected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Important areas on the pitch such as corners, center, and goal areas.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Significance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Provides spatial reference for player and ball tracking.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Facilitates visualizations like pitch overlays and strategic analysis.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C4D26E34-1A5F-44D0-B28D-BCDCA6E75B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" t="17704" r="1153" b="13483"/>
          <a:stretch/>
        </p:blipFill>
        <p:spPr bwMode="auto">
          <a:xfrm>
            <a:off x="5539740" y="1798320"/>
            <a:ext cx="3352800" cy="200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85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524ACC1-6319-3F23-1E67-069ECDE375A6}"/>
              </a:ext>
            </a:extLst>
          </p:cNvPr>
          <p:cNvSpPr txBox="1">
            <a:spLocks/>
          </p:cNvSpPr>
          <p:nvPr/>
        </p:nvSpPr>
        <p:spPr>
          <a:xfrm>
            <a:off x="676450" y="385220"/>
            <a:ext cx="7860577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chemeClr val="bg2"/>
                </a:solidFill>
                <a:latin typeface="Squada One" panose="020B0604020202020204" charset="0"/>
              </a:rPr>
              <a:t>Projecting Data onto the Pitch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C4D26E34-1A5F-44D0-B28D-BCDCA6E75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9816" r="9816"/>
          <a:stretch/>
        </p:blipFill>
        <p:spPr bwMode="auto">
          <a:xfrm>
            <a:off x="5539740" y="1798320"/>
            <a:ext cx="3352800" cy="200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A12557C-6E43-8D41-9570-24B90C056E7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92138" y="1215659"/>
            <a:ext cx="4787582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Visual Representation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 Overlay positions onto the pitch layout.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Components Projected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Player positions: Colored markers for team identification.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Ball location: Highlighted for tracking.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Referee positions: Indicated for monitoring.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Enhances game dynamics understanding.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Supports tactical analysis and decision-making.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99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85CD0D-5589-6A27-C723-8E6999C3DF36}"/>
              </a:ext>
            </a:extLst>
          </p:cNvPr>
          <p:cNvSpPr/>
          <p:nvPr/>
        </p:nvSpPr>
        <p:spPr>
          <a:xfrm>
            <a:off x="1099089" y="767422"/>
            <a:ext cx="694582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Radar View &amp; Voronoi Diagram</a:t>
            </a:r>
            <a:endParaRPr 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1E73-A0E4-E83F-092A-7F36AD0B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Radar View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EE0EC4A-1730-63A0-2496-2A9725D01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41" y="1299927"/>
            <a:ext cx="3054684" cy="190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EAA810-BC27-3EE5-B245-A31F2ED54D58}"/>
              </a:ext>
            </a:extLst>
          </p:cNvPr>
          <p:cNvCxnSpPr/>
          <p:nvPr/>
        </p:nvCxnSpPr>
        <p:spPr>
          <a:xfrm>
            <a:off x="4248807" y="2254469"/>
            <a:ext cx="8119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BDA687A6-B52E-CB1E-175B-BBBB87FA3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41" y="1301899"/>
            <a:ext cx="3051522" cy="190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156D1EF5-5097-92F7-BDDD-74FB567449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" t="17704" r="1153" b="13483"/>
          <a:stretch/>
        </p:blipFill>
        <p:spPr bwMode="auto">
          <a:xfrm>
            <a:off x="747136" y="1299926"/>
            <a:ext cx="3186361" cy="190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BD6C0C-F9A5-8635-E297-ECEF2C0F8786}"/>
              </a:ext>
            </a:extLst>
          </p:cNvPr>
          <p:cNvSpPr txBox="1"/>
          <p:nvPr/>
        </p:nvSpPr>
        <p:spPr>
          <a:xfrm>
            <a:off x="747136" y="3523593"/>
            <a:ext cx="7624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 Displays the complete annotated pitch with all drawn elements (ball, players, referees)</a:t>
            </a:r>
          </a:p>
        </p:txBody>
      </p:sp>
    </p:spTree>
    <p:extLst>
      <p:ext uri="{BB962C8B-B14F-4D97-AF65-F5344CB8AC3E}">
        <p14:creationId xmlns:p14="http://schemas.microsoft.com/office/powerpoint/2010/main" val="304078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1E73-A0E4-E83F-092A-7F36AD0B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Voronoi Diagram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EAA810-BC27-3EE5-B245-A31F2ED54D58}"/>
              </a:ext>
            </a:extLst>
          </p:cNvPr>
          <p:cNvCxnSpPr/>
          <p:nvPr/>
        </p:nvCxnSpPr>
        <p:spPr>
          <a:xfrm>
            <a:off x="4248807" y="2254469"/>
            <a:ext cx="8119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3">
            <a:extLst>
              <a:ext uri="{FF2B5EF4-FFF2-40B4-BE49-F238E27FC236}">
                <a16:creationId xmlns:a16="http://schemas.microsoft.com/office/drawing/2014/main" id="{156D1EF5-5097-92F7-BDDD-74FB567449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" t="17704" r="1153" b="13483"/>
          <a:stretch/>
        </p:blipFill>
        <p:spPr bwMode="auto">
          <a:xfrm>
            <a:off x="747136" y="1299926"/>
            <a:ext cx="3186361" cy="190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BD6C0C-F9A5-8635-E297-ECEF2C0F8786}"/>
              </a:ext>
            </a:extLst>
          </p:cNvPr>
          <p:cNvSpPr txBox="1"/>
          <p:nvPr/>
        </p:nvSpPr>
        <p:spPr>
          <a:xfrm>
            <a:off x="747136" y="3523593"/>
            <a:ext cx="7624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Displays the final pitch with the blended Voronoi diagram, ball, and player representations to show areas controlled by each team.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A78E2B-B403-410F-2F25-EF7EE2751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79" y="1299924"/>
            <a:ext cx="3054685" cy="190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C43577F-0A26-2FBD-27B8-55E2F4218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79" y="1299924"/>
            <a:ext cx="3054683" cy="190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28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p47"/>
          <p:cNvSpPr txBox="1">
            <a:spLocks noGrp="1"/>
          </p:cNvSpPr>
          <p:nvPr>
            <p:ph type="ctrTitle"/>
          </p:nvPr>
        </p:nvSpPr>
        <p:spPr>
          <a:xfrm>
            <a:off x="1752519" y="1287194"/>
            <a:ext cx="5638872" cy="7131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AI-Powered Soccer Analysis</a:t>
            </a:r>
            <a:endParaRPr sz="4000" dirty="0"/>
          </a:p>
        </p:txBody>
      </p:sp>
      <p:sp>
        <p:nvSpPr>
          <p:cNvPr id="2561" name="Google Shape;2561;p47"/>
          <p:cNvSpPr txBox="1">
            <a:spLocks noGrp="1"/>
          </p:cNvSpPr>
          <p:nvPr>
            <p:ph type="subTitle" idx="1"/>
          </p:nvPr>
        </p:nvSpPr>
        <p:spPr>
          <a:xfrm>
            <a:off x="2437305" y="2734677"/>
            <a:ext cx="4269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Digital Egyptian Pioneers Initiative Graduation Project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10/25/2024</a:t>
            </a:r>
            <a:endParaRPr dirty="0"/>
          </a:p>
        </p:txBody>
      </p:sp>
      <p:sp>
        <p:nvSpPr>
          <p:cNvPr id="2" name="Google Shape;2560;p47">
            <a:extLst>
              <a:ext uri="{FF2B5EF4-FFF2-40B4-BE49-F238E27FC236}">
                <a16:creationId xmlns:a16="http://schemas.microsoft.com/office/drawing/2014/main" id="{11C7718B-800A-4037-E059-427414E8DD8D}"/>
              </a:ext>
            </a:extLst>
          </p:cNvPr>
          <p:cNvSpPr txBox="1">
            <a:spLocks/>
          </p:cNvSpPr>
          <p:nvPr/>
        </p:nvSpPr>
        <p:spPr>
          <a:xfrm>
            <a:off x="1752519" y="1697673"/>
            <a:ext cx="5638872" cy="71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quada One"/>
              <a:buNone/>
              <a:defRPr sz="72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191919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191919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191919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191919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191919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191919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191919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191919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400" dirty="0"/>
              <a:t>Detection, Tracking, and Key Point Mapping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935B0C9-970A-5252-56DE-D2961E4894F3}"/>
              </a:ext>
            </a:extLst>
          </p:cNvPr>
          <p:cNvGrpSpPr/>
          <p:nvPr/>
        </p:nvGrpSpPr>
        <p:grpSpPr>
          <a:xfrm>
            <a:off x="-1436948" y="-3844924"/>
            <a:ext cx="4226795" cy="8333104"/>
            <a:chOff x="-1056875" y="-4827904"/>
            <a:chExt cx="5628972" cy="9605876"/>
          </a:xfrm>
        </p:grpSpPr>
        <p:grpSp>
          <p:nvGrpSpPr>
            <p:cNvPr id="3220" name="Google Shape;3220;p59"/>
            <p:cNvGrpSpPr/>
            <p:nvPr/>
          </p:nvGrpSpPr>
          <p:grpSpPr>
            <a:xfrm>
              <a:off x="1111149" y="1961079"/>
              <a:ext cx="3082362" cy="2816893"/>
              <a:chOff x="1111149" y="1961079"/>
              <a:chExt cx="3082362" cy="2816893"/>
            </a:xfrm>
          </p:grpSpPr>
          <p:sp>
            <p:nvSpPr>
              <p:cNvPr id="3221" name="Google Shape;3221;p59"/>
              <p:cNvSpPr/>
              <p:nvPr/>
            </p:nvSpPr>
            <p:spPr>
              <a:xfrm>
                <a:off x="1111149" y="3937970"/>
                <a:ext cx="3082362" cy="840002"/>
              </a:xfrm>
              <a:custGeom>
                <a:avLst/>
                <a:gdLst/>
                <a:ahLst/>
                <a:cxnLst/>
                <a:rect l="l" t="t" r="r" b="b"/>
                <a:pathLst>
                  <a:path w="16420" h="4475" extrusionOk="0">
                    <a:moveTo>
                      <a:pt x="8210" y="1"/>
                    </a:moveTo>
                    <a:cubicBezTo>
                      <a:pt x="3676" y="1"/>
                      <a:pt x="0" y="1003"/>
                      <a:pt x="0" y="2239"/>
                    </a:cubicBezTo>
                    <a:cubicBezTo>
                      <a:pt x="0" y="3472"/>
                      <a:pt x="3676" y="4474"/>
                      <a:pt x="8210" y="4474"/>
                    </a:cubicBezTo>
                    <a:cubicBezTo>
                      <a:pt x="12743" y="4474"/>
                      <a:pt x="16419" y="3472"/>
                      <a:pt x="16419" y="2239"/>
                    </a:cubicBezTo>
                    <a:cubicBezTo>
                      <a:pt x="16419" y="1003"/>
                      <a:pt x="12743" y="1"/>
                      <a:pt x="8210" y="1"/>
                    </a:cubicBezTo>
                    <a:close/>
                  </a:path>
                </a:pathLst>
              </a:custGeom>
              <a:solidFill>
                <a:srgbClr val="000000">
                  <a:alpha val="1562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22" name="Google Shape;3222;p59"/>
              <p:cNvGrpSpPr/>
              <p:nvPr/>
            </p:nvGrpSpPr>
            <p:grpSpPr>
              <a:xfrm>
                <a:off x="1419875" y="1961079"/>
                <a:ext cx="2463880" cy="2410692"/>
                <a:chOff x="6816275" y="3178227"/>
                <a:chExt cx="1614495" cy="1579642"/>
              </a:xfrm>
            </p:grpSpPr>
            <p:sp>
              <p:nvSpPr>
                <p:cNvPr id="3223" name="Google Shape;3223;p59"/>
                <p:cNvSpPr/>
                <p:nvPr/>
              </p:nvSpPr>
              <p:spPr>
                <a:xfrm>
                  <a:off x="6833698" y="3178227"/>
                  <a:ext cx="1579520" cy="1579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16" h="209417" extrusionOk="0">
                      <a:moveTo>
                        <a:pt x="104711" y="1"/>
                      </a:moveTo>
                      <a:cubicBezTo>
                        <a:pt x="76937" y="1"/>
                        <a:pt x="50306" y="11036"/>
                        <a:pt x="30668" y="30669"/>
                      </a:cubicBezTo>
                      <a:cubicBezTo>
                        <a:pt x="11036" y="50306"/>
                        <a:pt x="1" y="76937"/>
                        <a:pt x="1" y="104711"/>
                      </a:cubicBezTo>
                      <a:cubicBezTo>
                        <a:pt x="1" y="132480"/>
                        <a:pt x="11036" y="159110"/>
                        <a:pt x="30668" y="178748"/>
                      </a:cubicBezTo>
                      <a:cubicBezTo>
                        <a:pt x="50306" y="198386"/>
                        <a:pt x="76937" y="209416"/>
                        <a:pt x="104711" y="209416"/>
                      </a:cubicBezTo>
                      <a:cubicBezTo>
                        <a:pt x="132480" y="209416"/>
                        <a:pt x="159110" y="198386"/>
                        <a:pt x="178748" y="178748"/>
                      </a:cubicBezTo>
                      <a:cubicBezTo>
                        <a:pt x="198385" y="159110"/>
                        <a:pt x="209415" y="132480"/>
                        <a:pt x="209415" y="104711"/>
                      </a:cubicBezTo>
                      <a:cubicBezTo>
                        <a:pt x="209415" y="76937"/>
                        <a:pt x="198385" y="50306"/>
                        <a:pt x="178748" y="30669"/>
                      </a:cubicBezTo>
                      <a:cubicBezTo>
                        <a:pt x="159110" y="11036"/>
                        <a:pt x="132480" y="1"/>
                        <a:pt x="1047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4" name="Google Shape;3224;p59"/>
                <p:cNvSpPr/>
                <p:nvPr/>
              </p:nvSpPr>
              <p:spPr>
                <a:xfrm>
                  <a:off x="6921672" y="3553294"/>
                  <a:ext cx="1504653" cy="12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490" h="159705" extrusionOk="0">
                      <a:moveTo>
                        <a:pt x="182157" y="1"/>
                      </a:moveTo>
                      <a:cubicBezTo>
                        <a:pt x="175060" y="38037"/>
                        <a:pt x="150124" y="115112"/>
                        <a:pt x="64617" y="115112"/>
                      </a:cubicBezTo>
                      <a:cubicBezTo>
                        <a:pt x="46072" y="115112"/>
                        <a:pt x="24679" y="111486"/>
                        <a:pt x="0" y="103051"/>
                      </a:cubicBezTo>
                      <a:lnTo>
                        <a:pt x="0" y="103051"/>
                      </a:lnTo>
                      <a:cubicBezTo>
                        <a:pt x="15859" y="133669"/>
                        <a:pt x="46487" y="155830"/>
                        <a:pt x="83374" y="159251"/>
                      </a:cubicBezTo>
                      <a:cubicBezTo>
                        <a:pt x="86661" y="159555"/>
                        <a:pt x="89926" y="159705"/>
                        <a:pt x="93163" y="159705"/>
                      </a:cubicBezTo>
                      <a:cubicBezTo>
                        <a:pt x="146632" y="159705"/>
                        <a:pt x="192269" y="118954"/>
                        <a:pt x="197303" y="64656"/>
                      </a:cubicBezTo>
                      <a:cubicBezTo>
                        <a:pt x="199490" y="41116"/>
                        <a:pt x="193703" y="18674"/>
                        <a:pt x="18215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5" name="Google Shape;3225;p59"/>
                <p:cNvSpPr/>
                <p:nvPr/>
              </p:nvSpPr>
              <p:spPr>
                <a:xfrm>
                  <a:off x="6816275" y="3183431"/>
                  <a:ext cx="1614495" cy="156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53" h="208048" extrusionOk="0">
                      <a:moveTo>
                        <a:pt x="94993" y="0"/>
                      </a:moveTo>
                      <a:lnTo>
                        <a:pt x="94993" y="0"/>
                      </a:lnTo>
                      <a:cubicBezTo>
                        <a:pt x="72484" y="2580"/>
                        <a:pt x="51910" y="12376"/>
                        <a:pt x="35889" y="27203"/>
                      </a:cubicBezTo>
                      <a:lnTo>
                        <a:pt x="70611" y="30427"/>
                      </a:lnTo>
                      <a:lnTo>
                        <a:pt x="86946" y="65940"/>
                      </a:lnTo>
                      <a:lnTo>
                        <a:pt x="64370" y="97836"/>
                      </a:lnTo>
                      <a:lnTo>
                        <a:pt x="25431" y="94230"/>
                      </a:lnTo>
                      <a:lnTo>
                        <a:pt x="10862" y="62559"/>
                      </a:lnTo>
                      <a:cubicBezTo>
                        <a:pt x="2086" y="82937"/>
                        <a:pt x="0" y="105574"/>
                        <a:pt x="4913" y="127214"/>
                      </a:cubicBezTo>
                      <a:lnTo>
                        <a:pt x="25094" y="98705"/>
                      </a:lnTo>
                      <a:lnTo>
                        <a:pt x="64028" y="102316"/>
                      </a:lnTo>
                      <a:lnTo>
                        <a:pt x="80346" y="137801"/>
                      </a:lnTo>
                      <a:lnTo>
                        <a:pt x="57753" y="169725"/>
                      </a:lnTo>
                      <a:lnTo>
                        <a:pt x="23003" y="166501"/>
                      </a:lnTo>
                      <a:lnTo>
                        <a:pt x="23003" y="166501"/>
                      </a:lnTo>
                      <a:cubicBezTo>
                        <a:pt x="36029" y="183997"/>
                        <a:pt x="54433" y="197393"/>
                        <a:pt x="76050" y="204061"/>
                      </a:cubicBezTo>
                      <a:lnTo>
                        <a:pt x="61442" y="172294"/>
                      </a:lnTo>
                      <a:lnTo>
                        <a:pt x="84013" y="140414"/>
                      </a:lnTo>
                      <a:lnTo>
                        <a:pt x="122969" y="144026"/>
                      </a:lnTo>
                      <a:lnTo>
                        <a:pt x="139287" y="179499"/>
                      </a:lnTo>
                      <a:lnTo>
                        <a:pt x="119071" y="208048"/>
                      </a:lnTo>
                      <a:cubicBezTo>
                        <a:pt x="141541" y="205468"/>
                        <a:pt x="162098" y="195688"/>
                        <a:pt x="178108" y="180884"/>
                      </a:cubicBezTo>
                      <a:lnTo>
                        <a:pt x="143392" y="177671"/>
                      </a:lnTo>
                      <a:lnTo>
                        <a:pt x="127051" y="142153"/>
                      </a:lnTo>
                      <a:lnTo>
                        <a:pt x="149638" y="110257"/>
                      </a:lnTo>
                      <a:lnTo>
                        <a:pt x="188566" y="113868"/>
                      </a:lnTo>
                      <a:lnTo>
                        <a:pt x="203146" y="145557"/>
                      </a:lnTo>
                      <a:cubicBezTo>
                        <a:pt x="211955" y="125162"/>
                        <a:pt x="214053" y="102490"/>
                        <a:pt x="209135" y="80828"/>
                      </a:cubicBezTo>
                      <a:lnTo>
                        <a:pt x="209135" y="80828"/>
                      </a:lnTo>
                      <a:lnTo>
                        <a:pt x="188903" y="109388"/>
                      </a:lnTo>
                      <a:lnTo>
                        <a:pt x="150020" y="105788"/>
                      </a:lnTo>
                      <a:lnTo>
                        <a:pt x="133685" y="70269"/>
                      </a:lnTo>
                      <a:lnTo>
                        <a:pt x="156278" y="38367"/>
                      </a:lnTo>
                      <a:lnTo>
                        <a:pt x="191078" y="41597"/>
                      </a:lnTo>
                      <a:cubicBezTo>
                        <a:pt x="178052" y="24074"/>
                        <a:pt x="159631" y="10660"/>
                        <a:pt x="137986" y="3987"/>
                      </a:cubicBezTo>
                      <a:lnTo>
                        <a:pt x="137986" y="3987"/>
                      </a:lnTo>
                      <a:lnTo>
                        <a:pt x="152594" y="35738"/>
                      </a:lnTo>
                      <a:lnTo>
                        <a:pt x="129989" y="67678"/>
                      </a:lnTo>
                      <a:lnTo>
                        <a:pt x="91095" y="64067"/>
                      </a:lnTo>
                      <a:lnTo>
                        <a:pt x="74772" y="28565"/>
                      </a:lnTo>
                      <a:lnTo>
                        <a:pt x="9499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6" name="Google Shape;3226;p59"/>
            <p:cNvGrpSpPr/>
            <p:nvPr/>
          </p:nvGrpSpPr>
          <p:grpSpPr>
            <a:xfrm>
              <a:off x="-1056875" y="-4827904"/>
              <a:ext cx="5628972" cy="7718881"/>
              <a:chOff x="3654875" y="-4482054"/>
              <a:chExt cx="5628972" cy="7718881"/>
            </a:xfrm>
          </p:grpSpPr>
          <p:sp>
            <p:nvSpPr>
              <p:cNvPr id="3227" name="Google Shape;3227;p59"/>
              <p:cNvSpPr/>
              <p:nvPr/>
            </p:nvSpPr>
            <p:spPr>
              <a:xfrm rot="533211">
                <a:off x="4029686" y="-4324354"/>
                <a:ext cx="2433421" cy="5041545"/>
              </a:xfrm>
              <a:custGeom>
                <a:avLst/>
                <a:gdLst/>
                <a:ahLst/>
                <a:cxnLst/>
                <a:rect l="l" t="t" r="r" b="b"/>
                <a:pathLst>
                  <a:path w="49350" h="102243" extrusionOk="0">
                    <a:moveTo>
                      <a:pt x="27969" y="83404"/>
                    </a:moveTo>
                    <a:cubicBezTo>
                      <a:pt x="23689" y="74650"/>
                      <a:pt x="7267" y="32325"/>
                      <a:pt x="3636" y="20835"/>
                    </a:cubicBezTo>
                    <a:cubicBezTo>
                      <a:pt x="1" y="9350"/>
                      <a:pt x="26368" y="1"/>
                      <a:pt x="31790" y="13956"/>
                    </a:cubicBezTo>
                    <a:cubicBezTo>
                      <a:pt x="37208" y="27908"/>
                      <a:pt x="48041" y="66948"/>
                      <a:pt x="48697" y="73819"/>
                    </a:cubicBezTo>
                    <a:cubicBezTo>
                      <a:pt x="49350" y="80691"/>
                      <a:pt x="33926" y="102243"/>
                      <a:pt x="27969" y="83404"/>
                    </a:cubicBezTo>
                    <a:close/>
                  </a:path>
                </a:pathLst>
              </a:custGeom>
              <a:solidFill>
                <a:srgbClr val="D760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59"/>
              <p:cNvSpPr/>
              <p:nvPr/>
            </p:nvSpPr>
            <p:spPr>
              <a:xfrm rot="533211">
                <a:off x="4940229" y="-652379"/>
                <a:ext cx="2277011" cy="3189483"/>
              </a:xfrm>
              <a:custGeom>
                <a:avLst/>
                <a:gdLst/>
                <a:ahLst/>
                <a:cxnLst/>
                <a:rect l="l" t="t" r="r" b="b"/>
                <a:pathLst>
                  <a:path w="46178" h="64683" extrusionOk="0">
                    <a:moveTo>
                      <a:pt x="18441" y="53748"/>
                    </a:moveTo>
                    <a:cubicBezTo>
                      <a:pt x="17826" y="49308"/>
                      <a:pt x="15019" y="39329"/>
                      <a:pt x="10811" y="31843"/>
                    </a:cubicBezTo>
                    <a:cubicBezTo>
                      <a:pt x="6603" y="24357"/>
                      <a:pt x="1795" y="20293"/>
                      <a:pt x="1025" y="9422"/>
                    </a:cubicBezTo>
                    <a:cubicBezTo>
                      <a:pt x="1" y="6148"/>
                      <a:pt x="21955" y="1"/>
                      <a:pt x="22558" y="3541"/>
                    </a:cubicBezTo>
                    <a:cubicBezTo>
                      <a:pt x="23825" y="11004"/>
                      <a:pt x="25840" y="17956"/>
                      <a:pt x="27680" y="24387"/>
                    </a:cubicBezTo>
                    <a:cubicBezTo>
                      <a:pt x="29521" y="30818"/>
                      <a:pt x="33258" y="40517"/>
                      <a:pt x="39720" y="45043"/>
                    </a:cubicBezTo>
                    <a:cubicBezTo>
                      <a:pt x="46178" y="49566"/>
                      <a:pt x="20797" y="64683"/>
                      <a:pt x="18441" y="53748"/>
                    </a:cubicBezTo>
                    <a:close/>
                  </a:path>
                </a:pathLst>
              </a:custGeom>
              <a:solidFill>
                <a:srgbClr val="DBA8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59"/>
              <p:cNvSpPr/>
              <p:nvPr/>
            </p:nvSpPr>
            <p:spPr>
              <a:xfrm rot="533211">
                <a:off x="4481483" y="-1317131"/>
                <a:ext cx="2803686" cy="3776216"/>
              </a:xfrm>
              <a:custGeom>
                <a:avLst/>
                <a:gdLst/>
                <a:ahLst/>
                <a:cxnLst/>
                <a:rect l="l" t="t" r="r" b="b"/>
                <a:pathLst>
                  <a:path w="56859" h="76582" extrusionOk="0">
                    <a:moveTo>
                      <a:pt x="26826" y="65646"/>
                    </a:moveTo>
                    <a:cubicBezTo>
                      <a:pt x="26208" y="61203"/>
                      <a:pt x="21575" y="50370"/>
                      <a:pt x="18619" y="43540"/>
                    </a:cubicBezTo>
                    <a:cubicBezTo>
                      <a:pt x="15663" y="36711"/>
                      <a:pt x="0" y="7828"/>
                      <a:pt x="3017" y="8154"/>
                    </a:cubicBezTo>
                    <a:cubicBezTo>
                      <a:pt x="8238" y="8724"/>
                      <a:pt x="24842" y="3506"/>
                      <a:pt x="29862" y="756"/>
                    </a:cubicBezTo>
                    <a:cubicBezTo>
                      <a:pt x="31235" y="0"/>
                      <a:pt x="39496" y="30086"/>
                      <a:pt x="41082" y="35622"/>
                    </a:cubicBezTo>
                    <a:cubicBezTo>
                      <a:pt x="42671" y="41154"/>
                      <a:pt x="46375" y="50408"/>
                      <a:pt x="51615" y="55534"/>
                    </a:cubicBezTo>
                    <a:cubicBezTo>
                      <a:pt x="56858" y="60664"/>
                      <a:pt x="29183" y="76582"/>
                      <a:pt x="26826" y="656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59"/>
              <p:cNvSpPr/>
              <p:nvPr/>
            </p:nvSpPr>
            <p:spPr>
              <a:xfrm rot="533211">
                <a:off x="4822060" y="-1340237"/>
                <a:ext cx="1567005" cy="920016"/>
              </a:xfrm>
              <a:custGeom>
                <a:avLst/>
                <a:gdLst/>
                <a:ahLst/>
                <a:cxnLst/>
                <a:rect l="l" t="t" r="r" b="b"/>
                <a:pathLst>
                  <a:path w="31779" h="18658" extrusionOk="0">
                    <a:moveTo>
                      <a:pt x="31778" y="11179"/>
                    </a:moveTo>
                    <a:cubicBezTo>
                      <a:pt x="23681" y="14188"/>
                      <a:pt x="14522" y="16532"/>
                      <a:pt x="4353" y="18657"/>
                    </a:cubicBezTo>
                    <a:cubicBezTo>
                      <a:pt x="1830" y="13303"/>
                      <a:pt x="1" y="8906"/>
                      <a:pt x="229" y="7714"/>
                    </a:cubicBezTo>
                    <a:cubicBezTo>
                      <a:pt x="756" y="7635"/>
                      <a:pt x="1295" y="7540"/>
                      <a:pt x="1849" y="7437"/>
                    </a:cubicBezTo>
                    <a:cubicBezTo>
                      <a:pt x="7984" y="7251"/>
                      <a:pt x="22277" y="2713"/>
                      <a:pt x="27187" y="126"/>
                    </a:cubicBezTo>
                    <a:lnTo>
                      <a:pt x="27532" y="1"/>
                    </a:lnTo>
                    <a:cubicBezTo>
                      <a:pt x="28196" y="228"/>
                      <a:pt x="29889" y="5100"/>
                      <a:pt x="31778" y="111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59"/>
              <p:cNvSpPr/>
              <p:nvPr/>
            </p:nvSpPr>
            <p:spPr>
              <a:xfrm rot="533211">
                <a:off x="4840836" y="-1356695"/>
                <a:ext cx="1465378" cy="59634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12094" extrusionOk="0">
                    <a:moveTo>
                      <a:pt x="29717" y="4558"/>
                    </a:moveTo>
                    <a:cubicBezTo>
                      <a:pt x="21761" y="7601"/>
                      <a:pt x="12180" y="10371"/>
                      <a:pt x="1537" y="12093"/>
                    </a:cubicBezTo>
                    <a:cubicBezTo>
                      <a:pt x="425" y="9286"/>
                      <a:pt x="0" y="7510"/>
                      <a:pt x="759" y="7593"/>
                    </a:cubicBezTo>
                    <a:cubicBezTo>
                      <a:pt x="5980" y="8159"/>
                      <a:pt x="22584" y="2941"/>
                      <a:pt x="27604" y="191"/>
                    </a:cubicBezTo>
                    <a:cubicBezTo>
                      <a:pt x="27945" y="1"/>
                      <a:pt x="28723" y="1746"/>
                      <a:pt x="29717" y="45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59"/>
              <p:cNvSpPr/>
              <p:nvPr/>
            </p:nvSpPr>
            <p:spPr>
              <a:xfrm rot="533211">
                <a:off x="8325264" y="1865287"/>
                <a:ext cx="495856" cy="626970"/>
              </a:xfrm>
              <a:custGeom>
                <a:avLst/>
                <a:gdLst/>
                <a:ahLst/>
                <a:cxnLst/>
                <a:rect l="l" t="t" r="r" b="b"/>
                <a:pathLst>
                  <a:path w="10056" h="12715" extrusionOk="0">
                    <a:moveTo>
                      <a:pt x="1731" y="1283"/>
                    </a:moveTo>
                    <a:lnTo>
                      <a:pt x="4516" y="368"/>
                    </a:lnTo>
                    <a:cubicBezTo>
                      <a:pt x="5646" y="0"/>
                      <a:pt x="6864" y="603"/>
                      <a:pt x="7259" y="1727"/>
                    </a:cubicBezTo>
                    <a:lnTo>
                      <a:pt x="9668" y="8727"/>
                    </a:lnTo>
                    <a:cubicBezTo>
                      <a:pt x="10056" y="9850"/>
                      <a:pt x="9448" y="11068"/>
                      <a:pt x="8321" y="11436"/>
                    </a:cubicBezTo>
                    <a:lnTo>
                      <a:pt x="5540" y="12351"/>
                    </a:lnTo>
                    <a:cubicBezTo>
                      <a:pt x="4406" y="12715"/>
                      <a:pt x="3188" y="12112"/>
                      <a:pt x="2797" y="10985"/>
                    </a:cubicBezTo>
                    <a:lnTo>
                      <a:pt x="388" y="3984"/>
                    </a:lnTo>
                    <a:cubicBezTo>
                      <a:pt x="1" y="2869"/>
                      <a:pt x="604" y="1651"/>
                      <a:pt x="1731" y="128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59"/>
              <p:cNvSpPr/>
              <p:nvPr/>
            </p:nvSpPr>
            <p:spPr>
              <a:xfrm rot="533211">
                <a:off x="7798972" y="1951537"/>
                <a:ext cx="495659" cy="626970"/>
              </a:xfrm>
              <a:custGeom>
                <a:avLst/>
                <a:gdLst/>
                <a:ahLst/>
                <a:cxnLst/>
                <a:rect l="l" t="t" r="r" b="b"/>
                <a:pathLst>
                  <a:path w="10052" h="12715" extrusionOk="0">
                    <a:moveTo>
                      <a:pt x="1727" y="1279"/>
                    </a:moveTo>
                    <a:lnTo>
                      <a:pt x="4516" y="361"/>
                    </a:lnTo>
                    <a:cubicBezTo>
                      <a:pt x="5650" y="0"/>
                      <a:pt x="6864" y="603"/>
                      <a:pt x="7259" y="1726"/>
                    </a:cubicBezTo>
                    <a:lnTo>
                      <a:pt x="9668" y="8727"/>
                    </a:lnTo>
                    <a:cubicBezTo>
                      <a:pt x="10052" y="9846"/>
                      <a:pt x="9448" y="11064"/>
                      <a:pt x="8325" y="11436"/>
                    </a:cubicBezTo>
                    <a:lnTo>
                      <a:pt x="5536" y="12351"/>
                    </a:lnTo>
                    <a:cubicBezTo>
                      <a:pt x="4402" y="12715"/>
                      <a:pt x="3188" y="12108"/>
                      <a:pt x="2793" y="10985"/>
                    </a:cubicBezTo>
                    <a:lnTo>
                      <a:pt x="384" y="3984"/>
                    </a:lnTo>
                    <a:cubicBezTo>
                      <a:pt x="1" y="2865"/>
                      <a:pt x="604" y="1647"/>
                      <a:pt x="1727" y="127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59"/>
              <p:cNvSpPr/>
              <p:nvPr/>
            </p:nvSpPr>
            <p:spPr>
              <a:xfrm rot="533211">
                <a:off x="6848957" y="2066642"/>
                <a:ext cx="683330" cy="677117"/>
              </a:xfrm>
              <a:custGeom>
                <a:avLst/>
                <a:gdLst/>
                <a:ahLst/>
                <a:cxnLst/>
                <a:rect l="l" t="t" r="r" b="b"/>
                <a:pathLst>
                  <a:path w="13858" h="13732" extrusionOk="0">
                    <a:moveTo>
                      <a:pt x="2782" y="2068"/>
                    </a:moveTo>
                    <a:lnTo>
                      <a:pt x="7267" y="592"/>
                    </a:lnTo>
                    <a:cubicBezTo>
                      <a:pt x="9077" y="0"/>
                      <a:pt x="11065" y="987"/>
                      <a:pt x="11680" y="2789"/>
                    </a:cubicBezTo>
                    <a:lnTo>
                      <a:pt x="13235" y="7312"/>
                    </a:lnTo>
                    <a:cubicBezTo>
                      <a:pt x="13858" y="9110"/>
                      <a:pt x="12882" y="11072"/>
                      <a:pt x="11073" y="11664"/>
                    </a:cubicBezTo>
                    <a:lnTo>
                      <a:pt x="6591" y="13136"/>
                    </a:lnTo>
                    <a:cubicBezTo>
                      <a:pt x="4785" y="13732"/>
                      <a:pt x="2797" y="12745"/>
                      <a:pt x="2175" y="10947"/>
                    </a:cubicBezTo>
                    <a:lnTo>
                      <a:pt x="619" y="6420"/>
                    </a:lnTo>
                    <a:cubicBezTo>
                      <a:pt x="1" y="4622"/>
                      <a:pt x="976" y="2660"/>
                      <a:pt x="2782" y="20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59"/>
              <p:cNvSpPr/>
              <p:nvPr/>
            </p:nvSpPr>
            <p:spPr>
              <a:xfrm rot="533211">
                <a:off x="6275294" y="2200951"/>
                <a:ext cx="495708" cy="627216"/>
              </a:xfrm>
              <a:custGeom>
                <a:avLst/>
                <a:gdLst/>
                <a:ahLst/>
                <a:cxnLst/>
                <a:rect l="l" t="t" r="r" b="b"/>
                <a:pathLst>
                  <a:path w="10053" h="12720" extrusionOk="0">
                    <a:moveTo>
                      <a:pt x="1731" y="1283"/>
                    </a:moveTo>
                    <a:lnTo>
                      <a:pt x="4516" y="365"/>
                    </a:lnTo>
                    <a:cubicBezTo>
                      <a:pt x="5647" y="0"/>
                      <a:pt x="6865" y="604"/>
                      <a:pt x="7260" y="1727"/>
                    </a:cubicBezTo>
                    <a:lnTo>
                      <a:pt x="9669" y="8727"/>
                    </a:lnTo>
                    <a:cubicBezTo>
                      <a:pt x="10052" y="9847"/>
                      <a:pt x="9449" y="11065"/>
                      <a:pt x="8326" y="11437"/>
                    </a:cubicBezTo>
                    <a:lnTo>
                      <a:pt x="5541" y="12351"/>
                    </a:lnTo>
                    <a:cubicBezTo>
                      <a:pt x="4406" y="12719"/>
                      <a:pt x="3188" y="12112"/>
                      <a:pt x="2794" y="10985"/>
                    </a:cubicBezTo>
                    <a:lnTo>
                      <a:pt x="384" y="3985"/>
                    </a:lnTo>
                    <a:cubicBezTo>
                      <a:pt x="1" y="2865"/>
                      <a:pt x="608" y="1651"/>
                      <a:pt x="1731" y="128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59"/>
              <p:cNvSpPr/>
              <p:nvPr/>
            </p:nvSpPr>
            <p:spPr>
              <a:xfrm rot="533211">
                <a:off x="5749062" y="2286827"/>
                <a:ext cx="495708" cy="627216"/>
              </a:xfrm>
              <a:custGeom>
                <a:avLst/>
                <a:gdLst/>
                <a:ahLst/>
                <a:cxnLst/>
                <a:rect l="l" t="t" r="r" b="b"/>
                <a:pathLst>
                  <a:path w="10053" h="12720" extrusionOk="0">
                    <a:moveTo>
                      <a:pt x="1731" y="1287"/>
                    </a:moveTo>
                    <a:lnTo>
                      <a:pt x="4520" y="369"/>
                    </a:lnTo>
                    <a:cubicBezTo>
                      <a:pt x="5639" y="1"/>
                      <a:pt x="6876" y="616"/>
                      <a:pt x="7260" y="1735"/>
                    </a:cubicBezTo>
                    <a:lnTo>
                      <a:pt x="9669" y="8735"/>
                    </a:lnTo>
                    <a:cubicBezTo>
                      <a:pt x="10052" y="9855"/>
                      <a:pt x="9445" y="11073"/>
                      <a:pt x="8322" y="11441"/>
                    </a:cubicBezTo>
                    <a:lnTo>
                      <a:pt x="5537" y="12355"/>
                    </a:lnTo>
                    <a:cubicBezTo>
                      <a:pt x="4406" y="12719"/>
                      <a:pt x="3188" y="12116"/>
                      <a:pt x="2797" y="10993"/>
                    </a:cubicBezTo>
                    <a:lnTo>
                      <a:pt x="388" y="3993"/>
                    </a:lnTo>
                    <a:cubicBezTo>
                      <a:pt x="1" y="2873"/>
                      <a:pt x="604" y="1655"/>
                      <a:pt x="1731" y="12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59"/>
              <p:cNvSpPr/>
              <p:nvPr/>
            </p:nvSpPr>
            <p:spPr>
              <a:xfrm rot="533211">
                <a:off x="5410252" y="1171115"/>
                <a:ext cx="3750032" cy="1786777"/>
              </a:xfrm>
              <a:custGeom>
                <a:avLst/>
                <a:gdLst/>
                <a:ahLst/>
                <a:cxnLst/>
                <a:rect l="l" t="t" r="r" b="b"/>
                <a:pathLst>
                  <a:path w="76051" h="36236" extrusionOk="0">
                    <a:moveTo>
                      <a:pt x="1719" y="11641"/>
                    </a:moveTo>
                    <a:cubicBezTo>
                      <a:pt x="0" y="12206"/>
                      <a:pt x="755" y="19382"/>
                      <a:pt x="2182" y="26185"/>
                    </a:cubicBezTo>
                    <a:cubicBezTo>
                      <a:pt x="3613" y="32992"/>
                      <a:pt x="7908" y="36236"/>
                      <a:pt x="11782" y="35807"/>
                    </a:cubicBezTo>
                    <a:cubicBezTo>
                      <a:pt x="15660" y="35375"/>
                      <a:pt x="22801" y="32468"/>
                      <a:pt x="26917" y="30351"/>
                    </a:cubicBezTo>
                    <a:cubicBezTo>
                      <a:pt x="31034" y="28238"/>
                      <a:pt x="44792" y="25680"/>
                      <a:pt x="49524" y="24132"/>
                    </a:cubicBezTo>
                    <a:cubicBezTo>
                      <a:pt x="54180" y="22607"/>
                      <a:pt x="76050" y="19059"/>
                      <a:pt x="71941" y="7566"/>
                    </a:cubicBezTo>
                    <a:cubicBezTo>
                      <a:pt x="70317" y="3017"/>
                      <a:pt x="58357" y="5445"/>
                      <a:pt x="55428" y="5324"/>
                    </a:cubicBezTo>
                    <a:cubicBezTo>
                      <a:pt x="52495" y="5198"/>
                      <a:pt x="39704" y="3377"/>
                      <a:pt x="35257" y="2428"/>
                    </a:cubicBezTo>
                    <a:cubicBezTo>
                      <a:pt x="30807" y="1480"/>
                      <a:pt x="25866" y="0"/>
                      <a:pt x="23730" y="2197"/>
                    </a:cubicBezTo>
                    <a:cubicBezTo>
                      <a:pt x="21598" y="4394"/>
                      <a:pt x="17940" y="13542"/>
                      <a:pt x="12476" y="15333"/>
                    </a:cubicBezTo>
                    <a:cubicBezTo>
                      <a:pt x="7012" y="17128"/>
                      <a:pt x="3430" y="11076"/>
                      <a:pt x="1719" y="116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59"/>
              <p:cNvSpPr/>
              <p:nvPr/>
            </p:nvSpPr>
            <p:spPr>
              <a:xfrm rot="533211">
                <a:off x="5369489" y="1086733"/>
                <a:ext cx="3797369" cy="1809657"/>
              </a:xfrm>
              <a:custGeom>
                <a:avLst/>
                <a:gdLst/>
                <a:ahLst/>
                <a:cxnLst/>
                <a:rect l="l" t="t" r="r" b="b"/>
                <a:pathLst>
                  <a:path w="77011" h="36700" extrusionOk="0">
                    <a:moveTo>
                      <a:pt x="1734" y="11786"/>
                    </a:moveTo>
                    <a:cubicBezTo>
                      <a:pt x="0" y="12355"/>
                      <a:pt x="763" y="19633"/>
                      <a:pt x="2209" y="26523"/>
                    </a:cubicBezTo>
                    <a:cubicBezTo>
                      <a:pt x="3658" y="33414"/>
                      <a:pt x="8006" y="36700"/>
                      <a:pt x="11934" y="36267"/>
                    </a:cubicBezTo>
                    <a:cubicBezTo>
                      <a:pt x="17139" y="35690"/>
                      <a:pt x="43722" y="26550"/>
                      <a:pt x="50165" y="24440"/>
                    </a:cubicBezTo>
                    <a:cubicBezTo>
                      <a:pt x="54885" y="22892"/>
                      <a:pt x="77010" y="19447"/>
                      <a:pt x="72548" y="8034"/>
                    </a:cubicBezTo>
                    <a:cubicBezTo>
                      <a:pt x="70954" y="3958"/>
                      <a:pt x="59116" y="5510"/>
                      <a:pt x="56145" y="5389"/>
                    </a:cubicBezTo>
                    <a:cubicBezTo>
                      <a:pt x="53178" y="5264"/>
                      <a:pt x="40220" y="3420"/>
                      <a:pt x="35709" y="2456"/>
                    </a:cubicBezTo>
                    <a:cubicBezTo>
                      <a:pt x="31197" y="1492"/>
                      <a:pt x="26196" y="1"/>
                      <a:pt x="24037" y="2221"/>
                    </a:cubicBezTo>
                    <a:cubicBezTo>
                      <a:pt x="21878" y="4440"/>
                      <a:pt x="18171" y="13710"/>
                      <a:pt x="12635" y="15531"/>
                    </a:cubicBezTo>
                    <a:cubicBezTo>
                      <a:pt x="7100" y="17352"/>
                      <a:pt x="3472" y="11217"/>
                      <a:pt x="1734" y="117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59"/>
              <p:cNvSpPr/>
              <p:nvPr/>
            </p:nvSpPr>
            <p:spPr>
              <a:xfrm rot="533211">
                <a:off x="6603896" y="1460377"/>
                <a:ext cx="488706" cy="717058"/>
              </a:xfrm>
              <a:custGeom>
                <a:avLst/>
                <a:gdLst/>
                <a:ahLst/>
                <a:cxnLst/>
                <a:rect l="l" t="t" r="r" b="b"/>
                <a:pathLst>
                  <a:path w="9911" h="14542" extrusionOk="0">
                    <a:moveTo>
                      <a:pt x="7297" y="1"/>
                    </a:moveTo>
                    <a:cubicBezTo>
                      <a:pt x="3510" y="4076"/>
                      <a:pt x="1378" y="9767"/>
                      <a:pt x="0" y="14442"/>
                    </a:cubicBezTo>
                    <a:cubicBezTo>
                      <a:pt x="1067" y="14510"/>
                      <a:pt x="2130" y="14542"/>
                      <a:pt x="3177" y="14542"/>
                    </a:cubicBezTo>
                    <a:cubicBezTo>
                      <a:pt x="3292" y="14542"/>
                      <a:pt x="3407" y="14541"/>
                      <a:pt x="3521" y="14540"/>
                    </a:cubicBezTo>
                    <a:cubicBezTo>
                      <a:pt x="4777" y="10446"/>
                      <a:pt x="6174" y="3913"/>
                      <a:pt x="9911" y="460"/>
                    </a:cubicBezTo>
                    <a:lnTo>
                      <a:pt x="72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59"/>
              <p:cNvSpPr/>
              <p:nvPr/>
            </p:nvSpPr>
            <p:spPr>
              <a:xfrm rot="533211">
                <a:off x="6290227" y="1376778"/>
                <a:ext cx="584711" cy="742255"/>
              </a:xfrm>
              <a:custGeom>
                <a:avLst/>
                <a:gdLst/>
                <a:ahLst/>
                <a:cxnLst/>
                <a:rect l="l" t="t" r="r" b="b"/>
                <a:pathLst>
                  <a:path w="11858" h="15053" extrusionOk="0">
                    <a:moveTo>
                      <a:pt x="8955" y="0"/>
                    </a:moveTo>
                    <a:cubicBezTo>
                      <a:pt x="5760" y="2649"/>
                      <a:pt x="1841" y="9016"/>
                      <a:pt x="1" y="13990"/>
                    </a:cubicBezTo>
                    <a:cubicBezTo>
                      <a:pt x="1071" y="14427"/>
                      <a:pt x="2179" y="14783"/>
                      <a:pt x="3305" y="15053"/>
                    </a:cubicBezTo>
                    <a:cubicBezTo>
                      <a:pt x="4876" y="9748"/>
                      <a:pt x="8367" y="3036"/>
                      <a:pt x="11858" y="513"/>
                    </a:cubicBezTo>
                    <a:lnTo>
                      <a:pt x="89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59"/>
              <p:cNvSpPr/>
              <p:nvPr/>
            </p:nvSpPr>
            <p:spPr>
              <a:xfrm rot="533211">
                <a:off x="6509193" y="1011543"/>
                <a:ext cx="206804" cy="265186"/>
              </a:xfrm>
              <a:custGeom>
                <a:avLst/>
                <a:gdLst/>
                <a:ahLst/>
                <a:cxnLst/>
                <a:rect l="l" t="t" r="r" b="b"/>
                <a:pathLst>
                  <a:path w="4194" h="5378" extrusionOk="0">
                    <a:moveTo>
                      <a:pt x="817" y="5378"/>
                    </a:moveTo>
                    <a:cubicBezTo>
                      <a:pt x="160" y="4554"/>
                      <a:pt x="1" y="3461"/>
                      <a:pt x="540" y="2228"/>
                    </a:cubicBezTo>
                    <a:cubicBezTo>
                      <a:pt x="1181" y="783"/>
                      <a:pt x="1549" y="1"/>
                      <a:pt x="4193" y="900"/>
                    </a:cubicBezTo>
                    <a:cubicBezTo>
                      <a:pt x="3905" y="1052"/>
                      <a:pt x="3643" y="1249"/>
                      <a:pt x="3419" y="1485"/>
                    </a:cubicBezTo>
                    <a:cubicBezTo>
                      <a:pt x="2717" y="2206"/>
                      <a:pt x="1852" y="3666"/>
                      <a:pt x="817" y="53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59"/>
              <p:cNvSpPr/>
              <p:nvPr/>
            </p:nvSpPr>
            <p:spPr>
              <a:xfrm rot="533211">
                <a:off x="6729967" y="1073041"/>
                <a:ext cx="1342252" cy="429830"/>
              </a:xfrm>
              <a:custGeom>
                <a:avLst/>
                <a:gdLst/>
                <a:ahLst/>
                <a:cxnLst/>
                <a:rect l="l" t="t" r="r" b="b"/>
                <a:pathLst>
                  <a:path w="27221" h="8717" extrusionOk="0">
                    <a:moveTo>
                      <a:pt x="2647" y="1"/>
                    </a:moveTo>
                    <a:cubicBezTo>
                      <a:pt x="2507" y="1"/>
                      <a:pt x="2369" y="43"/>
                      <a:pt x="2250" y="132"/>
                    </a:cubicBezTo>
                    <a:cubicBezTo>
                      <a:pt x="1719" y="527"/>
                      <a:pt x="1271" y="1054"/>
                      <a:pt x="922" y="1589"/>
                    </a:cubicBezTo>
                    <a:cubicBezTo>
                      <a:pt x="493" y="2253"/>
                      <a:pt x="209" y="2966"/>
                      <a:pt x="106" y="3490"/>
                    </a:cubicBezTo>
                    <a:cubicBezTo>
                      <a:pt x="0" y="4017"/>
                      <a:pt x="281" y="4473"/>
                      <a:pt x="713" y="4628"/>
                    </a:cubicBezTo>
                    <a:cubicBezTo>
                      <a:pt x="801" y="4661"/>
                      <a:pt x="888" y="4676"/>
                      <a:pt x="973" y="4676"/>
                    </a:cubicBezTo>
                    <a:cubicBezTo>
                      <a:pt x="1305" y="4676"/>
                      <a:pt x="1590" y="4439"/>
                      <a:pt x="1666" y="4067"/>
                    </a:cubicBezTo>
                    <a:cubicBezTo>
                      <a:pt x="1734" y="3725"/>
                      <a:pt x="1935" y="3236"/>
                      <a:pt x="2250" y="2746"/>
                    </a:cubicBezTo>
                    <a:cubicBezTo>
                      <a:pt x="2512" y="2344"/>
                      <a:pt x="2842" y="1950"/>
                      <a:pt x="3221" y="1669"/>
                    </a:cubicBezTo>
                    <a:cubicBezTo>
                      <a:pt x="3601" y="1392"/>
                      <a:pt x="3639" y="861"/>
                      <a:pt x="3369" y="432"/>
                    </a:cubicBezTo>
                    <a:cubicBezTo>
                      <a:pt x="3191" y="154"/>
                      <a:pt x="2914" y="1"/>
                      <a:pt x="2647" y="1"/>
                    </a:cubicBezTo>
                    <a:close/>
                    <a:moveTo>
                      <a:pt x="4315" y="155"/>
                    </a:moveTo>
                    <a:cubicBezTo>
                      <a:pt x="4155" y="155"/>
                      <a:pt x="3999" y="209"/>
                      <a:pt x="3870" y="322"/>
                    </a:cubicBezTo>
                    <a:cubicBezTo>
                      <a:pt x="3544" y="610"/>
                      <a:pt x="3517" y="1172"/>
                      <a:pt x="3810" y="1574"/>
                    </a:cubicBezTo>
                    <a:cubicBezTo>
                      <a:pt x="4128" y="2003"/>
                      <a:pt x="4398" y="2462"/>
                      <a:pt x="4614" y="2947"/>
                    </a:cubicBezTo>
                    <a:cubicBezTo>
                      <a:pt x="4766" y="3289"/>
                      <a:pt x="4876" y="3649"/>
                      <a:pt x="4944" y="4017"/>
                    </a:cubicBezTo>
                    <a:cubicBezTo>
                      <a:pt x="4993" y="4374"/>
                      <a:pt x="5232" y="4697"/>
                      <a:pt x="5559" y="4814"/>
                    </a:cubicBezTo>
                    <a:lnTo>
                      <a:pt x="5608" y="4833"/>
                    </a:lnTo>
                    <a:cubicBezTo>
                      <a:pt x="5677" y="4853"/>
                      <a:pt x="5746" y="4862"/>
                      <a:pt x="5813" y="4862"/>
                    </a:cubicBezTo>
                    <a:cubicBezTo>
                      <a:pt x="6147" y="4862"/>
                      <a:pt x="6432" y="4625"/>
                      <a:pt x="6511" y="4249"/>
                    </a:cubicBezTo>
                    <a:cubicBezTo>
                      <a:pt x="6595" y="3851"/>
                      <a:pt x="6739" y="3464"/>
                      <a:pt x="6940" y="3107"/>
                    </a:cubicBezTo>
                    <a:cubicBezTo>
                      <a:pt x="7168" y="2693"/>
                      <a:pt x="7445" y="2306"/>
                      <a:pt x="7767" y="1961"/>
                    </a:cubicBezTo>
                    <a:cubicBezTo>
                      <a:pt x="7885" y="1828"/>
                      <a:pt x="7957" y="1661"/>
                      <a:pt x="7976" y="1487"/>
                    </a:cubicBezTo>
                    <a:cubicBezTo>
                      <a:pt x="7983" y="1415"/>
                      <a:pt x="7983" y="1342"/>
                      <a:pt x="7976" y="1270"/>
                    </a:cubicBezTo>
                    <a:cubicBezTo>
                      <a:pt x="7949" y="1054"/>
                      <a:pt x="7862" y="853"/>
                      <a:pt x="7722" y="690"/>
                    </a:cubicBezTo>
                    <a:cubicBezTo>
                      <a:pt x="7546" y="485"/>
                      <a:pt x="7317" y="381"/>
                      <a:pt x="7097" y="381"/>
                    </a:cubicBezTo>
                    <a:cubicBezTo>
                      <a:pt x="6912" y="381"/>
                      <a:pt x="6733" y="454"/>
                      <a:pt x="6595" y="603"/>
                    </a:cubicBezTo>
                    <a:cubicBezTo>
                      <a:pt x="6276" y="944"/>
                      <a:pt x="5995" y="1316"/>
                      <a:pt x="5748" y="1714"/>
                    </a:cubicBezTo>
                    <a:cubicBezTo>
                      <a:pt x="5525" y="1305"/>
                      <a:pt x="5274" y="910"/>
                      <a:pt x="5001" y="530"/>
                    </a:cubicBezTo>
                    <a:cubicBezTo>
                      <a:pt x="4821" y="286"/>
                      <a:pt x="4563" y="155"/>
                      <a:pt x="4315" y="155"/>
                    </a:cubicBezTo>
                    <a:close/>
                    <a:moveTo>
                      <a:pt x="8677" y="815"/>
                    </a:moveTo>
                    <a:cubicBezTo>
                      <a:pt x="8518" y="815"/>
                      <a:pt x="8363" y="869"/>
                      <a:pt x="8234" y="982"/>
                    </a:cubicBezTo>
                    <a:cubicBezTo>
                      <a:pt x="8086" y="1119"/>
                      <a:pt x="7991" y="1308"/>
                      <a:pt x="7976" y="1513"/>
                    </a:cubicBezTo>
                    <a:cubicBezTo>
                      <a:pt x="7964" y="1582"/>
                      <a:pt x="7964" y="1654"/>
                      <a:pt x="7976" y="1722"/>
                    </a:cubicBezTo>
                    <a:cubicBezTo>
                      <a:pt x="7995" y="1908"/>
                      <a:pt x="8063" y="2086"/>
                      <a:pt x="8173" y="2238"/>
                    </a:cubicBezTo>
                    <a:cubicBezTo>
                      <a:pt x="8492" y="2663"/>
                      <a:pt x="8757" y="3122"/>
                      <a:pt x="8974" y="3604"/>
                    </a:cubicBezTo>
                    <a:cubicBezTo>
                      <a:pt x="9125" y="3949"/>
                      <a:pt x="9235" y="4310"/>
                      <a:pt x="9308" y="4678"/>
                    </a:cubicBezTo>
                    <a:cubicBezTo>
                      <a:pt x="9361" y="5034"/>
                      <a:pt x="9592" y="5357"/>
                      <a:pt x="9918" y="5475"/>
                    </a:cubicBezTo>
                    <a:lnTo>
                      <a:pt x="9972" y="5493"/>
                    </a:lnTo>
                    <a:cubicBezTo>
                      <a:pt x="10042" y="5514"/>
                      <a:pt x="10112" y="5524"/>
                      <a:pt x="10179" y="5524"/>
                    </a:cubicBezTo>
                    <a:cubicBezTo>
                      <a:pt x="10511" y="5524"/>
                      <a:pt x="10798" y="5287"/>
                      <a:pt x="10871" y="4909"/>
                    </a:cubicBezTo>
                    <a:cubicBezTo>
                      <a:pt x="10966" y="4469"/>
                      <a:pt x="11121" y="4044"/>
                      <a:pt x="11334" y="3649"/>
                    </a:cubicBezTo>
                    <a:cubicBezTo>
                      <a:pt x="11546" y="3228"/>
                      <a:pt x="11819" y="2845"/>
                      <a:pt x="12138" y="2500"/>
                    </a:cubicBezTo>
                    <a:cubicBezTo>
                      <a:pt x="12438" y="2177"/>
                      <a:pt x="12423" y="1608"/>
                      <a:pt x="12096" y="1232"/>
                    </a:cubicBezTo>
                    <a:cubicBezTo>
                      <a:pt x="11918" y="1029"/>
                      <a:pt x="11686" y="923"/>
                      <a:pt x="11463" y="923"/>
                    </a:cubicBezTo>
                    <a:cubicBezTo>
                      <a:pt x="11279" y="923"/>
                      <a:pt x="11101" y="996"/>
                      <a:pt x="10966" y="1145"/>
                    </a:cubicBezTo>
                    <a:cubicBezTo>
                      <a:pt x="10628" y="1506"/>
                      <a:pt x="10336" y="1908"/>
                      <a:pt x="10089" y="2340"/>
                    </a:cubicBezTo>
                    <a:cubicBezTo>
                      <a:pt x="9873" y="1938"/>
                      <a:pt x="9630" y="1555"/>
                      <a:pt x="9357" y="1191"/>
                    </a:cubicBezTo>
                    <a:cubicBezTo>
                      <a:pt x="9179" y="946"/>
                      <a:pt x="8924" y="815"/>
                      <a:pt x="8677" y="815"/>
                    </a:cubicBezTo>
                    <a:close/>
                    <a:moveTo>
                      <a:pt x="13184" y="1752"/>
                    </a:moveTo>
                    <a:cubicBezTo>
                      <a:pt x="13023" y="1752"/>
                      <a:pt x="12865" y="1807"/>
                      <a:pt x="12734" y="1923"/>
                    </a:cubicBezTo>
                    <a:cubicBezTo>
                      <a:pt x="12408" y="2211"/>
                      <a:pt x="12381" y="2769"/>
                      <a:pt x="12673" y="3175"/>
                    </a:cubicBezTo>
                    <a:cubicBezTo>
                      <a:pt x="12988" y="3596"/>
                      <a:pt x="13257" y="4055"/>
                      <a:pt x="13474" y="4541"/>
                    </a:cubicBezTo>
                    <a:cubicBezTo>
                      <a:pt x="13629" y="4883"/>
                      <a:pt x="13739" y="5247"/>
                      <a:pt x="13808" y="5615"/>
                    </a:cubicBezTo>
                    <a:cubicBezTo>
                      <a:pt x="13861" y="5968"/>
                      <a:pt x="14096" y="6294"/>
                      <a:pt x="14422" y="6412"/>
                    </a:cubicBezTo>
                    <a:lnTo>
                      <a:pt x="14472" y="6427"/>
                    </a:lnTo>
                    <a:cubicBezTo>
                      <a:pt x="14543" y="6448"/>
                      <a:pt x="14614" y="6459"/>
                      <a:pt x="14683" y="6459"/>
                    </a:cubicBezTo>
                    <a:cubicBezTo>
                      <a:pt x="15013" y="6459"/>
                      <a:pt x="15299" y="6221"/>
                      <a:pt x="15375" y="5850"/>
                    </a:cubicBezTo>
                    <a:cubicBezTo>
                      <a:pt x="15470" y="5410"/>
                      <a:pt x="15621" y="4985"/>
                      <a:pt x="15834" y="4587"/>
                    </a:cubicBezTo>
                    <a:cubicBezTo>
                      <a:pt x="16050" y="4169"/>
                      <a:pt x="16319" y="3782"/>
                      <a:pt x="16638" y="3441"/>
                    </a:cubicBezTo>
                    <a:cubicBezTo>
                      <a:pt x="16938" y="3111"/>
                      <a:pt x="16919" y="2541"/>
                      <a:pt x="16596" y="2170"/>
                    </a:cubicBezTo>
                    <a:cubicBezTo>
                      <a:pt x="16420" y="1964"/>
                      <a:pt x="16189" y="1860"/>
                      <a:pt x="15966" y="1860"/>
                    </a:cubicBezTo>
                    <a:cubicBezTo>
                      <a:pt x="15781" y="1860"/>
                      <a:pt x="15602" y="1932"/>
                      <a:pt x="15466" y="2079"/>
                    </a:cubicBezTo>
                    <a:cubicBezTo>
                      <a:pt x="15132" y="2443"/>
                      <a:pt x="14840" y="2845"/>
                      <a:pt x="14589" y="3274"/>
                    </a:cubicBezTo>
                    <a:cubicBezTo>
                      <a:pt x="14373" y="2875"/>
                      <a:pt x="14130" y="2492"/>
                      <a:pt x="13865" y="2124"/>
                    </a:cubicBezTo>
                    <a:cubicBezTo>
                      <a:pt x="13686" y="1881"/>
                      <a:pt x="13431" y="1752"/>
                      <a:pt x="13184" y="1752"/>
                    </a:cubicBezTo>
                    <a:close/>
                    <a:moveTo>
                      <a:pt x="18754" y="2873"/>
                    </a:moveTo>
                    <a:cubicBezTo>
                      <a:pt x="18594" y="2873"/>
                      <a:pt x="18437" y="2928"/>
                      <a:pt x="18308" y="3042"/>
                    </a:cubicBezTo>
                    <a:cubicBezTo>
                      <a:pt x="17981" y="3331"/>
                      <a:pt x="17955" y="3888"/>
                      <a:pt x="18247" y="4294"/>
                    </a:cubicBezTo>
                    <a:cubicBezTo>
                      <a:pt x="18566" y="4719"/>
                      <a:pt x="18835" y="5179"/>
                      <a:pt x="19055" y="5664"/>
                    </a:cubicBezTo>
                    <a:cubicBezTo>
                      <a:pt x="19203" y="6006"/>
                      <a:pt x="19313" y="6366"/>
                      <a:pt x="19381" y="6734"/>
                    </a:cubicBezTo>
                    <a:cubicBezTo>
                      <a:pt x="19435" y="7091"/>
                      <a:pt x="19670" y="7413"/>
                      <a:pt x="19996" y="7531"/>
                    </a:cubicBezTo>
                    <a:lnTo>
                      <a:pt x="20045" y="7550"/>
                    </a:lnTo>
                    <a:lnTo>
                      <a:pt x="20049" y="7550"/>
                    </a:lnTo>
                    <a:cubicBezTo>
                      <a:pt x="20119" y="7570"/>
                      <a:pt x="20188" y="7580"/>
                      <a:pt x="20255" y="7580"/>
                    </a:cubicBezTo>
                    <a:cubicBezTo>
                      <a:pt x="20587" y="7580"/>
                      <a:pt x="20873" y="7342"/>
                      <a:pt x="20952" y="6969"/>
                    </a:cubicBezTo>
                    <a:cubicBezTo>
                      <a:pt x="21043" y="6529"/>
                      <a:pt x="21199" y="6104"/>
                      <a:pt x="21411" y="5706"/>
                    </a:cubicBezTo>
                    <a:cubicBezTo>
                      <a:pt x="21624" y="5289"/>
                      <a:pt x="21897" y="4905"/>
                      <a:pt x="22212" y="4560"/>
                    </a:cubicBezTo>
                    <a:cubicBezTo>
                      <a:pt x="22512" y="4230"/>
                      <a:pt x="22493" y="3661"/>
                      <a:pt x="22170" y="3289"/>
                    </a:cubicBezTo>
                    <a:cubicBezTo>
                      <a:pt x="21995" y="3084"/>
                      <a:pt x="21765" y="2980"/>
                      <a:pt x="21543" y="2980"/>
                    </a:cubicBezTo>
                    <a:cubicBezTo>
                      <a:pt x="21358" y="2980"/>
                      <a:pt x="21178" y="3053"/>
                      <a:pt x="21040" y="3202"/>
                    </a:cubicBezTo>
                    <a:cubicBezTo>
                      <a:pt x="20706" y="3566"/>
                      <a:pt x="20414" y="3968"/>
                      <a:pt x="20167" y="4397"/>
                    </a:cubicBezTo>
                    <a:cubicBezTo>
                      <a:pt x="19951" y="3999"/>
                      <a:pt x="19708" y="3615"/>
                      <a:pt x="19438" y="3251"/>
                    </a:cubicBezTo>
                    <a:cubicBezTo>
                      <a:pt x="19259" y="3004"/>
                      <a:pt x="19002" y="2873"/>
                      <a:pt x="18754" y="2873"/>
                    </a:cubicBezTo>
                    <a:close/>
                    <a:moveTo>
                      <a:pt x="23466" y="4009"/>
                    </a:moveTo>
                    <a:cubicBezTo>
                      <a:pt x="23306" y="4009"/>
                      <a:pt x="23149" y="4063"/>
                      <a:pt x="23020" y="4177"/>
                    </a:cubicBezTo>
                    <a:cubicBezTo>
                      <a:pt x="22690" y="4469"/>
                      <a:pt x="22664" y="5027"/>
                      <a:pt x="22956" y="5429"/>
                    </a:cubicBezTo>
                    <a:cubicBezTo>
                      <a:pt x="23271" y="5854"/>
                      <a:pt x="23540" y="6313"/>
                      <a:pt x="23760" y="6795"/>
                    </a:cubicBezTo>
                    <a:cubicBezTo>
                      <a:pt x="23912" y="7140"/>
                      <a:pt x="24022" y="7504"/>
                      <a:pt x="24090" y="7873"/>
                    </a:cubicBezTo>
                    <a:cubicBezTo>
                      <a:pt x="24143" y="8225"/>
                      <a:pt x="24379" y="8552"/>
                      <a:pt x="24709" y="8669"/>
                    </a:cubicBezTo>
                    <a:lnTo>
                      <a:pt x="24754" y="8685"/>
                    </a:lnTo>
                    <a:cubicBezTo>
                      <a:pt x="24826" y="8706"/>
                      <a:pt x="24896" y="8716"/>
                      <a:pt x="24965" y="8716"/>
                    </a:cubicBezTo>
                    <a:cubicBezTo>
                      <a:pt x="25296" y="8716"/>
                      <a:pt x="25582" y="8478"/>
                      <a:pt x="25657" y="8108"/>
                    </a:cubicBezTo>
                    <a:cubicBezTo>
                      <a:pt x="25752" y="7668"/>
                      <a:pt x="25904" y="7243"/>
                      <a:pt x="26116" y="6844"/>
                    </a:cubicBezTo>
                    <a:cubicBezTo>
                      <a:pt x="26333" y="6427"/>
                      <a:pt x="26606" y="6044"/>
                      <a:pt x="26921" y="5698"/>
                    </a:cubicBezTo>
                    <a:cubicBezTo>
                      <a:pt x="27221" y="5368"/>
                      <a:pt x="27202" y="4799"/>
                      <a:pt x="26879" y="4423"/>
                    </a:cubicBezTo>
                    <a:cubicBezTo>
                      <a:pt x="26703" y="4221"/>
                      <a:pt x="26472" y="4117"/>
                      <a:pt x="26251" y="4117"/>
                    </a:cubicBezTo>
                    <a:cubicBezTo>
                      <a:pt x="26065" y="4117"/>
                      <a:pt x="25887" y="4189"/>
                      <a:pt x="25752" y="4336"/>
                    </a:cubicBezTo>
                    <a:cubicBezTo>
                      <a:pt x="25414" y="4700"/>
                      <a:pt x="25122" y="5103"/>
                      <a:pt x="24872" y="5531"/>
                    </a:cubicBezTo>
                    <a:cubicBezTo>
                      <a:pt x="24656" y="5133"/>
                      <a:pt x="24413" y="4750"/>
                      <a:pt x="24147" y="4382"/>
                    </a:cubicBezTo>
                    <a:cubicBezTo>
                      <a:pt x="23970" y="4138"/>
                      <a:pt x="23714" y="4009"/>
                      <a:pt x="23466" y="40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59"/>
              <p:cNvSpPr/>
              <p:nvPr/>
            </p:nvSpPr>
            <p:spPr>
              <a:xfrm rot="533211">
                <a:off x="6930912" y="1544896"/>
                <a:ext cx="372188" cy="665184"/>
              </a:xfrm>
              <a:custGeom>
                <a:avLst/>
                <a:gdLst/>
                <a:ahLst/>
                <a:cxnLst/>
                <a:rect l="l" t="t" r="r" b="b"/>
                <a:pathLst>
                  <a:path w="7548" h="13490" extrusionOk="0">
                    <a:moveTo>
                      <a:pt x="5403" y="0"/>
                    </a:moveTo>
                    <a:cubicBezTo>
                      <a:pt x="2148" y="4075"/>
                      <a:pt x="1484" y="8424"/>
                      <a:pt x="0" y="13387"/>
                    </a:cubicBezTo>
                    <a:cubicBezTo>
                      <a:pt x="1108" y="13461"/>
                      <a:pt x="2220" y="13489"/>
                      <a:pt x="3312" y="13489"/>
                    </a:cubicBezTo>
                    <a:cubicBezTo>
                      <a:pt x="3383" y="13489"/>
                      <a:pt x="3454" y="13489"/>
                      <a:pt x="3525" y="13489"/>
                    </a:cubicBezTo>
                    <a:cubicBezTo>
                      <a:pt x="4603" y="9122"/>
                      <a:pt x="4432" y="4090"/>
                      <a:pt x="7547" y="307"/>
                    </a:cubicBezTo>
                    <a:lnTo>
                      <a:pt x="5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8B26AE-37E2-FAED-7896-FF0CCB619D0C}"/>
              </a:ext>
            </a:extLst>
          </p:cNvPr>
          <p:cNvSpPr txBox="1">
            <a:spLocks/>
          </p:cNvSpPr>
          <p:nvPr/>
        </p:nvSpPr>
        <p:spPr>
          <a:xfrm>
            <a:off x="1473418" y="381212"/>
            <a:ext cx="6981062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Squada One" panose="020B0604020202020204" charset="0"/>
              </a:rPr>
              <a:t>Key Challenges and Limitations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61CA381-8EAB-F98C-FD22-B42B6546D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399" y="1454660"/>
            <a:ext cx="578897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Detection Accuracy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Variability in player appearances can affect detection rates.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Complex Environments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Overlapping players and occlusions complicate tracking.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Real-time Processing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High-resolution video poses computational challenges for real-time analysis.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Data Quality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Inconsistent video quality can hinder detection effectiveness.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0F9E0F3-873C-8519-F427-4EAE8A912B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951972"/>
              </p:ext>
            </p:extLst>
          </p:nvPr>
        </p:nvGraphicFramePr>
        <p:xfrm>
          <a:off x="640080" y="434340"/>
          <a:ext cx="7871460" cy="445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45BC0C3-4E1B-4931-DABB-15AE5D5A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</p:spPr>
        <p:txBody>
          <a:bodyPr/>
          <a:lstStyle/>
          <a:p>
            <a:r>
              <a:rPr lang="en-US" dirty="0"/>
              <a:t>Output Process</a:t>
            </a:r>
          </a:p>
        </p:txBody>
      </p:sp>
    </p:spTree>
    <p:extLst>
      <p:ext uri="{BB962C8B-B14F-4D97-AF65-F5344CB8AC3E}">
        <p14:creationId xmlns:p14="http://schemas.microsoft.com/office/powerpoint/2010/main" val="4046878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82B9-EC43-9497-351C-0FF69EA271D4}"/>
              </a:ext>
            </a:extLst>
          </p:cNvPr>
          <p:cNvSpPr txBox="1">
            <a:spLocks/>
          </p:cNvSpPr>
          <p:nvPr/>
        </p:nvSpPr>
        <p:spPr>
          <a:xfrm>
            <a:off x="-225842" y="274532"/>
            <a:ext cx="6981062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Squada One" panose="020B0604020202020204" charset="0"/>
              </a:rPr>
              <a:t>Future Work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CB62E9D-6852-D7F3-86D5-9190901DF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81" y="925311"/>
            <a:ext cx="486883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Real-time Implementation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Develop a more efficient processing pipeline for real-time analysis in live games.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User Interface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Create a user-friendly dashboard for coaches and analysts to visualize data and insights.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Multi-Sport Application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Adapt the technology for use in other sports to broaden its impact.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User Feedback Integration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Gather insights from end-users to refine features and functionalities.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41;p79">
            <a:extLst>
              <a:ext uri="{FF2B5EF4-FFF2-40B4-BE49-F238E27FC236}">
                <a16:creationId xmlns:a16="http://schemas.microsoft.com/office/drawing/2014/main" id="{5873FD22-F0C1-DFB0-FBBD-4E660E678C43}"/>
              </a:ext>
            </a:extLst>
          </p:cNvPr>
          <p:cNvSpPr txBox="1">
            <a:spLocks/>
          </p:cNvSpPr>
          <p:nvPr/>
        </p:nvSpPr>
        <p:spPr>
          <a:xfrm>
            <a:off x="2192700" y="1350450"/>
            <a:ext cx="4758600" cy="12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800" dirty="0">
                <a:solidFill>
                  <a:schemeClr val="bg2"/>
                </a:solidFill>
                <a:latin typeface="Squada One" panose="020B0604020202020204" charset="0"/>
              </a:rPr>
              <a:t>THANKS!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682;p68">
            <a:extLst>
              <a:ext uri="{FF2B5EF4-FFF2-40B4-BE49-F238E27FC236}">
                <a16:creationId xmlns:a16="http://schemas.microsoft.com/office/drawing/2014/main" id="{FDC5872C-7D3B-ABDC-F5E2-C3B05BC14E51}"/>
              </a:ext>
            </a:extLst>
          </p:cNvPr>
          <p:cNvGrpSpPr/>
          <p:nvPr/>
        </p:nvGrpSpPr>
        <p:grpSpPr>
          <a:xfrm>
            <a:off x="2612269" y="2358378"/>
            <a:ext cx="302365" cy="317894"/>
            <a:chOff x="6816275" y="3178227"/>
            <a:chExt cx="1614495" cy="1579642"/>
          </a:xfrm>
        </p:grpSpPr>
        <p:sp>
          <p:nvSpPr>
            <p:cNvPr id="3" name="Google Shape;3683;p68">
              <a:extLst>
                <a:ext uri="{FF2B5EF4-FFF2-40B4-BE49-F238E27FC236}">
                  <a16:creationId xmlns:a16="http://schemas.microsoft.com/office/drawing/2014/main" id="{5751B1AE-5559-2B44-2891-375023EF4CFC}"/>
                </a:ext>
              </a:extLst>
            </p:cNvPr>
            <p:cNvSpPr/>
            <p:nvPr/>
          </p:nvSpPr>
          <p:spPr>
            <a:xfrm>
              <a:off x="6833698" y="3178227"/>
              <a:ext cx="1579520" cy="1579528"/>
            </a:xfrm>
            <a:custGeom>
              <a:avLst/>
              <a:gdLst/>
              <a:ahLst/>
              <a:cxnLst/>
              <a:rect l="l" t="t" r="r" b="b"/>
              <a:pathLst>
                <a:path w="209416" h="209417" extrusionOk="0">
                  <a:moveTo>
                    <a:pt x="104711" y="1"/>
                  </a:moveTo>
                  <a:cubicBezTo>
                    <a:pt x="76937" y="1"/>
                    <a:pt x="50306" y="11036"/>
                    <a:pt x="30668" y="30669"/>
                  </a:cubicBezTo>
                  <a:cubicBezTo>
                    <a:pt x="11036" y="50306"/>
                    <a:pt x="1" y="76937"/>
                    <a:pt x="1" y="104711"/>
                  </a:cubicBezTo>
                  <a:cubicBezTo>
                    <a:pt x="1" y="132480"/>
                    <a:pt x="11036" y="159110"/>
                    <a:pt x="30668" y="178748"/>
                  </a:cubicBezTo>
                  <a:cubicBezTo>
                    <a:pt x="50306" y="198386"/>
                    <a:pt x="76937" y="209416"/>
                    <a:pt x="104711" y="209416"/>
                  </a:cubicBezTo>
                  <a:cubicBezTo>
                    <a:pt x="132480" y="209416"/>
                    <a:pt x="159110" y="198386"/>
                    <a:pt x="178748" y="178748"/>
                  </a:cubicBezTo>
                  <a:cubicBezTo>
                    <a:pt x="198385" y="159110"/>
                    <a:pt x="209415" y="132480"/>
                    <a:pt x="209415" y="104711"/>
                  </a:cubicBezTo>
                  <a:cubicBezTo>
                    <a:pt x="209415" y="76937"/>
                    <a:pt x="198385" y="50306"/>
                    <a:pt x="178748" y="30669"/>
                  </a:cubicBezTo>
                  <a:cubicBezTo>
                    <a:pt x="159110" y="11036"/>
                    <a:pt x="132480" y="1"/>
                    <a:pt x="1047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684;p68">
              <a:extLst>
                <a:ext uri="{FF2B5EF4-FFF2-40B4-BE49-F238E27FC236}">
                  <a16:creationId xmlns:a16="http://schemas.microsoft.com/office/drawing/2014/main" id="{6EEE2EDD-7269-7148-A688-6451179BFFF6}"/>
                </a:ext>
              </a:extLst>
            </p:cNvPr>
            <p:cNvSpPr/>
            <p:nvPr/>
          </p:nvSpPr>
          <p:spPr>
            <a:xfrm>
              <a:off x="6921672" y="3553294"/>
              <a:ext cx="1504653" cy="1204575"/>
            </a:xfrm>
            <a:custGeom>
              <a:avLst/>
              <a:gdLst/>
              <a:ahLst/>
              <a:cxnLst/>
              <a:rect l="l" t="t" r="r" b="b"/>
              <a:pathLst>
                <a:path w="199490" h="159705" extrusionOk="0">
                  <a:moveTo>
                    <a:pt x="182157" y="1"/>
                  </a:moveTo>
                  <a:cubicBezTo>
                    <a:pt x="175060" y="38037"/>
                    <a:pt x="150124" y="115112"/>
                    <a:pt x="64617" y="115112"/>
                  </a:cubicBezTo>
                  <a:cubicBezTo>
                    <a:pt x="46072" y="115112"/>
                    <a:pt x="24679" y="111486"/>
                    <a:pt x="0" y="103051"/>
                  </a:cubicBezTo>
                  <a:lnTo>
                    <a:pt x="0" y="103051"/>
                  </a:lnTo>
                  <a:cubicBezTo>
                    <a:pt x="15859" y="133669"/>
                    <a:pt x="46487" y="155830"/>
                    <a:pt x="83374" y="159251"/>
                  </a:cubicBezTo>
                  <a:cubicBezTo>
                    <a:pt x="86661" y="159555"/>
                    <a:pt x="89926" y="159705"/>
                    <a:pt x="93163" y="159705"/>
                  </a:cubicBezTo>
                  <a:cubicBezTo>
                    <a:pt x="146632" y="159705"/>
                    <a:pt x="192269" y="118954"/>
                    <a:pt x="197303" y="64656"/>
                  </a:cubicBezTo>
                  <a:cubicBezTo>
                    <a:pt x="199490" y="41116"/>
                    <a:pt x="193703" y="18674"/>
                    <a:pt x="182157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685;p68">
              <a:extLst>
                <a:ext uri="{FF2B5EF4-FFF2-40B4-BE49-F238E27FC236}">
                  <a16:creationId xmlns:a16="http://schemas.microsoft.com/office/drawing/2014/main" id="{E8C30895-01BA-D092-B3C0-7AEAEF5280E2}"/>
                </a:ext>
              </a:extLst>
            </p:cNvPr>
            <p:cNvSpPr/>
            <p:nvPr/>
          </p:nvSpPr>
          <p:spPr>
            <a:xfrm>
              <a:off x="6816275" y="3183431"/>
              <a:ext cx="1614495" cy="1569202"/>
            </a:xfrm>
            <a:custGeom>
              <a:avLst/>
              <a:gdLst/>
              <a:ahLst/>
              <a:cxnLst/>
              <a:rect l="l" t="t" r="r" b="b"/>
              <a:pathLst>
                <a:path w="214053" h="208048" extrusionOk="0">
                  <a:moveTo>
                    <a:pt x="94993" y="0"/>
                  </a:moveTo>
                  <a:lnTo>
                    <a:pt x="94993" y="0"/>
                  </a:lnTo>
                  <a:cubicBezTo>
                    <a:pt x="72484" y="2580"/>
                    <a:pt x="51910" y="12376"/>
                    <a:pt x="35889" y="27203"/>
                  </a:cubicBezTo>
                  <a:lnTo>
                    <a:pt x="70611" y="30427"/>
                  </a:lnTo>
                  <a:lnTo>
                    <a:pt x="86946" y="65940"/>
                  </a:lnTo>
                  <a:lnTo>
                    <a:pt x="64370" y="97836"/>
                  </a:lnTo>
                  <a:lnTo>
                    <a:pt x="25431" y="94230"/>
                  </a:lnTo>
                  <a:lnTo>
                    <a:pt x="10862" y="62559"/>
                  </a:lnTo>
                  <a:cubicBezTo>
                    <a:pt x="2086" y="82937"/>
                    <a:pt x="0" y="105574"/>
                    <a:pt x="4913" y="127214"/>
                  </a:cubicBezTo>
                  <a:lnTo>
                    <a:pt x="25094" y="98705"/>
                  </a:lnTo>
                  <a:lnTo>
                    <a:pt x="64028" y="102316"/>
                  </a:lnTo>
                  <a:lnTo>
                    <a:pt x="80346" y="137801"/>
                  </a:lnTo>
                  <a:lnTo>
                    <a:pt x="57753" y="169725"/>
                  </a:lnTo>
                  <a:lnTo>
                    <a:pt x="23003" y="166501"/>
                  </a:lnTo>
                  <a:lnTo>
                    <a:pt x="23003" y="166501"/>
                  </a:lnTo>
                  <a:cubicBezTo>
                    <a:pt x="36029" y="183997"/>
                    <a:pt x="54433" y="197393"/>
                    <a:pt x="76050" y="204061"/>
                  </a:cubicBezTo>
                  <a:lnTo>
                    <a:pt x="61442" y="172294"/>
                  </a:lnTo>
                  <a:lnTo>
                    <a:pt x="84013" y="140414"/>
                  </a:lnTo>
                  <a:lnTo>
                    <a:pt x="122969" y="144026"/>
                  </a:lnTo>
                  <a:lnTo>
                    <a:pt x="139287" y="179499"/>
                  </a:lnTo>
                  <a:lnTo>
                    <a:pt x="119071" y="208048"/>
                  </a:lnTo>
                  <a:cubicBezTo>
                    <a:pt x="141541" y="205468"/>
                    <a:pt x="162098" y="195688"/>
                    <a:pt x="178108" y="180884"/>
                  </a:cubicBezTo>
                  <a:lnTo>
                    <a:pt x="143392" y="177671"/>
                  </a:lnTo>
                  <a:lnTo>
                    <a:pt x="127051" y="142153"/>
                  </a:lnTo>
                  <a:lnTo>
                    <a:pt x="149638" y="110257"/>
                  </a:lnTo>
                  <a:lnTo>
                    <a:pt x="188566" y="113868"/>
                  </a:lnTo>
                  <a:lnTo>
                    <a:pt x="203146" y="145557"/>
                  </a:lnTo>
                  <a:cubicBezTo>
                    <a:pt x="211955" y="125162"/>
                    <a:pt x="214053" y="102490"/>
                    <a:pt x="209135" y="80828"/>
                  </a:cubicBezTo>
                  <a:lnTo>
                    <a:pt x="209135" y="80828"/>
                  </a:lnTo>
                  <a:lnTo>
                    <a:pt x="188903" y="109388"/>
                  </a:lnTo>
                  <a:lnTo>
                    <a:pt x="150020" y="105788"/>
                  </a:lnTo>
                  <a:lnTo>
                    <a:pt x="133685" y="70269"/>
                  </a:lnTo>
                  <a:lnTo>
                    <a:pt x="156278" y="38367"/>
                  </a:lnTo>
                  <a:lnTo>
                    <a:pt x="191078" y="41597"/>
                  </a:lnTo>
                  <a:cubicBezTo>
                    <a:pt x="178052" y="24074"/>
                    <a:pt x="159631" y="10660"/>
                    <a:pt x="137986" y="3987"/>
                  </a:cubicBezTo>
                  <a:lnTo>
                    <a:pt x="137986" y="3987"/>
                  </a:lnTo>
                  <a:lnTo>
                    <a:pt x="152594" y="35738"/>
                  </a:lnTo>
                  <a:lnTo>
                    <a:pt x="129989" y="67678"/>
                  </a:lnTo>
                  <a:lnTo>
                    <a:pt x="91095" y="64067"/>
                  </a:lnTo>
                  <a:lnTo>
                    <a:pt x="74772" y="28565"/>
                  </a:lnTo>
                  <a:lnTo>
                    <a:pt x="949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25FC86-1BBB-BB96-5CDC-1D7D746CCC43}"/>
              </a:ext>
            </a:extLst>
          </p:cNvPr>
          <p:cNvGrpSpPr/>
          <p:nvPr/>
        </p:nvGrpSpPr>
        <p:grpSpPr>
          <a:xfrm>
            <a:off x="3741959" y="1116602"/>
            <a:ext cx="609600" cy="676359"/>
            <a:chOff x="3755569" y="1063184"/>
            <a:chExt cx="609600" cy="67635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52D005D-51EA-24A3-1F9C-6011CA5E8B0E}"/>
                </a:ext>
              </a:extLst>
            </p:cNvPr>
            <p:cNvSpPr/>
            <p:nvPr/>
          </p:nvSpPr>
          <p:spPr>
            <a:xfrm>
              <a:off x="3755569" y="1434743"/>
              <a:ext cx="609600" cy="304800"/>
            </a:xfrm>
            <a:custGeom>
              <a:avLst/>
              <a:gdLst>
                <a:gd name="connsiteX0" fmla="*/ 609600 w 609600"/>
                <a:gd name="connsiteY0" fmla="*/ 152400 h 304800"/>
                <a:gd name="connsiteX1" fmla="*/ 579120 w 609600"/>
                <a:gd name="connsiteY1" fmla="*/ 91440 h 304800"/>
                <a:gd name="connsiteX2" fmla="*/ 430530 w 609600"/>
                <a:gd name="connsiteY2" fmla="*/ 19050 h 304800"/>
                <a:gd name="connsiteX3" fmla="*/ 304800 w 609600"/>
                <a:gd name="connsiteY3" fmla="*/ 0 h 304800"/>
                <a:gd name="connsiteX4" fmla="*/ 179070 w 609600"/>
                <a:gd name="connsiteY4" fmla="*/ 19050 h 304800"/>
                <a:gd name="connsiteX5" fmla="*/ 30480 w 609600"/>
                <a:gd name="connsiteY5" fmla="*/ 91440 h 304800"/>
                <a:gd name="connsiteX6" fmla="*/ 0 w 609600"/>
                <a:gd name="connsiteY6" fmla="*/ 152400 h 304800"/>
                <a:gd name="connsiteX7" fmla="*/ 0 w 609600"/>
                <a:gd name="connsiteY7" fmla="*/ 304800 h 304800"/>
                <a:gd name="connsiteX8" fmla="*/ 609600 w 609600"/>
                <a:gd name="connsiteY8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" h="304800">
                  <a:moveTo>
                    <a:pt x="609600" y="152400"/>
                  </a:moveTo>
                  <a:cubicBezTo>
                    <a:pt x="609103" y="128536"/>
                    <a:pt x="597913" y="106157"/>
                    <a:pt x="579120" y="91440"/>
                  </a:cubicBezTo>
                  <a:cubicBezTo>
                    <a:pt x="537210" y="57150"/>
                    <a:pt x="483870" y="34290"/>
                    <a:pt x="430530" y="19050"/>
                  </a:cubicBezTo>
                  <a:cubicBezTo>
                    <a:pt x="389779" y="6575"/>
                    <a:pt x="347417" y="157"/>
                    <a:pt x="304800" y="0"/>
                  </a:cubicBezTo>
                  <a:cubicBezTo>
                    <a:pt x="262230" y="734"/>
                    <a:pt x="219947" y="7141"/>
                    <a:pt x="179070" y="19050"/>
                  </a:cubicBezTo>
                  <a:cubicBezTo>
                    <a:pt x="125800" y="34595"/>
                    <a:pt x="75555" y="59073"/>
                    <a:pt x="30480" y="91440"/>
                  </a:cubicBezTo>
                  <a:cubicBezTo>
                    <a:pt x="11687" y="106157"/>
                    <a:pt x="497" y="128536"/>
                    <a:pt x="0" y="152400"/>
                  </a:cubicBezTo>
                  <a:lnTo>
                    <a:pt x="0" y="304800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57BE8D0-492D-C45F-46B0-72CC5B2AE6F3}"/>
                </a:ext>
              </a:extLst>
            </p:cNvPr>
            <p:cNvSpPr/>
            <p:nvPr/>
          </p:nvSpPr>
          <p:spPr>
            <a:xfrm>
              <a:off x="3890392" y="1063184"/>
              <a:ext cx="326044" cy="171533"/>
            </a:xfrm>
            <a:custGeom>
              <a:avLst/>
              <a:gdLst>
                <a:gd name="connsiteX0" fmla="*/ 141402 w 326044"/>
                <a:gd name="connsiteY0" fmla="*/ 140577 h 171533"/>
                <a:gd name="connsiteX1" fmla="*/ 227127 w 326044"/>
                <a:gd name="connsiteY1" fmla="*/ 78951 h 171533"/>
                <a:gd name="connsiteX2" fmla="*/ 227127 w 326044"/>
                <a:gd name="connsiteY2" fmla="*/ 78951 h 171533"/>
                <a:gd name="connsiteX3" fmla="*/ 253416 w 326044"/>
                <a:gd name="connsiteY3" fmla="*/ 89523 h 171533"/>
                <a:gd name="connsiteX4" fmla="*/ 298945 w 326044"/>
                <a:gd name="connsiteY4" fmla="*/ 137815 h 171533"/>
                <a:gd name="connsiteX5" fmla="*/ 321329 w 326044"/>
                <a:gd name="connsiteY5" fmla="*/ 170200 h 171533"/>
                <a:gd name="connsiteX6" fmla="*/ 321329 w 326044"/>
                <a:gd name="connsiteY6" fmla="*/ 170200 h 171533"/>
                <a:gd name="connsiteX7" fmla="*/ 322377 w 326044"/>
                <a:gd name="connsiteY7" fmla="*/ 171534 h 171533"/>
                <a:gd name="connsiteX8" fmla="*/ 322377 w 326044"/>
                <a:gd name="connsiteY8" fmla="*/ 171534 h 171533"/>
                <a:gd name="connsiteX9" fmla="*/ 323615 w 326044"/>
                <a:gd name="connsiteY9" fmla="*/ 111240 h 171533"/>
                <a:gd name="connsiteX10" fmla="*/ 293802 w 326044"/>
                <a:gd name="connsiteY10" fmla="*/ 50090 h 171533"/>
                <a:gd name="connsiteX11" fmla="*/ 243795 w 326044"/>
                <a:gd name="connsiteY11" fmla="*/ 33421 h 171533"/>
                <a:gd name="connsiteX12" fmla="*/ 157880 w 326044"/>
                <a:gd name="connsiteY12" fmla="*/ 84 h 171533"/>
                <a:gd name="connsiteX13" fmla="*/ 36150 w 326044"/>
                <a:gd name="connsiteY13" fmla="*/ 52376 h 171533"/>
                <a:gd name="connsiteX14" fmla="*/ 6432 w 326044"/>
                <a:gd name="connsiteY14" fmla="*/ 134958 h 171533"/>
                <a:gd name="connsiteX15" fmla="*/ 2908 w 326044"/>
                <a:gd name="connsiteY15" fmla="*/ 162866 h 171533"/>
                <a:gd name="connsiteX16" fmla="*/ 18815 w 326044"/>
                <a:gd name="connsiteY16" fmla="*/ 162866 h 171533"/>
                <a:gd name="connsiteX17" fmla="*/ 18815 w 326044"/>
                <a:gd name="connsiteY17" fmla="*/ 162866 h 171533"/>
                <a:gd name="connsiteX18" fmla="*/ 141402 w 326044"/>
                <a:gd name="connsiteY18" fmla="*/ 140577 h 17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6044" h="171533">
                  <a:moveTo>
                    <a:pt x="141402" y="140577"/>
                  </a:moveTo>
                  <a:cubicBezTo>
                    <a:pt x="166167" y="126004"/>
                    <a:pt x="227127" y="78951"/>
                    <a:pt x="227127" y="78951"/>
                  </a:cubicBezTo>
                  <a:lnTo>
                    <a:pt x="227127" y="78951"/>
                  </a:lnTo>
                  <a:cubicBezTo>
                    <a:pt x="236746" y="79784"/>
                    <a:pt x="245898" y="83465"/>
                    <a:pt x="253416" y="89523"/>
                  </a:cubicBezTo>
                  <a:cubicBezTo>
                    <a:pt x="271708" y="102368"/>
                    <a:pt x="287199" y="118799"/>
                    <a:pt x="298945" y="137815"/>
                  </a:cubicBezTo>
                  <a:cubicBezTo>
                    <a:pt x="309518" y="153627"/>
                    <a:pt x="318567" y="166390"/>
                    <a:pt x="321329" y="170200"/>
                  </a:cubicBezTo>
                  <a:lnTo>
                    <a:pt x="321329" y="170200"/>
                  </a:lnTo>
                  <a:lnTo>
                    <a:pt x="322377" y="171534"/>
                  </a:lnTo>
                  <a:lnTo>
                    <a:pt x="322377" y="171534"/>
                  </a:lnTo>
                  <a:cubicBezTo>
                    <a:pt x="327139" y="162009"/>
                    <a:pt x="326949" y="135434"/>
                    <a:pt x="323615" y="111240"/>
                  </a:cubicBezTo>
                  <a:cubicBezTo>
                    <a:pt x="318948" y="77903"/>
                    <a:pt x="315138" y="67997"/>
                    <a:pt x="293802" y="50090"/>
                  </a:cubicBezTo>
                  <a:cubicBezTo>
                    <a:pt x="280207" y="37769"/>
                    <a:pt x="262063" y="31721"/>
                    <a:pt x="243795" y="33421"/>
                  </a:cubicBezTo>
                  <a:cubicBezTo>
                    <a:pt x="219009" y="14187"/>
                    <a:pt x="189151" y="2602"/>
                    <a:pt x="157880" y="84"/>
                  </a:cubicBezTo>
                  <a:cubicBezTo>
                    <a:pt x="110255" y="-1631"/>
                    <a:pt x="58248" y="23229"/>
                    <a:pt x="36150" y="52376"/>
                  </a:cubicBezTo>
                  <a:cubicBezTo>
                    <a:pt x="2718" y="96191"/>
                    <a:pt x="6432" y="124766"/>
                    <a:pt x="6432" y="134958"/>
                  </a:cubicBezTo>
                  <a:cubicBezTo>
                    <a:pt x="6432" y="145149"/>
                    <a:pt x="-5283" y="162866"/>
                    <a:pt x="2908" y="162866"/>
                  </a:cubicBezTo>
                  <a:cubicBezTo>
                    <a:pt x="8242" y="162866"/>
                    <a:pt x="13481" y="162866"/>
                    <a:pt x="18815" y="162866"/>
                  </a:cubicBezTo>
                  <a:lnTo>
                    <a:pt x="18815" y="162866"/>
                  </a:lnTo>
                  <a:cubicBezTo>
                    <a:pt x="49009" y="162009"/>
                    <a:pt x="110636" y="158675"/>
                    <a:pt x="141402" y="1405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7C7275A-6B81-B8B8-EDD2-CE8E0217797A}"/>
                </a:ext>
              </a:extLst>
            </p:cNvPr>
            <p:cNvSpPr/>
            <p:nvPr/>
          </p:nvSpPr>
          <p:spPr>
            <a:xfrm>
              <a:off x="3908064" y="1162327"/>
              <a:ext cx="303276" cy="233186"/>
            </a:xfrm>
            <a:custGeom>
              <a:avLst/>
              <a:gdLst>
                <a:gd name="connsiteX0" fmla="*/ 289655 w 303276"/>
                <a:gd name="connsiteY0" fmla="*/ 83534 h 233186"/>
                <a:gd name="connsiteX1" fmla="*/ 265938 w 303276"/>
                <a:gd name="connsiteY1" fmla="*/ 49340 h 233186"/>
                <a:gd name="connsiteX2" fmla="*/ 225076 w 303276"/>
                <a:gd name="connsiteY2" fmla="*/ 5715 h 233186"/>
                <a:gd name="connsiteX3" fmla="*/ 214694 w 303276"/>
                <a:gd name="connsiteY3" fmla="*/ 0 h 233186"/>
                <a:gd name="connsiteX4" fmla="*/ 133350 w 303276"/>
                <a:gd name="connsiteY4" fmla="*/ 57721 h 233186"/>
                <a:gd name="connsiteX5" fmla="*/ 0 w 303276"/>
                <a:gd name="connsiteY5" fmla="*/ 82677 h 233186"/>
                <a:gd name="connsiteX6" fmla="*/ 154278 w 303276"/>
                <a:gd name="connsiteY6" fmla="*/ 233175 h 233186"/>
                <a:gd name="connsiteX7" fmla="*/ 303276 w 303276"/>
                <a:gd name="connsiteY7" fmla="*/ 102203 h 23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276" h="233186">
                  <a:moveTo>
                    <a:pt x="289655" y="83534"/>
                  </a:moveTo>
                  <a:cubicBezTo>
                    <a:pt x="289179" y="82868"/>
                    <a:pt x="278702" y="68294"/>
                    <a:pt x="265938" y="49340"/>
                  </a:cubicBezTo>
                  <a:cubicBezTo>
                    <a:pt x="255456" y="32148"/>
                    <a:pt x="241546" y="17297"/>
                    <a:pt x="225076" y="5715"/>
                  </a:cubicBezTo>
                  <a:cubicBezTo>
                    <a:pt x="221870" y="3380"/>
                    <a:pt x="218382" y="1460"/>
                    <a:pt x="214694" y="0"/>
                  </a:cubicBezTo>
                  <a:cubicBezTo>
                    <a:pt x="197739" y="12859"/>
                    <a:pt x="154115" y="45625"/>
                    <a:pt x="133350" y="57721"/>
                  </a:cubicBezTo>
                  <a:cubicBezTo>
                    <a:pt x="100394" y="76771"/>
                    <a:pt x="40291" y="81820"/>
                    <a:pt x="0" y="82677"/>
                  </a:cubicBezTo>
                  <a:cubicBezTo>
                    <a:pt x="1044" y="166839"/>
                    <a:pt x="70116" y="234219"/>
                    <a:pt x="154278" y="233175"/>
                  </a:cubicBezTo>
                  <a:cubicBezTo>
                    <a:pt x="229450" y="232243"/>
                    <a:pt x="292712" y="176634"/>
                    <a:pt x="303276" y="102203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9AA6F339-B6C9-7398-9522-22B2D2A5F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898125" y="2425362"/>
            <a:ext cx="641743" cy="711934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DAA91D43-7B33-7099-9E20-15CE35B1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711739" y="3350539"/>
            <a:ext cx="641743" cy="71193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0A199BC8-BD55-2907-75A0-3C3123C32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188450" y="1058942"/>
            <a:ext cx="641743" cy="71193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F4D3113-A11A-CF6E-0D64-F5F63BF43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961073" y="3901461"/>
            <a:ext cx="641743" cy="71193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5C39126-57C3-E4A6-EEDB-BAC96D2CD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188175" y="3677888"/>
            <a:ext cx="641743" cy="71193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33377BB7-CAF2-B3C2-F391-18B211F2E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911347" y="2215783"/>
            <a:ext cx="641743" cy="711934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8209B615-E151-62B1-0B20-49885F0501BF}"/>
              </a:ext>
            </a:extLst>
          </p:cNvPr>
          <p:cNvGrpSpPr/>
          <p:nvPr/>
        </p:nvGrpSpPr>
        <p:grpSpPr>
          <a:xfrm>
            <a:off x="4999730" y="592769"/>
            <a:ext cx="609600" cy="695366"/>
            <a:chOff x="5202209" y="592769"/>
            <a:chExt cx="609600" cy="69536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F5645E4-B5FE-9106-8992-2D6BBCF2D7E1}"/>
                </a:ext>
              </a:extLst>
            </p:cNvPr>
            <p:cNvSpPr/>
            <p:nvPr/>
          </p:nvSpPr>
          <p:spPr>
            <a:xfrm>
              <a:off x="5343987" y="592769"/>
              <a:ext cx="326044" cy="171533"/>
            </a:xfrm>
            <a:custGeom>
              <a:avLst/>
              <a:gdLst>
                <a:gd name="connsiteX0" fmla="*/ 141402 w 326044"/>
                <a:gd name="connsiteY0" fmla="*/ 140577 h 171533"/>
                <a:gd name="connsiteX1" fmla="*/ 227127 w 326044"/>
                <a:gd name="connsiteY1" fmla="*/ 78951 h 171533"/>
                <a:gd name="connsiteX2" fmla="*/ 227127 w 326044"/>
                <a:gd name="connsiteY2" fmla="*/ 78951 h 171533"/>
                <a:gd name="connsiteX3" fmla="*/ 253416 w 326044"/>
                <a:gd name="connsiteY3" fmla="*/ 89523 h 171533"/>
                <a:gd name="connsiteX4" fmla="*/ 298945 w 326044"/>
                <a:gd name="connsiteY4" fmla="*/ 137815 h 171533"/>
                <a:gd name="connsiteX5" fmla="*/ 321329 w 326044"/>
                <a:gd name="connsiteY5" fmla="*/ 170200 h 171533"/>
                <a:gd name="connsiteX6" fmla="*/ 321329 w 326044"/>
                <a:gd name="connsiteY6" fmla="*/ 170200 h 171533"/>
                <a:gd name="connsiteX7" fmla="*/ 322377 w 326044"/>
                <a:gd name="connsiteY7" fmla="*/ 171534 h 171533"/>
                <a:gd name="connsiteX8" fmla="*/ 322377 w 326044"/>
                <a:gd name="connsiteY8" fmla="*/ 171534 h 171533"/>
                <a:gd name="connsiteX9" fmla="*/ 323615 w 326044"/>
                <a:gd name="connsiteY9" fmla="*/ 111240 h 171533"/>
                <a:gd name="connsiteX10" fmla="*/ 293802 w 326044"/>
                <a:gd name="connsiteY10" fmla="*/ 50090 h 171533"/>
                <a:gd name="connsiteX11" fmla="*/ 243795 w 326044"/>
                <a:gd name="connsiteY11" fmla="*/ 33421 h 171533"/>
                <a:gd name="connsiteX12" fmla="*/ 157880 w 326044"/>
                <a:gd name="connsiteY12" fmla="*/ 84 h 171533"/>
                <a:gd name="connsiteX13" fmla="*/ 36150 w 326044"/>
                <a:gd name="connsiteY13" fmla="*/ 52376 h 171533"/>
                <a:gd name="connsiteX14" fmla="*/ 6432 w 326044"/>
                <a:gd name="connsiteY14" fmla="*/ 134958 h 171533"/>
                <a:gd name="connsiteX15" fmla="*/ 2908 w 326044"/>
                <a:gd name="connsiteY15" fmla="*/ 162866 h 171533"/>
                <a:gd name="connsiteX16" fmla="*/ 18815 w 326044"/>
                <a:gd name="connsiteY16" fmla="*/ 162866 h 171533"/>
                <a:gd name="connsiteX17" fmla="*/ 18815 w 326044"/>
                <a:gd name="connsiteY17" fmla="*/ 162866 h 171533"/>
                <a:gd name="connsiteX18" fmla="*/ 141402 w 326044"/>
                <a:gd name="connsiteY18" fmla="*/ 140577 h 17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6044" h="171533">
                  <a:moveTo>
                    <a:pt x="141402" y="140577"/>
                  </a:moveTo>
                  <a:cubicBezTo>
                    <a:pt x="166167" y="126004"/>
                    <a:pt x="227127" y="78951"/>
                    <a:pt x="227127" y="78951"/>
                  </a:cubicBezTo>
                  <a:lnTo>
                    <a:pt x="227127" y="78951"/>
                  </a:lnTo>
                  <a:cubicBezTo>
                    <a:pt x="236746" y="79784"/>
                    <a:pt x="245898" y="83465"/>
                    <a:pt x="253416" y="89523"/>
                  </a:cubicBezTo>
                  <a:cubicBezTo>
                    <a:pt x="271708" y="102368"/>
                    <a:pt x="287199" y="118799"/>
                    <a:pt x="298945" y="137815"/>
                  </a:cubicBezTo>
                  <a:cubicBezTo>
                    <a:pt x="309518" y="153627"/>
                    <a:pt x="318567" y="166390"/>
                    <a:pt x="321329" y="170200"/>
                  </a:cubicBezTo>
                  <a:lnTo>
                    <a:pt x="321329" y="170200"/>
                  </a:lnTo>
                  <a:lnTo>
                    <a:pt x="322377" y="171534"/>
                  </a:lnTo>
                  <a:lnTo>
                    <a:pt x="322377" y="171534"/>
                  </a:lnTo>
                  <a:cubicBezTo>
                    <a:pt x="327139" y="162009"/>
                    <a:pt x="326949" y="135434"/>
                    <a:pt x="323615" y="111240"/>
                  </a:cubicBezTo>
                  <a:cubicBezTo>
                    <a:pt x="318948" y="77903"/>
                    <a:pt x="315138" y="67997"/>
                    <a:pt x="293802" y="50090"/>
                  </a:cubicBezTo>
                  <a:cubicBezTo>
                    <a:pt x="280207" y="37769"/>
                    <a:pt x="262063" y="31721"/>
                    <a:pt x="243795" y="33421"/>
                  </a:cubicBezTo>
                  <a:cubicBezTo>
                    <a:pt x="219009" y="14187"/>
                    <a:pt x="189151" y="2602"/>
                    <a:pt x="157880" y="84"/>
                  </a:cubicBezTo>
                  <a:cubicBezTo>
                    <a:pt x="110255" y="-1631"/>
                    <a:pt x="58248" y="23229"/>
                    <a:pt x="36150" y="52376"/>
                  </a:cubicBezTo>
                  <a:cubicBezTo>
                    <a:pt x="2718" y="96191"/>
                    <a:pt x="6432" y="124766"/>
                    <a:pt x="6432" y="134958"/>
                  </a:cubicBezTo>
                  <a:cubicBezTo>
                    <a:pt x="6432" y="145149"/>
                    <a:pt x="-5283" y="162866"/>
                    <a:pt x="2908" y="162866"/>
                  </a:cubicBezTo>
                  <a:cubicBezTo>
                    <a:pt x="8242" y="162866"/>
                    <a:pt x="13481" y="162866"/>
                    <a:pt x="18815" y="162866"/>
                  </a:cubicBezTo>
                  <a:lnTo>
                    <a:pt x="18815" y="162866"/>
                  </a:lnTo>
                  <a:cubicBezTo>
                    <a:pt x="49009" y="162009"/>
                    <a:pt x="110636" y="158675"/>
                    <a:pt x="141402" y="1405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4BADB4D-3B11-8A17-3FB8-5CF0F44A436A}"/>
                </a:ext>
              </a:extLst>
            </p:cNvPr>
            <p:cNvGrpSpPr/>
            <p:nvPr/>
          </p:nvGrpSpPr>
          <p:grpSpPr>
            <a:xfrm>
              <a:off x="5202209" y="611776"/>
              <a:ext cx="609600" cy="676359"/>
              <a:chOff x="3755569" y="1063184"/>
              <a:chExt cx="609600" cy="676359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3CD0B01-74CE-C12B-3709-78FB89CB64BE}"/>
                  </a:ext>
                </a:extLst>
              </p:cNvPr>
              <p:cNvSpPr/>
              <p:nvPr/>
            </p:nvSpPr>
            <p:spPr>
              <a:xfrm>
                <a:off x="3755569" y="1434743"/>
                <a:ext cx="609600" cy="304800"/>
              </a:xfrm>
              <a:custGeom>
                <a:avLst/>
                <a:gdLst>
                  <a:gd name="connsiteX0" fmla="*/ 609600 w 609600"/>
                  <a:gd name="connsiteY0" fmla="*/ 152400 h 304800"/>
                  <a:gd name="connsiteX1" fmla="*/ 579120 w 609600"/>
                  <a:gd name="connsiteY1" fmla="*/ 91440 h 304800"/>
                  <a:gd name="connsiteX2" fmla="*/ 430530 w 609600"/>
                  <a:gd name="connsiteY2" fmla="*/ 19050 h 304800"/>
                  <a:gd name="connsiteX3" fmla="*/ 304800 w 609600"/>
                  <a:gd name="connsiteY3" fmla="*/ 0 h 304800"/>
                  <a:gd name="connsiteX4" fmla="*/ 179070 w 609600"/>
                  <a:gd name="connsiteY4" fmla="*/ 19050 h 304800"/>
                  <a:gd name="connsiteX5" fmla="*/ 30480 w 609600"/>
                  <a:gd name="connsiteY5" fmla="*/ 91440 h 304800"/>
                  <a:gd name="connsiteX6" fmla="*/ 0 w 609600"/>
                  <a:gd name="connsiteY6" fmla="*/ 152400 h 304800"/>
                  <a:gd name="connsiteX7" fmla="*/ 0 w 609600"/>
                  <a:gd name="connsiteY7" fmla="*/ 304800 h 304800"/>
                  <a:gd name="connsiteX8" fmla="*/ 609600 w 609600"/>
                  <a:gd name="connsiteY8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600" h="304800">
                    <a:moveTo>
                      <a:pt x="609600" y="152400"/>
                    </a:moveTo>
                    <a:cubicBezTo>
                      <a:pt x="609103" y="128536"/>
                      <a:pt x="597913" y="106157"/>
                      <a:pt x="579120" y="91440"/>
                    </a:cubicBezTo>
                    <a:cubicBezTo>
                      <a:pt x="537210" y="57150"/>
                      <a:pt x="483870" y="34290"/>
                      <a:pt x="430530" y="19050"/>
                    </a:cubicBezTo>
                    <a:cubicBezTo>
                      <a:pt x="389779" y="6575"/>
                      <a:pt x="347417" y="157"/>
                      <a:pt x="304800" y="0"/>
                    </a:cubicBezTo>
                    <a:cubicBezTo>
                      <a:pt x="262230" y="734"/>
                      <a:pt x="219947" y="7141"/>
                      <a:pt x="179070" y="19050"/>
                    </a:cubicBezTo>
                    <a:cubicBezTo>
                      <a:pt x="125800" y="34595"/>
                      <a:pt x="75555" y="59073"/>
                      <a:pt x="30480" y="91440"/>
                    </a:cubicBezTo>
                    <a:cubicBezTo>
                      <a:pt x="11687" y="106157"/>
                      <a:pt x="497" y="128536"/>
                      <a:pt x="0" y="152400"/>
                    </a:cubicBezTo>
                    <a:lnTo>
                      <a:pt x="0" y="304800"/>
                    </a:lnTo>
                    <a:lnTo>
                      <a:pt x="609600" y="30480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99FDE77-73DE-562C-A21F-0E5B8D6F0C9A}"/>
                  </a:ext>
                </a:extLst>
              </p:cNvPr>
              <p:cNvSpPr/>
              <p:nvPr/>
            </p:nvSpPr>
            <p:spPr>
              <a:xfrm>
                <a:off x="3890392" y="1063184"/>
                <a:ext cx="347980" cy="371558"/>
              </a:xfrm>
              <a:custGeom>
                <a:avLst/>
                <a:gdLst>
                  <a:gd name="connsiteX0" fmla="*/ 289655 w 303276"/>
                  <a:gd name="connsiteY0" fmla="*/ 83534 h 233186"/>
                  <a:gd name="connsiteX1" fmla="*/ 265938 w 303276"/>
                  <a:gd name="connsiteY1" fmla="*/ 49340 h 233186"/>
                  <a:gd name="connsiteX2" fmla="*/ 225076 w 303276"/>
                  <a:gd name="connsiteY2" fmla="*/ 5715 h 233186"/>
                  <a:gd name="connsiteX3" fmla="*/ 214694 w 303276"/>
                  <a:gd name="connsiteY3" fmla="*/ 0 h 233186"/>
                  <a:gd name="connsiteX4" fmla="*/ 133350 w 303276"/>
                  <a:gd name="connsiteY4" fmla="*/ 57721 h 233186"/>
                  <a:gd name="connsiteX5" fmla="*/ 0 w 303276"/>
                  <a:gd name="connsiteY5" fmla="*/ 82677 h 233186"/>
                  <a:gd name="connsiteX6" fmla="*/ 154278 w 303276"/>
                  <a:gd name="connsiteY6" fmla="*/ 233175 h 233186"/>
                  <a:gd name="connsiteX7" fmla="*/ 303276 w 303276"/>
                  <a:gd name="connsiteY7" fmla="*/ 102203 h 233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3276" h="233186">
                    <a:moveTo>
                      <a:pt x="289655" y="83534"/>
                    </a:moveTo>
                    <a:cubicBezTo>
                      <a:pt x="289179" y="82868"/>
                      <a:pt x="278702" y="68294"/>
                      <a:pt x="265938" y="49340"/>
                    </a:cubicBezTo>
                    <a:cubicBezTo>
                      <a:pt x="255456" y="32148"/>
                      <a:pt x="241546" y="17297"/>
                      <a:pt x="225076" y="5715"/>
                    </a:cubicBezTo>
                    <a:cubicBezTo>
                      <a:pt x="221870" y="3380"/>
                      <a:pt x="218382" y="1460"/>
                      <a:pt x="214694" y="0"/>
                    </a:cubicBezTo>
                    <a:cubicBezTo>
                      <a:pt x="197739" y="12859"/>
                      <a:pt x="154115" y="45625"/>
                      <a:pt x="133350" y="57721"/>
                    </a:cubicBezTo>
                    <a:cubicBezTo>
                      <a:pt x="100394" y="76771"/>
                      <a:pt x="40291" y="81820"/>
                      <a:pt x="0" y="82677"/>
                    </a:cubicBezTo>
                    <a:cubicBezTo>
                      <a:pt x="1044" y="166839"/>
                      <a:pt x="70116" y="234219"/>
                      <a:pt x="154278" y="233175"/>
                    </a:cubicBezTo>
                    <a:cubicBezTo>
                      <a:pt x="229450" y="232243"/>
                      <a:pt x="292712" y="176634"/>
                      <a:pt x="303276" y="10220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170241D-B270-3535-2A41-DC421BD1C04E}"/>
                </a:ext>
              </a:extLst>
            </p:cNvPr>
            <p:cNvSpPr/>
            <p:nvPr/>
          </p:nvSpPr>
          <p:spPr>
            <a:xfrm>
              <a:off x="5337032" y="611775"/>
              <a:ext cx="347980" cy="371561"/>
            </a:xfrm>
            <a:prstGeom prst="ellipse">
              <a:avLst/>
            </a:prstGeom>
            <a:noFill/>
            <a:ln w="762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AB1A3B-3B5C-80FA-3794-B7AFC8A17462}"/>
              </a:ext>
            </a:extLst>
          </p:cNvPr>
          <p:cNvGrpSpPr/>
          <p:nvPr/>
        </p:nvGrpSpPr>
        <p:grpSpPr>
          <a:xfrm>
            <a:off x="6204520" y="2323293"/>
            <a:ext cx="609600" cy="695366"/>
            <a:chOff x="5202209" y="592769"/>
            <a:chExt cx="609600" cy="69536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E5396FC-73B1-EEDD-B837-981A78B10804}"/>
                </a:ext>
              </a:extLst>
            </p:cNvPr>
            <p:cNvSpPr/>
            <p:nvPr/>
          </p:nvSpPr>
          <p:spPr>
            <a:xfrm>
              <a:off x="5343987" y="592769"/>
              <a:ext cx="326044" cy="171533"/>
            </a:xfrm>
            <a:custGeom>
              <a:avLst/>
              <a:gdLst>
                <a:gd name="connsiteX0" fmla="*/ 141402 w 326044"/>
                <a:gd name="connsiteY0" fmla="*/ 140577 h 171533"/>
                <a:gd name="connsiteX1" fmla="*/ 227127 w 326044"/>
                <a:gd name="connsiteY1" fmla="*/ 78951 h 171533"/>
                <a:gd name="connsiteX2" fmla="*/ 227127 w 326044"/>
                <a:gd name="connsiteY2" fmla="*/ 78951 h 171533"/>
                <a:gd name="connsiteX3" fmla="*/ 253416 w 326044"/>
                <a:gd name="connsiteY3" fmla="*/ 89523 h 171533"/>
                <a:gd name="connsiteX4" fmla="*/ 298945 w 326044"/>
                <a:gd name="connsiteY4" fmla="*/ 137815 h 171533"/>
                <a:gd name="connsiteX5" fmla="*/ 321329 w 326044"/>
                <a:gd name="connsiteY5" fmla="*/ 170200 h 171533"/>
                <a:gd name="connsiteX6" fmla="*/ 321329 w 326044"/>
                <a:gd name="connsiteY6" fmla="*/ 170200 h 171533"/>
                <a:gd name="connsiteX7" fmla="*/ 322377 w 326044"/>
                <a:gd name="connsiteY7" fmla="*/ 171534 h 171533"/>
                <a:gd name="connsiteX8" fmla="*/ 322377 w 326044"/>
                <a:gd name="connsiteY8" fmla="*/ 171534 h 171533"/>
                <a:gd name="connsiteX9" fmla="*/ 323615 w 326044"/>
                <a:gd name="connsiteY9" fmla="*/ 111240 h 171533"/>
                <a:gd name="connsiteX10" fmla="*/ 293802 w 326044"/>
                <a:gd name="connsiteY10" fmla="*/ 50090 h 171533"/>
                <a:gd name="connsiteX11" fmla="*/ 243795 w 326044"/>
                <a:gd name="connsiteY11" fmla="*/ 33421 h 171533"/>
                <a:gd name="connsiteX12" fmla="*/ 157880 w 326044"/>
                <a:gd name="connsiteY12" fmla="*/ 84 h 171533"/>
                <a:gd name="connsiteX13" fmla="*/ 36150 w 326044"/>
                <a:gd name="connsiteY13" fmla="*/ 52376 h 171533"/>
                <a:gd name="connsiteX14" fmla="*/ 6432 w 326044"/>
                <a:gd name="connsiteY14" fmla="*/ 134958 h 171533"/>
                <a:gd name="connsiteX15" fmla="*/ 2908 w 326044"/>
                <a:gd name="connsiteY15" fmla="*/ 162866 h 171533"/>
                <a:gd name="connsiteX16" fmla="*/ 18815 w 326044"/>
                <a:gd name="connsiteY16" fmla="*/ 162866 h 171533"/>
                <a:gd name="connsiteX17" fmla="*/ 18815 w 326044"/>
                <a:gd name="connsiteY17" fmla="*/ 162866 h 171533"/>
                <a:gd name="connsiteX18" fmla="*/ 141402 w 326044"/>
                <a:gd name="connsiteY18" fmla="*/ 140577 h 17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6044" h="171533">
                  <a:moveTo>
                    <a:pt x="141402" y="140577"/>
                  </a:moveTo>
                  <a:cubicBezTo>
                    <a:pt x="166167" y="126004"/>
                    <a:pt x="227127" y="78951"/>
                    <a:pt x="227127" y="78951"/>
                  </a:cubicBezTo>
                  <a:lnTo>
                    <a:pt x="227127" y="78951"/>
                  </a:lnTo>
                  <a:cubicBezTo>
                    <a:pt x="236746" y="79784"/>
                    <a:pt x="245898" y="83465"/>
                    <a:pt x="253416" y="89523"/>
                  </a:cubicBezTo>
                  <a:cubicBezTo>
                    <a:pt x="271708" y="102368"/>
                    <a:pt x="287199" y="118799"/>
                    <a:pt x="298945" y="137815"/>
                  </a:cubicBezTo>
                  <a:cubicBezTo>
                    <a:pt x="309518" y="153627"/>
                    <a:pt x="318567" y="166390"/>
                    <a:pt x="321329" y="170200"/>
                  </a:cubicBezTo>
                  <a:lnTo>
                    <a:pt x="321329" y="170200"/>
                  </a:lnTo>
                  <a:lnTo>
                    <a:pt x="322377" y="171534"/>
                  </a:lnTo>
                  <a:lnTo>
                    <a:pt x="322377" y="171534"/>
                  </a:lnTo>
                  <a:cubicBezTo>
                    <a:pt x="327139" y="162009"/>
                    <a:pt x="326949" y="135434"/>
                    <a:pt x="323615" y="111240"/>
                  </a:cubicBezTo>
                  <a:cubicBezTo>
                    <a:pt x="318948" y="77903"/>
                    <a:pt x="315138" y="67997"/>
                    <a:pt x="293802" y="50090"/>
                  </a:cubicBezTo>
                  <a:cubicBezTo>
                    <a:pt x="280207" y="37769"/>
                    <a:pt x="262063" y="31721"/>
                    <a:pt x="243795" y="33421"/>
                  </a:cubicBezTo>
                  <a:cubicBezTo>
                    <a:pt x="219009" y="14187"/>
                    <a:pt x="189151" y="2602"/>
                    <a:pt x="157880" y="84"/>
                  </a:cubicBezTo>
                  <a:cubicBezTo>
                    <a:pt x="110255" y="-1631"/>
                    <a:pt x="58248" y="23229"/>
                    <a:pt x="36150" y="52376"/>
                  </a:cubicBezTo>
                  <a:cubicBezTo>
                    <a:pt x="2718" y="96191"/>
                    <a:pt x="6432" y="124766"/>
                    <a:pt x="6432" y="134958"/>
                  </a:cubicBezTo>
                  <a:cubicBezTo>
                    <a:pt x="6432" y="145149"/>
                    <a:pt x="-5283" y="162866"/>
                    <a:pt x="2908" y="162866"/>
                  </a:cubicBezTo>
                  <a:cubicBezTo>
                    <a:pt x="8242" y="162866"/>
                    <a:pt x="13481" y="162866"/>
                    <a:pt x="18815" y="162866"/>
                  </a:cubicBezTo>
                  <a:lnTo>
                    <a:pt x="18815" y="162866"/>
                  </a:lnTo>
                  <a:cubicBezTo>
                    <a:pt x="49009" y="162009"/>
                    <a:pt x="110636" y="158675"/>
                    <a:pt x="141402" y="1405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59A83B5-3841-833E-E2E6-7C4BB4AD004F}"/>
                </a:ext>
              </a:extLst>
            </p:cNvPr>
            <p:cNvGrpSpPr/>
            <p:nvPr/>
          </p:nvGrpSpPr>
          <p:grpSpPr>
            <a:xfrm>
              <a:off x="5202209" y="611776"/>
              <a:ext cx="609600" cy="676359"/>
              <a:chOff x="3755569" y="1063184"/>
              <a:chExt cx="609600" cy="676359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2D0DB99A-F425-2D8C-D567-6B71251D67FB}"/>
                  </a:ext>
                </a:extLst>
              </p:cNvPr>
              <p:cNvSpPr/>
              <p:nvPr/>
            </p:nvSpPr>
            <p:spPr>
              <a:xfrm>
                <a:off x="3755569" y="1434743"/>
                <a:ext cx="609600" cy="304800"/>
              </a:xfrm>
              <a:custGeom>
                <a:avLst/>
                <a:gdLst>
                  <a:gd name="connsiteX0" fmla="*/ 609600 w 609600"/>
                  <a:gd name="connsiteY0" fmla="*/ 152400 h 304800"/>
                  <a:gd name="connsiteX1" fmla="*/ 579120 w 609600"/>
                  <a:gd name="connsiteY1" fmla="*/ 91440 h 304800"/>
                  <a:gd name="connsiteX2" fmla="*/ 430530 w 609600"/>
                  <a:gd name="connsiteY2" fmla="*/ 19050 h 304800"/>
                  <a:gd name="connsiteX3" fmla="*/ 304800 w 609600"/>
                  <a:gd name="connsiteY3" fmla="*/ 0 h 304800"/>
                  <a:gd name="connsiteX4" fmla="*/ 179070 w 609600"/>
                  <a:gd name="connsiteY4" fmla="*/ 19050 h 304800"/>
                  <a:gd name="connsiteX5" fmla="*/ 30480 w 609600"/>
                  <a:gd name="connsiteY5" fmla="*/ 91440 h 304800"/>
                  <a:gd name="connsiteX6" fmla="*/ 0 w 609600"/>
                  <a:gd name="connsiteY6" fmla="*/ 152400 h 304800"/>
                  <a:gd name="connsiteX7" fmla="*/ 0 w 609600"/>
                  <a:gd name="connsiteY7" fmla="*/ 304800 h 304800"/>
                  <a:gd name="connsiteX8" fmla="*/ 609600 w 609600"/>
                  <a:gd name="connsiteY8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600" h="304800">
                    <a:moveTo>
                      <a:pt x="609600" y="152400"/>
                    </a:moveTo>
                    <a:cubicBezTo>
                      <a:pt x="609103" y="128536"/>
                      <a:pt x="597913" y="106157"/>
                      <a:pt x="579120" y="91440"/>
                    </a:cubicBezTo>
                    <a:cubicBezTo>
                      <a:pt x="537210" y="57150"/>
                      <a:pt x="483870" y="34290"/>
                      <a:pt x="430530" y="19050"/>
                    </a:cubicBezTo>
                    <a:cubicBezTo>
                      <a:pt x="389779" y="6575"/>
                      <a:pt x="347417" y="157"/>
                      <a:pt x="304800" y="0"/>
                    </a:cubicBezTo>
                    <a:cubicBezTo>
                      <a:pt x="262230" y="734"/>
                      <a:pt x="219947" y="7141"/>
                      <a:pt x="179070" y="19050"/>
                    </a:cubicBezTo>
                    <a:cubicBezTo>
                      <a:pt x="125800" y="34595"/>
                      <a:pt x="75555" y="59073"/>
                      <a:pt x="30480" y="91440"/>
                    </a:cubicBezTo>
                    <a:cubicBezTo>
                      <a:pt x="11687" y="106157"/>
                      <a:pt x="497" y="128536"/>
                      <a:pt x="0" y="152400"/>
                    </a:cubicBezTo>
                    <a:lnTo>
                      <a:pt x="0" y="304800"/>
                    </a:lnTo>
                    <a:lnTo>
                      <a:pt x="609600" y="30480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55465DA-B176-EBAC-7E22-E5C7B0DBEBAF}"/>
                  </a:ext>
                </a:extLst>
              </p:cNvPr>
              <p:cNvSpPr/>
              <p:nvPr/>
            </p:nvSpPr>
            <p:spPr>
              <a:xfrm>
                <a:off x="3890392" y="1063184"/>
                <a:ext cx="347980" cy="371558"/>
              </a:xfrm>
              <a:custGeom>
                <a:avLst/>
                <a:gdLst>
                  <a:gd name="connsiteX0" fmla="*/ 289655 w 303276"/>
                  <a:gd name="connsiteY0" fmla="*/ 83534 h 233186"/>
                  <a:gd name="connsiteX1" fmla="*/ 265938 w 303276"/>
                  <a:gd name="connsiteY1" fmla="*/ 49340 h 233186"/>
                  <a:gd name="connsiteX2" fmla="*/ 225076 w 303276"/>
                  <a:gd name="connsiteY2" fmla="*/ 5715 h 233186"/>
                  <a:gd name="connsiteX3" fmla="*/ 214694 w 303276"/>
                  <a:gd name="connsiteY3" fmla="*/ 0 h 233186"/>
                  <a:gd name="connsiteX4" fmla="*/ 133350 w 303276"/>
                  <a:gd name="connsiteY4" fmla="*/ 57721 h 233186"/>
                  <a:gd name="connsiteX5" fmla="*/ 0 w 303276"/>
                  <a:gd name="connsiteY5" fmla="*/ 82677 h 233186"/>
                  <a:gd name="connsiteX6" fmla="*/ 154278 w 303276"/>
                  <a:gd name="connsiteY6" fmla="*/ 233175 h 233186"/>
                  <a:gd name="connsiteX7" fmla="*/ 303276 w 303276"/>
                  <a:gd name="connsiteY7" fmla="*/ 102203 h 233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3276" h="233186">
                    <a:moveTo>
                      <a:pt x="289655" y="83534"/>
                    </a:moveTo>
                    <a:cubicBezTo>
                      <a:pt x="289179" y="82868"/>
                      <a:pt x="278702" y="68294"/>
                      <a:pt x="265938" y="49340"/>
                    </a:cubicBezTo>
                    <a:cubicBezTo>
                      <a:pt x="255456" y="32148"/>
                      <a:pt x="241546" y="17297"/>
                      <a:pt x="225076" y="5715"/>
                    </a:cubicBezTo>
                    <a:cubicBezTo>
                      <a:pt x="221870" y="3380"/>
                      <a:pt x="218382" y="1460"/>
                      <a:pt x="214694" y="0"/>
                    </a:cubicBezTo>
                    <a:cubicBezTo>
                      <a:pt x="197739" y="12859"/>
                      <a:pt x="154115" y="45625"/>
                      <a:pt x="133350" y="57721"/>
                    </a:cubicBezTo>
                    <a:cubicBezTo>
                      <a:pt x="100394" y="76771"/>
                      <a:pt x="40291" y="81820"/>
                      <a:pt x="0" y="82677"/>
                    </a:cubicBezTo>
                    <a:cubicBezTo>
                      <a:pt x="1044" y="166839"/>
                      <a:pt x="70116" y="234219"/>
                      <a:pt x="154278" y="233175"/>
                    </a:cubicBezTo>
                    <a:cubicBezTo>
                      <a:pt x="229450" y="232243"/>
                      <a:pt x="292712" y="176634"/>
                      <a:pt x="303276" y="10220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934669C-0766-8904-CA93-59AC2CB2894E}"/>
                </a:ext>
              </a:extLst>
            </p:cNvPr>
            <p:cNvSpPr/>
            <p:nvPr/>
          </p:nvSpPr>
          <p:spPr>
            <a:xfrm>
              <a:off x="5337032" y="611775"/>
              <a:ext cx="347980" cy="371561"/>
            </a:xfrm>
            <a:prstGeom prst="ellipse">
              <a:avLst/>
            </a:prstGeom>
            <a:noFill/>
            <a:ln w="762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72A2D9A-F70E-20EB-2DF5-E0727617D897}"/>
              </a:ext>
            </a:extLst>
          </p:cNvPr>
          <p:cNvSpPr txBox="1"/>
          <p:nvPr/>
        </p:nvSpPr>
        <p:spPr>
          <a:xfrm>
            <a:off x="4398024" y="193040"/>
            <a:ext cx="17678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Ayatollah Elkolally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17AFC8-2FC5-24B5-9B26-F026110C06C2}"/>
              </a:ext>
            </a:extLst>
          </p:cNvPr>
          <p:cNvSpPr txBox="1"/>
          <p:nvPr/>
        </p:nvSpPr>
        <p:spPr>
          <a:xfrm>
            <a:off x="3182330" y="3015340"/>
            <a:ext cx="17678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Malek </a:t>
            </a:r>
            <a:r>
              <a:rPr lang="en-US" dirty="0" err="1"/>
              <a:t>Fathey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A410FE-77EF-FDC5-AD51-7B33463C7FCE}"/>
              </a:ext>
            </a:extLst>
          </p:cNvPr>
          <p:cNvSpPr txBox="1"/>
          <p:nvPr/>
        </p:nvSpPr>
        <p:spPr>
          <a:xfrm>
            <a:off x="2348298" y="1832191"/>
            <a:ext cx="176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Mahmoud El-</a:t>
            </a:r>
            <a:r>
              <a:rPr lang="en-US" dirty="0" err="1"/>
              <a:t>Morsy</a:t>
            </a:r>
            <a:r>
              <a:rPr lang="en-US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E45E63-1725-52A2-2952-3528D3396FB6}"/>
              </a:ext>
            </a:extLst>
          </p:cNvPr>
          <p:cNvSpPr txBox="1"/>
          <p:nvPr/>
        </p:nvSpPr>
        <p:spPr>
          <a:xfrm>
            <a:off x="3162839" y="764302"/>
            <a:ext cx="17678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Khaled Ashraf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9F2E5A-3796-10D8-791C-DEEF87F35D4C}"/>
              </a:ext>
            </a:extLst>
          </p:cNvPr>
          <p:cNvSpPr txBox="1"/>
          <p:nvPr/>
        </p:nvSpPr>
        <p:spPr>
          <a:xfrm>
            <a:off x="5625400" y="660289"/>
            <a:ext cx="17678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Mohamed </a:t>
            </a:r>
            <a:r>
              <a:rPr lang="en-US" dirty="0" err="1"/>
              <a:t>Mosaad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D9F72C-0DFB-EDE8-00FA-7D2651DBE67B}"/>
              </a:ext>
            </a:extLst>
          </p:cNvPr>
          <p:cNvSpPr txBox="1"/>
          <p:nvPr/>
        </p:nvSpPr>
        <p:spPr>
          <a:xfrm>
            <a:off x="4351559" y="3482433"/>
            <a:ext cx="17678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Mohamed Ashraf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149CB6-2762-4CAF-A495-24088E647356}"/>
              </a:ext>
            </a:extLst>
          </p:cNvPr>
          <p:cNvSpPr txBox="1"/>
          <p:nvPr/>
        </p:nvSpPr>
        <p:spPr>
          <a:xfrm>
            <a:off x="5593638" y="1995655"/>
            <a:ext cx="17678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Mariam Mostafa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D71A00-B963-5BD6-6B49-3167738A0C9B}"/>
              </a:ext>
            </a:extLst>
          </p:cNvPr>
          <p:cNvSpPr txBox="1"/>
          <p:nvPr/>
        </p:nvSpPr>
        <p:spPr>
          <a:xfrm>
            <a:off x="5625400" y="3274624"/>
            <a:ext cx="17678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 </a:t>
            </a:r>
            <a:r>
              <a:rPr lang="en-US" dirty="0" err="1"/>
              <a:t>Elsabaa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037859-FF89-BC8E-82AF-BEFB94E8C51E}"/>
              </a:ext>
            </a:extLst>
          </p:cNvPr>
          <p:cNvSpPr txBox="1"/>
          <p:nvPr/>
        </p:nvSpPr>
        <p:spPr>
          <a:xfrm>
            <a:off x="7069284" y="2050043"/>
            <a:ext cx="203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Abdullrhman</a:t>
            </a:r>
            <a:r>
              <a:rPr lang="en-US" dirty="0"/>
              <a:t> Ramadan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A64392-B0B0-80B0-67FE-B28C7A345FEE}"/>
              </a:ext>
            </a:extLst>
          </p:cNvPr>
          <p:cNvSpPr/>
          <p:nvPr/>
        </p:nvSpPr>
        <p:spPr>
          <a:xfrm>
            <a:off x="231797" y="68130"/>
            <a:ext cx="338423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Team Members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2" name="Google Shape;3262;p62"/>
          <p:cNvGrpSpPr/>
          <p:nvPr/>
        </p:nvGrpSpPr>
        <p:grpSpPr>
          <a:xfrm>
            <a:off x="-46025" y="4253975"/>
            <a:ext cx="9248018" cy="2743914"/>
            <a:chOff x="-46025" y="4253975"/>
            <a:chExt cx="9248018" cy="2743914"/>
          </a:xfrm>
        </p:grpSpPr>
        <p:grpSp>
          <p:nvGrpSpPr>
            <p:cNvPr id="3263" name="Google Shape;3263;p62"/>
            <p:cNvGrpSpPr/>
            <p:nvPr/>
          </p:nvGrpSpPr>
          <p:grpSpPr>
            <a:xfrm>
              <a:off x="-46025" y="4253975"/>
              <a:ext cx="9248018" cy="2743914"/>
              <a:chOff x="2023875" y="4394075"/>
              <a:chExt cx="3641525" cy="1080451"/>
            </a:xfrm>
          </p:grpSpPr>
          <p:sp>
            <p:nvSpPr>
              <p:cNvPr id="3264" name="Google Shape;3264;p62"/>
              <p:cNvSpPr/>
              <p:nvPr/>
            </p:nvSpPr>
            <p:spPr>
              <a:xfrm>
                <a:off x="2027151" y="4394774"/>
                <a:ext cx="3630259" cy="1079750"/>
              </a:xfrm>
              <a:custGeom>
                <a:avLst/>
                <a:gdLst/>
                <a:ahLst/>
                <a:cxnLst/>
                <a:rect l="l" t="t" r="r" b="b"/>
                <a:pathLst>
                  <a:path w="144935" h="43190" extrusionOk="0">
                    <a:moveTo>
                      <a:pt x="1" y="0"/>
                    </a:moveTo>
                    <a:lnTo>
                      <a:pt x="1" y="43189"/>
                    </a:lnTo>
                    <a:lnTo>
                      <a:pt x="144935" y="43189"/>
                    </a:lnTo>
                    <a:lnTo>
                      <a:pt x="1449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62"/>
              <p:cNvSpPr/>
              <p:nvPr/>
            </p:nvSpPr>
            <p:spPr>
              <a:xfrm>
                <a:off x="2023875" y="5284451"/>
                <a:ext cx="3641492" cy="190075"/>
              </a:xfrm>
              <a:custGeom>
                <a:avLst/>
                <a:gdLst/>
                <a:ahLst/>
                <a:cxnLst/>
                <a:rect l="l" t="t" r="r" b="b"/>
                <a:pathLst>
                  <a:path w="144935" h="7603" extrusionOk="0">
                    <a:moveTo>
                      <a:pt x="1" y="1"/>
                    </a:moveTo>
                    <a:lnTo>
                      <a:pt x="1" y="7602"/>
                    </a:lnTo>
                    <a:lnTo>
                      <a:pt x="144935" y="7602"/>
                    </a:lnTo>
                    <a:lnTo>
                      <a:pt x="1449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62"/>
              <p:cNvSpPr/>
              <p:nvPr/>
            </p:nvSpPr>
            <p:spPr>
              <a:xfrm>
                <a:off x="3431475" y="4598450"/>
                <a:ext cx="2233925" cy="264525"/>
              </a:xfrm>
              <a:custGeom>
                <a:avLst/>
                <a:gdLst/>
                <a:ahLst/>
                <a:cxnLst/>
                <a:rect l="l" t="t" r="r" b="b"/>
                <a:pathLst>
                  <a:path w="89357" h="10581" extrusionOk="0">
                    <a:moveTo>
                      <a:pt x="0" y="0"/>
                    </a:moveTo>
                    <a:lnTo>
                      <a:pt x="0" y="10581"/>
                    </a:lnTo>
                    <a:lnTo>
                      <a:pt x="89357" y="10581"/>
                    </a:lnTo>
                    <a:lnTo>
                      <a:pt x="89357" y="9920"/>
                    </a:lnTo>
                    <a:lnTo>
                      <a:pt x="657" y="9920"/>
                    </a:lnTo>
                    <a:lnTo>
                      <a:pt x="6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62"/>
              <p:cNvSpPr/>
              <p:nvPr/>
            </p:nvSpPr>
            <p:spPr>
              <a:xfrm>
                <a:off x="2042025" y="4394075"/>
                <a:ext cx="362337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144935" h="579" extrusionOk="0">
                    <a:moveTo>
                      <a:pt x="1" y="0"/>
                    </a:moveTo>
                    <a:lnTo>
                      <a:pt x="1" y="578"/>
                    </a:lnTo>
                    <a:lnTo>
                      <a:pt x="144935" y="578"/>
                    </a:lnTo>
                    <a:lnTo>
                      <a:pt x="1449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62"/>
              <p:cNvSpPr/>
              <p:nvPr/>
            </p:nvSpPr>
            <p:spPr>
              <a:xfrm>
                <a:off x="2042025" y="4594600"/>
                <a:ext cx="36233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44935" h="578" extrusionOk="0">
                    <a:moveTo>
                      <a:pt x="1" y="0"/>
                    </a:moveTo>
                    <a:lnTo>
                      <a:pt x="1" y="578"/>
                    </a:lnTo>
                    <a:lnTo>
                      <a:pt x="144935" y="578"/>
                    </a:lnTo>
                    <a:lnTo>
                      <a:pt x="1449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62"/>
              <p:cNvSpPr/>
              <p:nvPr/>
            </p:nvSpPr>
            <p:spPr>
              <a:xfrm>
                <a:off x="2554750" y="5199500"/>
                <a:ext cx="2616650" cy="275025"/>
              </a:xfrm>
              <a:custGeom>
                <a:avLst/>
                <a:gdLst/>
                <a:ahLst/>
                <a:cxnLst/>
                <a:rect l="l" t="t" r="r" b="b"/>
                <a:pathLst>
                  <a:path w="104666" h="11001" extrusionOk="0">
                    <a:moveTo>
                      <a:pt x="52333" y="0"/>
                    </a:moveTo>
                    <a:cubicBezTo>
                      <a:pt x="34875" y="0"/>
                      <a:pt x="18451" y="2861"/>
                      <a:pt x="6093" y="8052"/>
                    </a:cubicBezTo>
                    <a:cubicBezTo>
                      <a:pt x="4008" y="8923"/>
                      <a:pt x="1974" y="9904"/>
                      <a:pt x="0" y="11000"/>
                    </a:cubicBezTo>
                    <a:lnTo>
                      <a:pt x="1219" y="11000"/>
                    </a:lnTo>
                    <a:cubicBezTo>
                      <a:pt x="13113" y="4665"/>
                      <a:pt x="31599" y="578"/>
                      <a:pt x="52333" y="578"/>
                    </a:cubicBezTo>
                    <a:cubicBezTo>
                      <a:pt x="73067" y="578"/>
                      <a:pt x="91557" y="4665"/>
                      <a:pt x="103455" y="11000"/>
                    </a:cubicBezTo>
                    <a:lnTo>
                      <a:pt x="104666" y="11000"/>
                    </a:lnTo>
                    <a:cubicBezTo>
                      <a:pt x="102691" y="9904"/>
                      <a:pt x="100657" y="8923"/>
                      <a:pt x="98572" y="8052"/>
                    </a:cubicBezTo>
                    <a:cubicBezTo>
                      <a:pt x="86219" y="2861"/>
                      <a:pt x="69798" y="0"/>
                      <a:pt x="52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62"/>
              <p:cNvSpPr/>
              <p:nvPr/>
            </p:nvSpPr>
            <p:spPr>
              <a:xfrm>
                <a:off x="3072928" y="4647329"/>
                <a:ext cx="554002" cy="42986"/>
              </a:xfrm>
              <a:custGeom>
                <a:avLst/>
                <a:gdLst/>
                <a:ahLst/>
                <a:cxnLst/>
                <a:rect l="l" t="t" r="r" b="b"/>
                <a:pathLst>
                  <a:path w="31885" h="2474" extrusionOk="0">
                    <a:moveTo>
                      <a:pt x="1235" y="1"/>
                    </a:moveTo>
                    <a:cubicBezTo>
                      <a:pt x="551" y="1"/>
                      <a:pt x="1" y="555"/>
                      <a:pt x="1" y="1239"/>
                    </a:cubicBezTo>
                    <a:cubicBezTo>
                      <a:pt x="1" y="1920"/>
                      <a:pt x="551" y="2474"/>
                      <a:pt x="1235" y="2474"/>
                    </a:cubicBezTo>
                    <a:lnTo>
                      <a:pt x="30650" y="2474"/>
                    </a:lnTo>
                    <a:cubicBezTo>
                      <a:pt x="31331" y="2474"/>
                      <a:pt x="31885" y="1920"/>
                      <a:pt x="31885" y="1239"/>
                    </a:cubicBezTo>
                    <a:cubicBezTo>
                      <a:pt x="31885" y="555"/>
                      <a:pt x="31331" y="1"/>
                      <a:pt x="306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62"/>
              <p:cNvSpPr/>
              <p:nvPr/>
            </p:nvSpPr>
            <p:spPr>
              <a:xfrm>
                <a:off x="3270753" y="4414403"/>
                <a:ext cx="554141" cy="42986"/>
              </a:xfrm>
              <a:custGeom>
                <a:avLst/>
                <a:gdLst/>
                <a:ahLst/>
                <a:cxnLst/>
                <a:rect l="l" t="t" r="r" b="b"/>
                <a:pathLst>
                  <a:path w="31893" h="2474" extrusionOk="0">
                    <a:moveTo>
                      <a:pt x="1235" y="1"/>
                    </a:moveTo>
                    <a:cubicBezTo>
                      <a:pt x="554" y="1"/>
                      <a:pt x="0" y="555"/>
                      <a:pt x="0" y="1235"/>
                    </a:cubicBezTo>
                    <a:cubicBezTo>
                      <a:pt x="0" y="1920"/>
                      <a:pt x="554" y="2474"/>
                      <a:pt x="1235" y="2474"/>
                    </a:cubicBezTo>
                    <a:lnTo>
                      <a:pt x="30654" y="2474"/>
                    </a:lnTo>
                    <a:cubicBezTo>
                      <a:pt x="31338" y="2474"/>
                      <a:pt x="31892" y="1920"/>
                      <a:pt x="31892" y="1235"/>
                    </a:cubicBezTo>
                    <a:cubicBezTo>
                      <a:pt x="31892" y="555"/>
                      <a:pt x="31338" y="1"/>
                      <a:pt x="306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62"/>
              <p:cNvSpPr/>
              <p:nvPr/>
            </p:nvSpPr>
            <p:spPr>
              <a:xfrm>
                <a:off x="4583715" y="4677333"/>
                <a:ext cx="475345" cy="42986"/>
              </a:xfrm>
              <a:custGeom>
                <a:avLst/>
                <a:gdLst/>
                <a:ahLst/>
                <a:cxnLst/>
                <a:rect l="l" t="t" r="r" b="b"/>
                <a:pathLst>
                  <a:path w="27358" h="2474" extrusionOk="0">
                    <a:moveTo>
                      <a:pt x="1239" y="1"/>
                    </a:moveTo>
                    <a:cubicBezTo>
                      <a:pt x="554" y="1"/>
                      <a:pt x="0" y="555"/>
                      <a:pt x="0" y="1239"/>
                    </a:cubicBezTo>
                    <a:cubicBezTo>
                      <a:pt x="0" y="1920"/>
                      <a:pt x="554" y="2474"/>
                      <a:pt x="1239" y="2474"/>
                    </a:cubicBezTo>
                    <a:lnTo>
                      <a:pt x="26123" y="2474"/>
                    </a:lnTo>
                    <a:cubicBezTo>
                      <a:pt x="26804" y="2474"/>
                      <a:pt x="27358" y="1920"/>
                      <a:pt x="27358" y="1239"/>
                    </a:cubicBezTo>
                    <a:cubicBezTo>
                      <a:pt x="27358" y="555"/>
                      <a:pt x="26804" y="1"/>
                      <a:pt x="26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62"/>
              <p:cNvSpPr/>
              <p:nvPr/>
            </p:nvSpPr>
            <p:spPr>
              <a:xfrm>
                <a:off x="4193704" y="4621334"/>
                <a:ext cx="316329" cy="42986"/>
              </a:xfrm>
              <a:custGeom>
                <a:avLst/>
                <a:gdLst/>
                <a:ahLst/>
                <a:cxnLst/>
                <a:rect l="l" t="t" r="r" b="b"/>
                <a:pathLst>
                  <a:path w="18206" h="2474" extrusionOk="0">
                    <a:moveTo>
                      <a:pt x="1235" y="1"/>
                    </a:moveTo>
                    <a:cubicBezTo>
                      <a:pt x="550" y="1"/>
                      <a:pt x="0" y="555"/>
                      <a:pt x="0" y="1235"/>
                    </a:cubicBezTo>
                    <a:cubicBezTo>
                      <a:pt x="0" y="1920"/>
                      <a:pt x="550" y="2474"/>
                      <a:pt x="1235" y="2474"/>
                    </a:cubicBezTo>
                    <a:lnTo>
                      <a:pt x="16967" y="2474"/>
                    </a:lnTo>
                    <a:cubicBezTo>
                      <a:pt x="17651" y="2474"/>
                      <a:pt x="18205" y="1920"/>
                      <a:pt x="18205" y="1235"/>
                    </a:cubicBezTo>
                    <a:cubicBezTo>
                      <a:pt x="18205" y="555"/>
                      <a:pt x="17651" y="1"/>
                      <a:pt x="16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74" name="Google Shape;3274;p62"/>
            <p:cNvSpPr/>
            <p:nvPr/>
          </p:nvSpPr>
          <p:spPr>
            <a:xfrm>
              <a:off x="5956947" y="4305600"/>
              <a:ext cx="1407279" cy="109165"/>
            </a:xfrm>
            <a:custGeom>
              <a:avLst/>
              <a:gdLst/>
              <a:ahLst/>
              <a:cxnLst/>
              <a:rect l="l" t="t" r="r" b="b"/>
              <a:pathLst>
                <a:path w="31893" h="2474" extrusionOk="0">
                  <a:moveTo>
                    <a:pt x="1235" y="1"/>
                  </a:moveTo>
                  <a:cubicBezTo>
                    <a:pt x="554" y="1"/>
                    <a:pt x="0" y="555"/>
                    <a:pt x="0" y="1235"/>
                  </a:cubicBezTo>
                  <a:cubicBezTo>
                    <a:pt x="0" y="1920"/>
                    <a:pt x="554" y="2474"/>
                    <a:pt x="1235" y="2474"/>
                  </a:cubicBezTo>
                  <a:lnTo>
                    <a:pt x="30654" y="2474"/>
                  </a:lnTo>
                  <a:cubicBezTo>
                    <a:pt x="31338" y="2474"/>
                    <a:pt x="31892" y="1920"/>
                    <a:pt x="31892" y="1235"/>
                  </a:cubicBezTo>
                  <a:cubicBezTo>
                    <a:pt x="31892" y="555"/>
                    <a:pt x="31338" y="1"/>
                    <a:pt x="30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7FAF4E0-18AA-A279-D33F-BE25701272D9}"/>
              </a:ext>
            </a:extLst>
          </p:cNvPr>
          <p:cNvGrpSpPr/>
          <p:nvPr/>
        </p:nvGrpSpPr>
        <p:grpSpPr>
          <a:xfrm>
            <a:off x="4971250" y="3368384"/>
            <a:ext cx="3696109" cy="1648775"/>
            <a:chOff x="2680005" y="2341948"/>
            <a:chExt cx="5987355" cy="2675212"/>
          </a:xfrm>
        </p:grpSpPr>
        <p:grpSp>
          <p:nvGrpSpPr>
            <p:cNvPr id="3275" name="Google Shape;3275;p62"/>
            <p:cNvGrpSpPr/>
            <p:nvPr/>
          </p:nvGrpSpPr>
          <p:grpSpPr>
            <a:xfrm>
              <a:off x="5061666" y="2341948"/>
              <a:ext cx="3605694" cy="2089616"/>
              <a:chOff x="2157375" y="2423275"/>
              <a:chExt cx="1724800" cy="999625"/>
            </a:xfrm>
          </p:grpSpPr>
          <p:sp>
            <p:nvSpPr>
              <p:cNvPr id="3276" name="Google Shape;3276;p62"/>
              <p:cNvSpPr/>
              <p:nvPr/>
            </p:nvSpPr>
            <p:spPr>
              <a:xfrm>
                <a:off x="2185775" y="2483825"/>
                <a:ext cx="16678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66712" h="353" extrusionOk="0">
                    <a:moveTo>
                      <a:pt x="0" y="0"/>
                    </a:moveTo>
                    <a:lnTo>
                      <a:pt x="0" y="352"/>
                    </a:lnTo>
                    <a:lnTo>
                      <a:pt x="66712" y="352"/>
                    </a:lnTo>
                    <a:lnTo>
                      <a:pt x="667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62"/>
              <p:cNvSpPr/>
              <p:nvPr/>
            </p:nvSpPr>
            <p:spPr>
              <a:xfrm>
                <a:off x="2185775" y="2532000"/>
                <a:ext cx="16678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66712" h="349" extrusionOk="0">
                    <a:moveTo>
                      <a:pt x="0" y="0"/>
                    </a:moveTo>
                    <a:lnTo>
                      <a:pt x="0" y="348"/>
                    </a:lnTo>
                    <a:lnTo>
                      <a:pt x="66712" y="348"/>
                    </a:lnTo>
                    <a:lnTo>
                      <a:pt x="667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62"/>
              <p:cNvSpPr/>
              <p:nvPr/>
            </p:nvSpPr>
            <p:spPr>
              <a:xfrm>
                <a:off x="2185775" y="2580175"/>
                <a:ext cx="16678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66712" h="349" extrusionOk="0">
                    <a:moveTo>
                      <a:pt x="0" y="0"/>
                    </a:moveTo>
                    <a:lnTo>
                      <a:pt x="0" y="348"/>
                    </a:lnTo>
                    <a:lnTo>
                      <a:pt x="66712" y="348"/>
                    </a:lnTo>
                    <a:lnTo>
                      <a:pt x="667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62"/>
              <p:cNvSpPr/>
              <p:nvPr/>
            </p:nvSpPr>
            <p:spPr>
              <a:xfrm>
                <a:off x="2185775" y="2628425"/>
                <a:ext cx="1667800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66712" h="350" extrusionOk="0">
                    <a:moveTo>
                      <a:pt x="0" y="1"/>
                    </a:moveTo>
                    <a:lnTo>
                      <a:pt x="0" y="349"/>
                    </a:lnTo>
                    <a:lnTo>
                      <a:pt x="66712" y="349"/>
                    </a:lnTo>
                    <a:lnTo>
                      <a:pt x="667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62"/>
              <p:cNvSpPr/>
              <p:nvPr/>
            </p:nvSpPr>
            <p:spPr>
              <a:xfrm>
                <a:off x="2185775" y="2676600"/>
                <a:ext cx="1667800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66712" h="350" extrusionOk="0">
                    <a:moveTo>
                      <a:pt x="0" y="1"/>
                    </a:moveTo>
                    <a:lnTo>
                      <a:pt x="0" y="349"/>
                    </a:lnTo>
                    <a:lnTo>
                      <a:pt x="66712" y="349"/>
                    </a:lnTo>
                    <a:lnTo>
                      <a:pt x="667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62"/>
              <p:cNvSpPr/>
              <p:nvPr/>
            </p:nvSpPr>
            <p:spPr>
              <a:xfrm>
                <a:off x="2185775" y="2724875"/>
                <a:ext cx="1667800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66712" h="350" extrusionOk="0">
                    <a:moveTo>
                      <a:pt x="0" y="1"/>
                    </a:moveTo>
                    <a:lnTo>
                      <a:pt x="0" y="349"/>
                    </a:lnTo>
                    <a:lnTo>
                      <a:pt x="66712" y="349"/>
                    </a:lnTo>
                    <a:lnTo>
                      <a:pt x="667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62"/>
              <p:cNvSpPr/>
              <p:nvPr/>
            </p:nvSpPr>
            <p:spPr>
              <a:xfrm>
                <a:off x="2185775" y="2773050"/>
                <a:ext cx="16678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66712" h="353" extrusionOk="0">
                    <a:moveTo>
                      <a:pt x="0" y="1"/>
                    </a:moveTo>
                    <a:lnTo>
                      <a:pt x="0" y="353"/>
                    </a:lnTo>
                    <a:lnTo>
                      <a:pt x="66712" y="353"/>
                    </a:lnTo>
                    <a:lnTo>
                      <a:pt x="667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62"/>
              <p:cNvSpPr/>
              <p:nvPr/>
            </p:nvSpPr>
            <p:spPr>
              <a:xfrm>
                <a:off x="2185775" y="2821325"/>
                <a:ext cx="16678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66712" h="349" extrusionOk="0">
                    <a:moveTo>
                      <a:pt x="0" y="1"/>
                    </a:moveTo>
                    <a:lnTo>
                      <a:pt x="0" y="349"/>
                    </a:lnTo>
                    <a:lnTo>
                      <a:pt x="66712" y="349"/>
                    </a:lnTo>
                    <a:lnTo>
                      <a:pt x="667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62"/>
              <p:cNvSpPr/>
              <p:nvPr/>
            </p:nvSpPr>
            <p:spPr>
              <a:xfrm>
                <a:off x="2185775" y="2869500"/>
                <a:ext cx="16678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66712" h="353" extrusionOk="0">
                    <a:moveTo>
                      <a:pt x="0" y="1"/>
                    </a:moveTo>
                    <a:lnTo>
                      <a:pt x="0" y="353"/>
                    </a:lnTo>
                    <a:lnTo>
                      <a:pt x="66712" y="353"/>
                    </a:lnTo>
                    <a:lnTo>
                      <a:pt x="667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62"/>
              <p:cNvSpPr/>
              <p:nvPr/>
            </p:nvSpPr>
            <p:spPr>
              <a:xfrm>
                <a:off x="2185775" y="2917775"/>
                <a:ext cx="16678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66712" h="349" extrusionOk="0">
                    <a:moveTo>
                      <a:pt x="0" y="1"/>
                    </a:moveTo>
                    <a:lnTo>
                      <a:pt x="0" y="349"/>
                    </a:lnTo>
                    <a:lnTo>
                      <a:pt x="66712" y="349"/>
                    </a:lnTo>
                    <a:lnTo>
                      <a:pt x="667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62"/>
              <p:cNvSpPr/>
              <p:nvPr/>
            </p:nvSpPr>
            <p:spPr>
              <a:xfrm>
                <a:off x="2185775" y="2965950"/>
                <a:ext cx="16678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66712" h="353" extrusionOk="0">
                    <a:moveTo>
                      <a:pt x="0" y="1"/>
                    </a:moveTo>
                    <a:lnTo>
                      <a:pt x="0" y="353"/>
                    </a:lnTo>
                    <a:lnTo>
                      <a:pt x="66712" y="353"/>
                    </a:lnTo>
                    <a:lnTo>
                      <a:pt x="667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62"/>
              <p:cNvSpPr/>
              <p:nvPr/>
            </p:nvSpPr>
            <p:spPr>
              <a:xfrm>
                <a:off x="2185775" y="3014225"/>
                <a:ext cx="16678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66712" h="349" extrusionOk="0">
                    <a:moveTo>
                      <a:pt x="0" y="1"/>
                    </a:moveTo>
                    <a:lnTo>
                      <a:pt x="0" y="349"/>
                    </a:lnTo>
                    <a:lnTo>
                      <a:pt x="66712" y="349"/>
                    </a:lnTo>
                    <a:lnTo>
                      <a:pt x="667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62"/>
              <p:cNvSpPr/>
              <p:nvPr/>
            </p:nvSpPr>
            <p:spPr>
              <a:xfrm>
                <a:off x="2185775" y="3062400"/>
                <a:ext cx="16678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66712" h="353" extrusionOk="0">
                    <a:moveTo>
                      <a:pt x="0" y="1"/>
                    </a:moveTo>
                    <a:lnTo>
                      <a:pt x="0" y="353"/>
                    </a:lnTo>
                    <a:lnTo>
                      <a:pt x="66712" y="353"/>
                    </a:lnTo>
                    <a:lnTo>
                      <a:pt x="667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62"/>
              <p:cNvSpPr/>
              <p:nvPr/>
            </p:nvSpPr>
            <p:spPr>
              <a:xfrm>
                <a:off x="2185775" y="3110675"/>
                <a:ext cx="16678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66712" h="349" extrusionOk="0">
                    <a:moveTo>
                      <a:pt x="0" y="1"/>
                    </a:moveTo>
                    <a:lnTo>
                      <a:pt x="0" y="349"/>
                    </a:lnTo>
                    <a:lnTo>
                      <a:pt x="66712" y="349"/>
                    </a:lnTo>
                    <a:lnTo>
                      <a:pt x="667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62"/>
              <p:cNvSpPr/>
              <p:nvPr/>
            </p:nvSpPr>
            <p:spPr>
              <a:xfrm>
                <a:off x="2185775" y="3158850"/>
                <a:ext cx="16678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66712" h="353" extrusionOk="0">
                    <a:moveTo>
                      <a:pt x="0" y="1"/>
                    </a:moveTo>
                    <a:lnTo>
                      <a:pt x="0" y="353"/>
                    </a:lnTo>
                    <a:lnTo>
                      <a:pt x="66712" y="353"/>
                    </a:lnTo>
                    <a:lnTo>
                      <a:pt x="667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62"/>
              <p:cNvSpPr/>
              <p:nvPr/>
            </p:nvSpPr>
            <p:spPr>
              <a:xfrm>
                <a:off x="2185775" y="3207125"/>
                <a:ext cx="16678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66712" h="349" extrusionOk="0">
                    <a:moveTo>
                      <a:pt x="0" y="0"/>
                    </a:moveTo>
                    <a:lnTo>
                      <a:pt x="0" y="349"/>
                    </a:lnTo>
                    <a:lnTo>
                      <a:pt x="66712" y="349"/>
                    </a:lnTo>
                    <a:lnTo>
                      <a:pt x="667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62"/>
              <p:cNvSpPr/>
              <p:nvPr/>
            </p:nvSpPr>
            <p:spPr>
              <a:xfrm>
                <a:off x="2185775" y="3255200"/>
                <a:ext cx="16678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66712" h="349" extrusionOk="0">
                    <a:moveTo>
                      <a:pt x="0" y="0"/>
                    </a:moveTo>
                    <a:lnTo>
                      <a:pt x="0" y="349"/>
                    </a:lnTo>
                    <a:lnTo>
                      <a:pt x="66712" y="349"/>
                    </a:lnTo>
                    <a:lnTo>
                      <a:pt x="667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62"/>
              <p:cNvSpPr/>
              <p:nvPr/>
            </p:nvSpPr>
            <p:spPr>
              <a:xfrm>
                <a:off x="2185775" y="3303475"/>
                <a:ext cx="16678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66712" h="349" extrusionOk="0">
                    <a:moveTo>
                      <a:pt x="0" y="0"/>
                    </a:moveTo>
                    <a:lnTo>
                      <a:pt x="0" y="349"/>
                    </a:lnTo>
                    <a:lnTo>
                      <a:pt x="66712" y="349"/>
                    </a:lnTo>
                    <a:lnTo>
                      <a:pt x="667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62"/>
              <p:cNvSpPr/>
              <p:nvPr/>
            </p:nvSpPr>
            <p:spPr>
              <a:xfrm>
                <a:off x="2185775" y="3351650"/>
                <a:ext cx="16678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66712" h="349" extrusionOk="0">
                    <a:moveTo>
                      <a:pt x="0" y="0"/>
                    </a:moveTo>
                    <a:lnTo>
                      <a:pt x="0" y="349"/>
                    </a:lnTo>
                    <a:lnTo>
                      <a:pt x="66712" y="349"/>
                    </a:lnTo>
                    <a:lnTo>
                      <a:pt x="667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62"/>
              <p:cNvSpPr/>
              <p:nvPr/>
            </p:nvSpPr>
            <p:spPr>
              <a:xfrm>
                <a:off x="3102950" y="2440100"/>
                <a:ext cx="8825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768" extrusionOk="0">
                    <a:moveTo>
                      <a:pt x="1" y="0"/>
                    </a:moveTo>
                    <a:lnTo>
                      <a:pt x="1" y="36767"/>
                    </a:lnTo>
                    <a:lnTo>
                      <a:pt x="353" y="36767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62"/>
              <p:cNvSpPr/>
              <p:nvPr/>
            </p:nvSpPr>
            <p:spPr>
              <a:xfrm>
                <a:off x="3054775" y="2440100"/>
                <a:ext cx="8825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768" extrusionOk="0">
                    <a:moveTo>
                      <a:pt x="1" y="0"/>
                    </a:moveTo>
                    <a:lnTo>
                      <a:pt x="1" y="36767"/>
                    </a:lnTo>
                    <a:lnTo>
                      <a:pt x="353" y="36767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62"/>
              <p:cNvSpPr/>
              <p:nvPr/>
            </p:nvSpPr>
            <p:spPr>
              <a:xfrm>
                <a:off x="3006500" y="2440100"/>
                <a:ext cx="8825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768" extrusionOk="0">
                    <a:moveTo>
                      <a:pt x="1" y="0"/>
                    </a:moveTo>
                    <a:lnTo>
                      <a:pt x="1" y="36767"/>
                    </a:lnTo>
                    <a:lnTo>
                      <a:pt x="353" y="36767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62"/>
              <p:cNvSpPr/>
              <p:nvPr/>
            </p:nvSpPr>
            <p:spPr>
              <a:xfrm>
                <a:off x="2958325" y="2440100"/>
                <a:ext cx="8825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768" extrusionOk="0">
                    <a:moveTo>
                      <a:pt x="1" y="0"/>
                    </a:moveTo>
                    <a:lnTo>
                      <a:pt x="1" y="36767"/>
                    </a:lnTo>
                    <a:lnTo>
                      <a:pt x="353" y="36767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62"/>
              <p:cNvSpPr/>
              <p:nvPr/>
            </p:nvSpPr>
            <p:spPr>
              <a:xfrm>
                <a:off x="2910050" y="2440100"/>
                <a:ext cx="8850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36768" extrusionOk="0">
                    <a:moveTo>
                      <a:pt x="1" y="0"/>
                    </a:moveTo>
                    <a:lnTo>
                      <a:pt x="1" y="36767"/>
                    </a:lnTo>
                    <a:lnTo>
                      <a:pt x="353" y="36767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62"/>
              <p:cNvSpPr/>
              <p:nvPr/>
            </p:nvSpPr>
            <p:spPr>
              <a:xfrm>
                <a:off x="2861875" y="2440100"/>
                <a:ext cx="8850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36768" extrusionOk="0">
                    <a:moveTo>
                      <a:pt x="1" y="0"/>
                    </a:moveTo>
                    <a:lnTo>
                      <a:pt x="1" y="36767"/>
                    </a:lnTo>
                    <a:lnTo>
                      <a:pt x="353" y="36767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62"/>
              <p:cNvSpPr/>
              <p:nvPr/>
            </p:nvSpPr>
            <p:spPr>
              <a:xfrm>
                <a:off x="2813600" y="2440100"/>
                <a:ext cx="8850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36768" extrusionOk="0">
                    <a:moveTo>
                      <a:pt x="1" y="0"/>
                    </a:moveTo>
                    <a:lnTo>
                      <a:pt x="1" y="36767"/>
                    </a:lnTo>
                    <a:lnTo>
                      <a:pt x="353" y="36767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62"/>
              <p:cNvSpPr/>
              <p:nvPr/>
            </p:nvSpPr>
            <p:spPr>
              <a:xfrm>
                <a:off x="2765450" y="2440100"/>
                <a:ext cx="8825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768" extrusionOk="0">
                    <a:moveTo>
                      <a:pt x="0" y="0"/>
                    </a:moveTo>
                    <a:lnTo>
                      <a:pt x="0" y="36767"/>
                    </a:lnTo>
                    <a:lnTo>
                      <a:pt x="352" y="36767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62"/>
              <p:cNvSpPr/>
              <p:nvPr/>
            </p:nvSpPr>
            <p:spPr>
              <a:xfrm>
                <a:off x="2717375" y="2440100"/>
                <a:ext cx="8825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768" extrusionOk="0">
                    <a:moveTo>
                      <a:pt x="0" y="0"/>
                    </a:moveTo>
                    <a:lnTo>
                      <a:pt x="0" y="36767"/>
                    </a:lnTo>
                    <a:lnTo>
                      <a:pt x="352" y="36767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62"/>
              <p:cNvSpPr/>
              <p:nvPr/>
            </p:nvSpPr>
            <p:spPr>
              <a:xfrm>
                <a:off x="2669100" y="2440100"/>
                <a:ext cx="8825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768" extrusionOk="0">
                    <a:moveTo>
                      <a:pt x="0" y="0"/>
                    </a:moveTo>
                    <a:lnTo>
                      <a:pt x="0" y="36767"/>
                    </a:lnTo>
                    <a:lnTo>
                      <a:pt x="352" y="36767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62"/>
              <p:cNvSpPr/>
              <p:nvPr/>
            </p:nvSpPr>
            <p:spPr>
              <a:xfrm>
                <a:off x="2620925" y="2440100"/>
                <a:ext cx="8825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768" extrusionOk="0">
                    <a:moveTo>
                      <a:pt x="0" y="0"/>
                    </a:moveTo>
                    <a:lnTo>
                      <a:pt x="0" y="36767"/>
                    </a:lnTo>
                    <a:lnTo>
                      <a:pt x="352" y="36767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62"/>
              <p:cNvSpPr/>
              <p:nvPr/>
            </p:nvSpPr>
            <p:spPr>
              <a:xfrm>
                <a:off x="2572650" y="2440100"/>
                <a:ext cx="8825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768" extrusionOk="0">
                    <a:moveTo>
                      <a:pt x="0" y="0"/>
                    </a:moveTo>
                    <a:lnTo>
                      <a:pt x="0" y="36767"/>
                    </a:lnTo>
                    <a:lnTo>
                      <a:pt x="352" y="36767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62"/>
              <p:cNvSpPr/>
              <p:nvPr/>
            </p:nvSpPr>
            <p:spPr>
              <a:xfrm>
                <a:off x="2524475" y="2440100"/>
                <a:ext cx="8825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768" extrusionOk="0">
                    <a:moveTo>
                      <a:pt x="0" y="0"/>
                    </a:moveTo>
                    <a:lnTo>
                      <a:pt x="0" y="36767"/>
                    </a:lnTo>
                    <a:lnTo>
                      <a:pt x="352" y="36767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62"/>
              <p:cNvSpPr/>
              <p:nvPr/>
            </p:nvSpPr>
            <p:spPr>
              <a:xfrm>
                <a:off x="2476200" y="2440100"/>
                <a:ext cx="8825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768" extrusionOk="0">
                    <a:moveTo>
                      <a:pt x="0" y="0"/>
                    </a:moveTo>
                    <a:lnTo>
                      <a:pt x="0" y="36767"/>
                    </a:lnTo>
                    <a:lnTo>
                      <a:pt x="352" y="36767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62"/>
              <p:cNvSpPr/>
              <p:nvPr/>
            </p:nvSpPr>
            <p:spPr>
              <a:xfrm>
                <a:off x="2428025" y="2440100"/>
                <a:ext cx="8825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768" extrusionOk="0">
                    <a:moveTo>
                      <a:pt x="0" y="0"/>
                    </a:moveTo>
                    <a:lnTo>
                      <a:pt x="0" y="36767"/>
                    </a:lnTo>
                    <a:lnTo>
                      <a:pt x="352" y="36767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62"/>
              <p:cNvSpPr/>
              <p:nvPr/>
            </p:nvSpPr>
            <p:spPr>
              <a:xfrm>
                <a:off x="2379750" y="2440100"/>
                <a:ext cx="8825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768" extrusionOk="0">
                    <a:moveTo>
                      <a:pt x="0" y="0"/>
                    </a:moveTo>
                    <a:lnTo>
                      <a:pt x="0" y="36767"/>
                    </a:lnTo>
                    <a:lnTo>
                      <a:pt x="353" y="36767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62"/>
              <p:cNvSpPr/>
              <p:nvPr/>
            </p:nvSpPr>
            <p:spPr>
              <a:xfrm>
                <a:off x="2331575" y="2440100"/>
                <a:ext cx="8825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768" extrusionOk="0">
                    <a:moveTo>
                      <a:pt x="0" y="0"/>
                    </a:moveTo>
                    <a:lnTo>
                      <a:pt x="0" y="36767"/>
                    </a:lnTo>
                    <a:lnTo>
                      <a:pt x="353" y="36767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62"/>
              <p:cNvSpPr/>
              <p:nvPr/>
            </p:nvSpPr>
            <p:spPr>
              <a:xfrm>
                <a:off x="2283300" y="2440100"/>
                <a:ext cx="8825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768" extrusionOk="0">
                    <a:moveTo>
                      <a:pt x="1" y="0"/>
                    </a:moveTo>
                    <a:lnTo>
                      <a:pt x="1" y="36767"/>
                    </a:lnTo>
                    <a:lnTo>
                      <a:pt x="353" y="36767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62"/>
              <p:cNvSpPr/>
              <p:nvPr/>
            </p:nvSpPr>
            <p:spPr>
              <a:xfrm>
                <a:off x="2235125" y="2440100"/>
                <a:ext cx="8725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6768" extrusionOk="0">
                    <a:moveTo>
                      <a:pt x="1" y="0"/>
                    </a:moveTo>
                    <a:lnTo>
                      <a:pt x="1" y="36767"/>
                    </a:lnTo>
                    <a:lnTo>
                      <a:pt x="349" y="36767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62"/>
              <p:cNvSpPr/>
              <p:nvPr/>
            </p:nvSpPr>
            <p:spPr>
              <a:xfrm>
                <a:off x="3829525" y="2440100"/>
                <a:ext cx="8825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768" extrusionOk="0">
                    <a:moveTo>
                      <a:pt x="0" y="0"/>
                    </a:moveTo>
                    <a:lnTo>
                      <a:pt x="0" y="36767"/>
                    </a:lnTo>
                    <a:lnTo>
                      <a:pt x="353" y="36767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62"/>
              <p:cNvSpPr/>
              <p:nvPr/>
            </p:nvSpPr>
            <p:spPr>
              <a:xfrm>
                <a:off x="3781350" y="2440100"/>
                <a:ext cx="8825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768" extrusionOk="0">
                    <a:moveTo>
                      <a:pt x="1" y="0"/>
                    </a:moveTo>
                    <a:lnTo>
                      <a:pt x="1" y="36767"/>
                    </a:lnTo>
                    <a:lnTo>
                      <a:pt x="353" y="36767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62"/>
              <p:cNvSpPr/>
              <p:nvPr/>
            </p:nvSpPr>
            <p:spPr>
              <a:xfrm>
                <a:off x="3733275" y="2440100"/>
                <a:ext cx="8825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768" extrusionOk="0">
                    <a:moveTo>
                      <a:pt x="0" y="0"/>
                    </a:moveTo>
                    <a:lnTo>
                      <a:pt x="0" y="36767"/>
                    </a:lnTo>
                    <a:lnTo>
                      <a:pt x="353" y="36767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62"/>
              <p:cNvSpPr/>
              <p:nvPr/>
            </p:nvSpPr>
            <p:spPr>
              <a:xfrm>
                <a:off x="3685000" y="2440100"/>
                <a:ext cx="8825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768" extrusionOk="0">
                    <a:moveTo>
                      <a:pt x="1" y="0"/>
                    </a:moveTo>
                    <a:lnTo>
                      <a:pt x="1" y="36767"/>
                    </a:lnTo>
                    <a:lnTo>
                      <a:pt x="353" y="36767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62"/>
              <p:cNvSpPr/>
              <p:nvPr/>
            </p:nvSpPr>
            <p:spPr>
              <a:xfrm>
                <a:off x="3636825" y="2440100"/>
                <a:ext cx="8825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768" extrusionOk="0">
                    <a:moveTo>
                      <a:pt x="1" y="0"/>
                    </a:moveTo>
                    <a:lnTo>
                      <a:pt x="1" y="36767"/>
                    </a:lnTo>
                    <a:lnTo>
                      <a:pt x="353" y="36767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62"/>
              <p:cNvSpPr/>
              <p:nvPr/>
            </p:nvSpPr>
            <p:spPr>
              <a:xfrm>
                <a:off x="3588550" y="2440100"/>
                <a:ext cx="8825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768" extrusionOk="0">
                    <a:moveTo>
                      <a:pt x="1" y="0"/>
                    </a:moveTo>
                    <a:lnTo>
                      <a:pt x="1" y="36767"/>
                    </a:lnTo>
                    <a:lnTo>
                      <a:pt x="353" y="36767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62"/>
              <p:cNvSpPr/>
              <p:nvPr/>
            </p:nvSpPr>
            <p:spPr>
              <a:xfrm>
                <a:off x="3540375" y="2440100"/>
                <a:ext cx="8825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768" extrusionOk="0">
                    <a:moveTo>
                      <a:pt x="1" y="0"/>
                    </a:moveTo>
                    <a:lnTo>
                      <a:pt x="1" y="36767"/>
                    </a:lnTo>
                    <a:lnTo>
                      <a:pt x="353" y="36767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62"/>
              <p:cNvSpPr/>
              <p:nvPr/>
            </p:nvSpPr>
            <p:spPr>
              <a:xfrm>
                <a:off x="3492100" y="2440100"/>
                <a:ext cx="8825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768" extrusionOk="0">
                    <a:moveTo>
                      <a:pt x="1" y="0"/>
                    </a:moveTo>
                    <a:lnTo>
                      <a:pt x="1" y="36767"/>
                    </a:lnTo>
                    <a:lnTo>
                      <a:pt x="353" y="36767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62"/>
              <p:cNvSpPr/>
              <p:nvPr/>
            </p:nvSpPr>
            <p:spPr>
              <a:xfrm>
                <a:off x="3443925" y="2440100"/>
                <a:ext cx="8825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768" extrusionOk="0">
                    <a:moveTo>
                      <a:pt x="1" y="0"/>
                    </a:moveTo>
                    <a:lnTo>
                      <a:pt x="1" y="36767"/>
                    </a:lnTo>
                    <a:lnTo>
                      <a:pt x="353" y="36767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62"/>
              <p:cNvSpPr/>
              <p:nvPr/>
            </p:nvSpPr>
            <p:spPr>
              <a:xfrm>
                <a:off x="3395650" y="2440100"/>
                <a:ext cx="8850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36768" extrusionOk="0">
                    <a:moveTo>
                      <a:pt x="1" y="0"/>
                    </a:moveTo>
                    <a:lnTo>
                      <a:pt x="1" y="36767"/>
                    </a:lnTo>
                    <a:lnTo>
                      <a:pt x="353" y="36767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62"/>
              <p:cNvSpPr/>
              <p:nvPr/>
            </p:nvSpPr>
            <p:spPr>
              <a:xfrm>
                <a:off x="3347475" y="2440100"/>
                <a:ext cx="8850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36768" extrusionOk="0">
                    <a:moveTo>
                      <a:pt x="1" y="0"/>
                    </a:moveTo>
                    <a:lnTo>
                      <a:pt x="1" y="36767"/>
                    </a:lnTo>
                    <a:lnTo>
                      <a:pt x="353" y="36767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62"/>
              <p:cNvSpPr/>
              <p:nvPr/>
            </p:nvSpPr>
            <p:spPr>
              <a:xfrm>
                <a:off x="3299200" y="2440100"/>
                <a:ext cx="8850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36768" extrusionOk="0">
                    <a:moveTo>
                      <a:pt x="1" y="0"/>
                    </a:moveTo>
                    <a:lnTo>
                      <a:pt x="1" y="36767"/>
                    </a:lnTo>
                    <a:lnTo>
                      <a:pt x="353" y="36767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62"/>
              <p:cNvSpPr/>
              <p:nvPr/>
            </p:nvSpPr>
            <p:spPr>
              <a:xfrm>
                <a:off x="3251050" y="2440100"/>
                <a:ext cx="8825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768" extrusionOk="0">
                    <a:moveTo>
                      <a:pt x="0" y="0"/>
                    </a:moveTo>
                    <a:lnTo>
                      <a:pt x="0" y="36767"/>
                    </a:lnTo>
                    <a:lnTo>
                      <a:pt x="352" y="36767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62"/>
              <p:cNvSpPr/>
              <p:nvPr/>
            </p:nvSpPr>
            <p:spPr>
              <a:xfrm>
                <a:off x="3202775" y="2440100"/>
                <a:ext cx="8825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768" extrusionOk="0">
                    <a:moveTo>
                      <a:pt x="0" y="0"/>
                    </a:moveTo>
                    <a:lnTo>
                      <a:pt x="0" y="36767"/>
                    </a:lnTo>
                    <a:lnTo>
                      <a:pt x="352" y="36767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62"/>
              <p:cNvSpPr/>
              <p:nvPr/>
            </p:nvSpPr>
            <p:spPr>
              <a:xfrm>
                <a:off x="3154600" y="2440100"/>
                <a:ext cx="8725" cy="919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6768" extrusionOk="0">
                    <a:moveTo>
                      <a:pt x="0" y="0"/>
                    </a:moveTo>
                    <a:lnTo>
                      <a:pt x="0" y="36767"/>
                    </a:lnTo>
                    <a:lnTo>
                      <a:pt x="348" y="36767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62"/>
              <p:cNvSpPr/>
              <p:nvPr/>
            </p:nvSpPr>
            <p:spPr>
              <a:xfrm>
                <a:off x="2316150" y="2423275"/>
                <a:ext cx="28400" cy="93810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37524" extrusionOk="0">
                    <a:moveTo>
                      <a:pt x="0" y="0"/>
                    </a:moveTo>
                    <a:lnTo>
                      <a:pt x="0" y="37523"/>
                    </a:lnTo>
                    <a:lnTo>
                      <a:pt x="1136" y="37523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62"/>
              <p:cNvSpPr/>
              <p:nvPr/>
            </p:nvSpPr>
            <p:spPr>
              <a:xfrm>
                <a:off x="2316150" y="3343825"/>
                <a:ext cx="1421300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56852" h="702" extrusionOk="0">
                    <a:moveTo>
                      <a:pt x="0" y="1"/>
                    </a:moveTo>
                    <a:lnTo>
                      <a:pt x="0" y="701"/>
                    </a:lnTo>
                    <a:lnTo>
                      <a:pt x="56852" y="701"/>
                    </a:lnTo>
                    <a:lnTo>
                      <a:pt x="5685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62"/>
              <p:cNvSpPr/>
              <p:nvPr/>
            </p:nvSpPr>
            <p:spPr>
              <a:xfrm>
                <a:off x="2179725" y="3340275"/>
                <a:ext cx="161875" cy="82625"/>
              </a:xfrm>
              <a:custGeom>
                <a:avLst/>
                <a:gdLst/>
                <a:ahLst/>
                <a:cxnLst/>
                <a:rect l="l" t="t" r="r" b="b"/>
                <a:pathLst>
                  <a:path w="6475" h="3305" extrusionOk="0">
                    <a:moveTo>
                      <a:pt x="6474" y="0"/>
                    </a:moveTo>
                    <a:lnTo>
                      <a:pt x="1" y="2655"/>
                    </a:lnTo>
                    <a:lnTo>
                      <a:pt x="262" y="3304"/>
                    </a:lnTo>
                    <a:lnTo>
                      <a:pt x="6474" y="756"/>
                    </a:lnTo>
                    <a:lnTo>
                      <a:pt x="64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62"/>
              <p:cNvSpPr/>
              <p:nvPr/>
            </p:nvSpPr>
            <p:spPr>
              <a:xfrm>
                <a:off x="3709925" y="3344225"/>
                <a:ext cx="15247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3147" extrusionOk="0">
                    <a:moveTo>
                      <a:pt x="1" y="1"/>
                    </a:moveTo>
                    <a:lnTo>
                      <a:pt x="1" y="756"/>
                    </a:lnTo>
                    <a:lnTo>
                      <a:pt x="5837" y="3146"/>
                    </a:lnTo>
                    <a:lnTo>
                      <a:pt x="6098" y="24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62"/>
              <p:cNvSpPr/>
              <p:nvPr/>
            </p:nvSpPr>
            <p:spPr>
              <a:xfrm>
                <a:off x="3709050" y="2423275"/>
                <a:ext cx="28400" cy="93810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37524" extrusionOk="0">
                    <a:moveTo>
                      <a:pt x="0" y="0"/>
                    </a:moveTo>
                    <a:lnTo>
                      <a:pt x="0" y="37523"/>
                    </a:lnTo>
                    <a:lnTo>
                      <a:pt x="1136" y="37523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62"/>
              <p:cNvSpPr/>
              <p:nvPr/>
            </p:nvSpPr>
            <p:spPr>
              <a:xfrm>
                <a:off x="2157375" y="2423275"/>
                <a:ext cx="28425" cy="999625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39985" extrusionOk="0">
                    <a:moveTo>
                      <a:pt x="0" y="0"/>
                    </a:moveTo>
                    <a:lnTo>
                      <a:pt x="0" y="39984"/>
                    </a:lnTo>
                    <a:lnTo>
                      <a:pt x="1136" y="39984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62"/>
              <p:cNvSpPr/>
              <p:nvPr/>
            </p:nvSpPr>
            <p:spPr>
              <a:xfrm>
                <a:off x="3853550" y="2423275"/>
                <a:ext cx="28425" cy="999625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39985" extrusionOk="0">
                    <a:moveTo>
                      <a:pt x="1" y="0"/>
                    </a:moveTo>
                    <a:lnTo>
                      <a:pt x="1" y="39984"/>
                    </a:lnTo>
                    <a:lnTo>
                      <a:pt x="1137" y="39984"/>
                    </a:lnTo>
                    <a:lnTo>
                      <a:pt x="11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62"/>
              <p:cNvSpPr/>
              <p:nvPr/>
            </p:nvSpPr>
            <p:spPr>
              <a:xfrm>
                <a:off x="2157375" y="2423275"/>
                <a:ext cx="1719450" cy="28525"/>
              </a:xfrm>
              <a:custGeom>
                <a:avLst/>
                <a:gdLst/>
                <a:ahLst/>
                <a:cxnLst/>
                <a:rect l="l" t="t" r="r" b="b"/>
                <a:pathLst>
                  <a:path w="68778" h="1141" extrusionOk="0">
                    <a:moveTo>
                      <a:pt x="0" y="0"/>
                    </a:moveTo>
                    <a:lnTo>
                      <a:pt x="0" y="1140"/>
                    </a:lnTo>
                    <a:lnTo>
                      <a:pt x="68778" y="1140"/>
                    </a:lnTo>
                    <a:lnTo>
                      <a:pt x="687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62"/>
              <p:cNvSpPr/>
              <p:nvPr/>
            </p:nvSpPr>
            <p:spPr>
              <a:xfrm>
                <a:off x="2157375" y="2423275"/>
                <a:ext cx="1724800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68992" h="365" extrusionOk="0">
                    <a:moveTo>
                      <a:pt x="0" y="0"/>
                    </a:moveTo>
                    <a:lnTo>
                      <a:pt x="0" y="365"/>
                    </a:lnTo>
                    <a:lnTo>
                      <a:pt x="68992" y="365"/>
                    </a:lnTo>
                    <a:lnTo>
                      <a:pt x="689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62"/>
              <p:cNvSpPr/>
              <p:nvPr/>
            </p:nvSpPr>
            <p:spPr>
              <a:xfrm>
                <a:off x="2157375" y="2423275"/>
                <a:ext cx="10900" cy="99962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9985" extrusionOk="0">
                    <a:moveTo>
                      <a:pt x="0" y="0"/>
                    </a:moveTo>
                    <a:lnTo>
                      <a:pt x="0" y="39984"/>
                    </a:lnTo>
                    <a:lnTo>
                      <a:pt x="436" y="39984"/>
                    </a:lnTo>
                    <a:lnTo>
                      <a:pt x="43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39" name="Google Shape;3339;p62"/>
            <p:cNvGrpSpPr/>
            <p:nvPr/>
          </p:nvGrpSpPr>
          <p:grpSpPr>
            <a:xfrm>
              <a:off x="5671750" y="2608935"/>
              <a:ext cx="1805675" cy="889898"/>
              <a:chOff x="4033200" y="3697000"/>
              <a:chExt cx="1158375" cy="570850"/>
            </a:xfrm>
          </p:grpSpPr>
          <p:sp>
            <p:nvSpPr>
              <p:cNvPr id="3340" name="Google Shape;3340;p62"/>
              <p:cNvSpPr/>
              <p:nvPr/>
            </p:nvSpPr>
            <p:spPr>
              <a:xfrm>
                <a:off x="4394650" y="3847225"/>
                <a:ext cx="8490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1270" extrusionOk="0">
                    <a:moveTo>
                      <a:pt x="1067" y="0"/>
                    </a:moveTo>
                    <a:cubicBezTo>
                      <a:pt x="108" y="0"/>
                      <a:pt x="1" y="242"/>
                      <a:pt x="1" y="242"/>
                    </a:cubicBezTo>
                    <a:cubicBezTo>
                      <a:pt x="1" y="242"/>
                      <a:pt x="764" y="1101"/>
                      <a:pt x="1880" y="1251"/>
                    </a:cubicBezTo>
                    <a:cubicBezTo>
                      <a:pt x="1962" y="1264"/>
                      <a:pt x="2043" y="1270"/>
                      <a:pt x="2124" y="1270"/>
                    </a:cubicBezTo>
                    <a:cubicBezTo>
                      <a:pt x="2614" y="1270"/>
                      <a:pt x="3083" y="1048"/>
                      <a:pt x="3396" y="658"/>
                    </a:cubicBezTo>
                    <a:cubicBezTo>
                      <a:pt x="3396" y="658"/>
                      <a:pt x="3344" y="171"/>
                      <a:pt x="1746" y="33"/>
                    </a:cubicBezTo>
                    <a:cubicBezTo>
                      <a:pt x="1482" y="10"/>
                      <a:pt x="1258" y="0"/>
                      <a:pt x="1067" y="0"/>
                    </a:cubicBezTo>
                    <a:close/>
                  </a:path>
                </a:pathLst>
              </a:custGeom>
              <a:solidFill>
                <a:srgbClr val="EAAC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62"/>
              <p:cNvSpPr/>
              <p:nvPr/>
            </p:nvSpPr>
            <p:spPr>
              <a:xfrm>
                <a:off x="4803600" y="3992250"/>
                <a:ext cx="2761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11044" h="2968" extrusionOk="0">
                    <a:moveTo>
                      <a:pt x="3015" y="1"/>
                    </a:moveTo>
                    <a:cubicBezTo>
                      <a:pt x="1721" y="1"/>
                      <a:pt x="0" y="404"/>
                      <a:pt x="0" y="404"/>
                    </a:cubicBezTo>
                    <a:lnTo>
                      <a:pt x="0" y="2723"/>
                    </a:lnTo>
                    <a:cubicBezTo>
                      <a:pt x="0" y="2723"/>
                      <a:pt x="1909" y="2967"/>
                      <a:pt x="3442" y="2967"/>
                    </a:cubicBezTo>
                    <a:cubicBezTo>
                      <a:pt x="3530" y="2967"/>
                      <a:pt x="3618" y="2966"/>
                      <a:pt x="3704" y="2965"/>
                    </a:cubicBezTo>
                    <a:cubicBezTo>
                      <a:pt x="5271" y="2937"/>
                      <a:pt x="10866" y="2624"/>
                      <a:pt x="10866" y="2624"/>
                    </a:cubicBezTo>
                    <a:lnTo>
                      <a:pt x="11044" y="1374"/>
                    </a:lnTo>
                    <a:cubicBezTo>
                      <a:pt x="11044" y="1374"/>
                      <a:pt x="9501" y="1018"/>
                      <a:pt x="8147" y="804"/>
                    </a:cubicBezTo>
                    <a:cubicBezTo>
                      <a:pt x="6790" y="590"/>
                      <a:pt x="5203" y="1"/>
                      <a:pt x="3015" y="1"/>
                    </a:cubicBezTo>
                    <a:close/>
                  </a:path>
                </a:pathLst>
              </a:custGeom>
              <a:solidFill>
                <a:srgbClr val="D860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62"/>
              <p:cNvSpPr/>
              <p:nvPr/>
            </p:nvSpPr>
            <p:spPr>
              <a:xfrm>
                <a:off x="4766900" y="4148250"/>
                <a:ext cx="285500" cy="956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3824" extrusionOk="0">
                    <a:moveTo>
                      <a:pt x="922" y="1"/>
                    </a:moveTo>
                    <a:lnTo>
                      <a:pt x="0" y="2023"/>
                    </a:lnTo>
                    <a:cubicBezTo>
                      <a:pt x="0" y="2023"/>
                      <a:pt x="1468" y="3095"/>
                      <a:pt x="4325" y="3431"/>
                    </a:cubicBezTo>
                    <a:cubicBezTo>
                      <a:pt x="7186" y="3768"/>
                      <a:pt x="11420" y="3823"/>
                      <a:pt x="11420" y="3823"/>
                    </a:cubicBezTo>
                    <a:lnTo>
                      <a:pt x="10969" y="2335"/>
                    </a:lnTo>
                    <a:cubicBezTo>
                      <a:pt x="10969" y="2335"/>
                      <a:pt x="8044" y="1702"/>
                      <a:pt x="6450" y="1291"/>
                    </a:cubicBezTo>
                    <a:cubicBezTo>
                      <a:pt x="2620" y="298"/>
                      <a:pt x="922" y="1"/>
                      <a:pt x="922" y="1"/>
                    </a:cubicBezTo>
                    <a:close/>
                  </a:path>
                </a:pathLst>
              </a:custGeom>
              <a:solidFill>
                <a:srgbClr val="D860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62"/>
              <p:cNvSpPr/>
              <p:nvPr/>
            </p:nvSpPr>
            <p:spPr>
              <a:xfrm>
                <a:off x="4567275" y="3979775"/>
                <a:ext cx="283125" cy="245850"/>
              </a:xfrm>
              <a:custGeom>
                <a:avLst/>
                <a:gdLst/>
                <a:ahLst/>
                <a:cxnLst/>
                <a:rect l="l" t="t" r="r" b="b"/>
                <a:pathLst>
                  <a:path w="11325" h="9834" extrusionOk="0">
                    <a:moveTo>
                      <a:pt x="8526" y="0"/>
                    </a:moveTo>
                    <a:cubicBezTo>
                      <a:pt x="6052" y="0"/>
                      <a:pt x="2718" y="61"/>
                      <a:pt x="1923" y="361"/>
                    </a:cubicBezTo>
                    <a:cubicBezTo>
                      <a:pt x="618" y="856"/>
                      <a:pt x="0" y="6008"/>
                      <a:pt x="0" y="6008"/>
                    </a:cubicBezTo>
                    <a:cubicBezTo>
                      <a:pt x="0" y="6008"/>
                      <a:pt x="1492" y="7242"/>
                      <a:pt x="3300" y="7860"/>
                    </a:cubicBezTo>
                    <a:cubicBezTo>
                      <a:pt x="6260" y="8869"/>
                      <a:pt x="6826" y="8983"/>
                      <a:pt x="9117" y="9834"/>
                    </a:cubicBezTo>
                    <a:cubicBezTo>
                      <a:pt x="10454" y="8667"/>
                      <a:pt x="10545" y="6760"/>
                      <a:pt x="10545" y="6760"/>
                    </a:cubicBezTo>
                    <a:lnTo>
                      <a:pt x="6181" y="4512"/>
                    </a:lnTo>
                    <a:lnTo>
                      <a:pt x="10878" y="3962"/>
                    </a:lnTo>
                    <a:cubicBezTo>
                      <a:pt x="11242" y="2569"/>
                      <a:pt x="11325" y="1204"/>
                      <a:pt x="10522" y="13"/>
                    </a:cubicBezTo>
                    <a:cubicBezTo>
                      <a:pt x="10018" y="6"/>
                      <a:pt x="9316" y="0"/>
                      <a:pt x="85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62"/>
              <p:cNvSpPr/>
              <p:nvPr/>
            </p:nvSpPr>
            <p:spPr>
              <a:xfrm>
                <a:off x="4615350" y="3990625"/>
                <a:ext cx="2254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707" extrusionOk="0">
                    <a:moveTo>
                      <a:pt x="4248" y="1"/>
                    </a:moveTo>
                    <a:cubicBezTo>
                      <a:pt x="2385" y="1"/>
                      <a:pt x="0" y="200"/>
                      <a:pt x="0" y="200"/>
                    </a:cubicBezTo>
                    <a:lnTo>
                      <a:pt x="0" y="707"/>
                    </a:lnTo>
                    <a:cubicBezTo>
                      <a:pt x="250" y="657"/>
                      <a:pt x="2593" y="379"/>
                      <a:pt x="4661" y="379"/>
                    </a:cubicBezTo>
                    <a:cubicBezTo>
                      <a:pt x="4890" y="379"/>
                      <a:pt x="5115" y="383"/>
                      <a:pt x="5334" y="390"/>
                    </a:cubicBezTo>
                    <a:cubicBezTo>
                      <a:pt x="6322" y="422"/>
                      <a:pt x="7167" y="431"/>
                      <a:pt x="7798" y="431"/>
                    </a:cubicBezTo>
                    <a:cubicBezTo>
                      <a:pt x="8568" y="431"/>
                      <a:pt x="9018" y="418"/>
                      <a:pt x="9018" y="418"/>
                    </a:cubicBezTo>
                    <a:lnTo>
                      <a:pt x="8844" y="3"/>
                    </a:lnTo>
                    <a:cubicBezTo>
                      <a:pt x="8844" y="3"/>
                      <a:pt x="7776" y="13"/>
                      <a:pt x="6502" y="13"/>
                    </a:cubicBezTo>
                    <a:cubicBezTo>
                      <a:pt x="5865" y="13"/>
                      <a:pt x="5176" y="10"/>
                      <a:pt x="4543" y="3"/>
                    </a:cubicBezTo>
                    <a:cubicBezTo>
                      <a:pt x="4446" y="1"/>
                      <a:pt x="4348" y="1"/>
                      <a:pt x="4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62"/>
              <p:cNvSpPr/>
              <p:nvPr/>
            </p:nvSpPr>
            <p:spPr>
              <a:xfrm>
                <a:off x="4584200" y="4124325"/>
                <a:ext cx="222775" cy="95775"/>
              </a:xfrm>
              <a:custGeom>
                <a:avLst/>
                <a:gdLst/>
                <a:ahLst/>
                <a:cxnLst/>
                <a:rect l="l" t="t" r="r" b="b"/>
                <a:pathLst>
                  <a:path w="8911" h="3831" extrusionOk="0">
                    <a:moveTo>
                      <a:pt x="423" y="0"/>
                    </a:moveTo>
                    <a:lnTo>
                      <a:pt x="0" y="337"/>
                    </a:lnTo>
                    <a:cubicBezTo>
                      <a:pt x="1" y="336"/>
                      <a:pt x="3" y="336"/>
                      <a:pt x="5" y="336"/>
                    </a:cubicBezTo>
                    <a:cubicBezTo>
                      <a:pt x="127" y="336"/>
                      <a:pt x="1460" y="1154"/>
                      <a:pt x="3162" y="1761"/>
                    </a:cubicBezTo>
                    <a:cubicBezTo>
                      <a:pt x="4669" y="2303"/>
                      <a:pt x="8673" y="3830"/>
                      <a:pt x="8673" y="3830"/>
                    </a:cubicBezTo>
                    <a:lnTo>
                      <a:pt x="8911" y="3557"/>
                    </a:lnTo>
                    <a:cubicBezTo>
                      <a:pt x="8911" y="3557"/>
                      <a:pt x="5120" y="2046"/>
                      <a:pt x="3894" y="1571"/>
                    </a:cubicBezTo>
                    <a:cubicBezTo>
                      <a:pt x="2667" y="1096"/>
                      <a:pt x="423" y="0"/>
                      <a:pt x="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62"/>
              <p:cNvSpPr/>
              <p:nvPr/>
            </p:nvSpPr>
            <p:spPr>
              <a:xfrm>
                <a:off x="4245100" y="4019275"/>
                <a:ext cx="3867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877" extrusionOk="0">
                    <a:moveTo>
                      <a:pt x="4" y="0"/>
                    </a:moveTo>
                    <a:cubicBezTo>
                      <a:pt x="4" y="0"/>
                      <a:pt x="0" y="1816"/>
                      <a:pt x="780" y="1876"/>
                    </a:cubicBezTo>
                    <a:cubicBezTo>
                      <a:pt x="791" y="1876"/>
                      <a:pt x="803" y="1877"/>
                      <a:pt x="814" y="1877"/>
                    </a:cubicBezTo>
                    <a:cubicBezTo>
                      <a:pt x="1547" y="1877"/>
                      <a:pt x="1017" y="0"/>
                      <a:pt x="1017" y="0"/>
                    </a:cubicBezTo>
                    <a:close/>
                  </a:path>
                </a:pathLst>
              </a:custGeom>
              <a:solidFill>
                <a:srgbClr val="EAAC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62"/>
              <p:cNvSpPr/>
              <p:nvPr/>
            </p:nvSpPr>
            <p:spPr>
              <a:xfrm>
                <a:off x="4101950" y="3907800"/>
                <a:ext cx="196375" cy="142125"/>
              </a:xfrm>
              <a:custGeom>
                <a:avLst/>
                <a:gdLst/>
                <a:ahLst/>
                <a:cxnLst/>
                <a:rect l="l" t="t" r="r" b="b"/>
                <a:pathLst>
                  <a:path w="7855" h="5685" extrusionOk="0">
                    <a:moveTo>
                      <a:pt x="1233" y="0"/>
                    </a:moveTo>
                    <a:cubicBezTo>
                      <a:pt x="620" y="0"/>
                      <a:pt x="1" y="1013"/>
                      <a:pt x="1" y="1013"/>
                    </a:cubicBezTo>
                    <a:cubicBezTo>
                      <a:pt x="1" y="1013"/>
                      <a:pt x="511" y="1460"/>
                      <a:pt x="1168" y="2350"/>
                    </a:cubicBezTo>
                    <a:cubicBezTo>
                      <a:pt x="1829" y="3240"/>
                      <a:pt x="2790" y="4400"/>
                      <a:pt x="3245" y="5005"/>
                    </a:cubicBezTo>
                    <a:cubicBezTo>
                      <a:pt x="3700" y="5614"/>
                      <a:pt x="4820" y="5658"/>
                      <a:pt x="5730" y="5674"/>
                    </a:cubicBezTo>
                    <a:cubicBezTo>
                      <a:pt x="6238" y="5682"/>
                      <a:pt x="6643" y="5684"/>
                      <a:pt x="6958" y="5684"/>
                    </a:cubicBezTo>
                    <a:cubicBezTo>
                      <a:pt x="7588" y="5684"/>
                      <a:pt x="7855" y="5674"/>
                      <a:pt x="7855" y="5674"/>
                    </a:cubicBezTo>
                    <a:lnTo>
                      <a:pt x="6794" y="3114"/>
                    </a:lnTo>
                    <a:cubicBezTo>
                      <a:pt x="6794" y="3114"/>
                      <a:pt x="5938" y="3256"/>
                      <a:pt x="5277" y="3256"/>
                    </a:cubicBezTo>
                    <a:cubicBezTo>
                      <a:pt x="4946" y="3256"/>
                      <a:pt x="4664" y="3221"/>
                      <a:pt x="4563" y="3114"/>
                    </a:cubicBezTo>
                    <a:cubicBezTo>
                      <a:pt x="4262" y="2785"/>
                      <a:pt x="2387" y="985"/>
                      <a:pt x="1674" y="213"/>
                    </a:cubicBezTo>
                    <a:cubicBezTo>
                      <a:pt x="1534" y="61"/>
                      <a:pt x="1384" y="0"/>
                      <a:pt x="1233" y="0"/>
                    </a:cubicBezTo>
                    <a:close/>
                  </a:path>
                </a:pathLst>
              </a:custGeom>
              <a:solidFill>
                <a:srgbClr val="D860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62"/>
              <p:cNvSpPr/>
              <p:nvPr/>
            </p:nvSpPr>
            <p:spPr>
              <a:xfrm>
                <a:off x="4280400" y="3727700"/>
                <a:ext cx="191350" cy="141700"/>
              </a:xfrm>
              <a:custGeom>
                <a:avLst/>
                <a:gdLst/>
                <a:ahLst/>
                <a:cxnLst/>
                <a:rect l="l" t="t" r="r" b="b"/>
                <a:pathLst>
                  <a:path w="7654" h="5668" extrusionOk="0">
                    <a:moveTo>
                      <a:pt x="1834" y="0"/>
                    </a:moveTo>
                    <a:cubicBezTo>
                      <a:pt x="1009" y="0"/>
                      <a:pt x="408" y="6"/>
                      <a:pt x="408" y="6"/>
                    </a:cubicBezTo>
                    <a:lnTo>
                      <a:pt x="1" y="1541"/>
                    </a:lnTo>
                    <a:cubicBezTo>
                      <a:pt x="1" y="1541"/>
                      <a:pt x="1963" y="1905"/>
                      <a:pt x="2984" y="1997"/>
                    </a:cubicBezTo>
                    <a:cubicBezTo>
                      <a:pt x="4001" y="2091"/>
                      <a:pt x="4990" y="2273"/>
                      <a:pt x="4990" y="2273"/>
                    </a:cubicBezTo>
                    <a:lnTo>
                      <a:pt x="4990" y="5439"/>
                    </a:lnTo>
                    <a:cubicBezTo>
                      <a:pt x="5465" y="5558"/>
                      <a:pt x="5952" y="5629"/>
                      <a:pt x="6438" y="5649"/>
                    </a:cubicBezTo>
                    <a:cubicBezTo>
                      <a:pt x="6725" y="5663"/>
                      <a:pt x="6944" y="5668"/>
                      <a:pt x="7108" y="5668"/>
                    </a:cubicBezTo>
                    <a:cubicBezTo>
                      <a:pt x="7438" y="5668"/>
                      <a:pt x="7550" y="5649"/>
                      <a:pt x="7550" y="5649"/>
                    </a:cubicBezTo>
                    <a:cubicBezTo>
                      <a:pt x="7550" y="5649"/>
                      <a:pt x="7653" y="2305"/>
                      <a:pt x="7550" y="1541"/>
                    </a:cubicBezTo>
                    <a:cubicBezTo>
                      <a:pt x="7443" y="782"/>
                      <a:pt x="7206" y="362"/>
                      <a:pt x="6442" y="157"/>
                    </a:cubicBezTo>
                    <a:cubicBezTo>
                      <a:pt x="5934" y="23"/>
                      <a:pt x="3452" y="0"/>
                      <a:pt x="1834" y="0"/>
                    </a:cubicBezTo>
                    <a:close/>
                  </a:path>
                </a:pathLst>
              </a:custGeom>
              <a:solidFill>
                <a:srgbClr val="D860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62"/>
              <p:cNvSpPr/>
              <p:nvPr/>
            </p:nvSpPr>
            <p:spPr>
              <a:xfrm>
                <a:off x="4248750" y="3856150"/>
                <a:ext cx="391350" cy="296775"/>
              </a:xfrm>
              <a:custGeom>
                <a:avLst/>
                <a:gdLst/>
                <a:ahLst/>
                <a:cxnLst/>
                <a:rect l="l" t="t" r="r" b="b"/>
                <a:pathLst>
                  <a:path w="15654" h="11871" extrusionOk="0">
                    <a:moveTo>
                      <a:pt x="6157" y="0"/>
                    </a:moveTo>
                    <a:cubicBezTo>
                      <a:pt x="6046" y="432"/>
                      <a:pt x="5916" y="926"/>
                      <a:pt x="5837" y="1306"/>
                    </a:cubicBezTo>
                    <a:cubicBezTo>
                      <a:pt x="5663" y="2129"/>
                      <a:pt x="5303" y="3130"/>
                      <a:pt x="5303" y="3130"/>
                    </a:cubicBezTo>
                    <a:lnTo>
                      <a:pt x="4840" y="2952"/>
                    </a:lnTo>
                    <a:cubicBezTo>
                      <a:pt x="4602" y="3225"/>
                      <a:pt x="3997" y="3894"/>
                      <a:pt x="3475" y="4365"/>
                    </a:cubicBezTo>
                    <a:lnTo>
                      <a:pt x="3815" y="4622"/>
                    </a:lnTo>
                    <a:cubicBezTo>
                      <a:pt x="3815" y="4622"/>
                      <a:pt x="3118" y="5314"/>
                      <a:pt x="2287" y="5382"/>
                    </a:cubicBezTo>
                    <a:cubicBezTo>
                      <a:pt x="1603" y="5437"/>
                      <a:pt x="412" y="5445"/>
                      <a:pt x="0" y="5445"/>
                    </a:cubicBezTo>
                    <a:cubicBezTo>
                      <a:pt x="202" y="5761"/>
                      <a:pt x="566" y="6387"/>
                      <a:pt x="634" y="6980"/>
                    </a:cubicBezTo>
                    <a:cubicBezTo>
                      <a:pt x="736" y="7827"/>
                      <a:pt x="634" y="8401"/>
                      <a:pt x="634" y="8401"/>
                    </a:cubicBezTo>
                    <a:cubicBezTo>
                      <a:pt x="634" y="8401"/>
                      <a:pt x="2766" y="8563"/>
                      <a:pt x="3376" y="8646"/>
                    </a:cubicBezTo>
                    <a:cubicBezTo>
                      <a:pt x="5283" y="8899"/>
                      <a:pt x="6114" y="9196"/>
                      <a:pt x="8171" y="10185"/>
                    </a:cubicBezTo>
                    <a:cubicBezTo>
                      <a:pt x="10229" y="11174"/>
                      <a:pt x="13632" y="11871"/>
                      <a:pt x="13632" y="11871"/>
                    </a:cubicBezTo>
                    <a:cubicBezTo>
                      <a:pt x="13632" y="11871"/>
                      <a:pt x="15476" y="9679"/>
                      <a:pt x="15567" y="8262"/>
                    </a:cubicBezTo>
                    <a:cubicBezTo>
                      <a:pt x="15654" y="6842"/>
                      <a:pt x="15199" y="5041"/>
                      <a:pt x="15199" y="5041"/>
                    </a:cubicBezTo>
                    <a:cubicBezTo>
                      <a:pt x="15199" y="5041"/>
                      <a:pt x="10082" y="3435"/>
                      <a:pt x="9038" y="3019"/>
                    </a:cubicBezTo>
                    <a:cubicBezTo>
                      <a:pt x="9160" y="2117"/>
                      <a:pt x="9224" y="1211"/>
                      <a:pt x="9232" y="301"/>
                    </a:cubicBezTo>
                    <a:lnTo>
                      <a:pt x="9232" y="301"/>
                    </a:lnTo>
                    <a:cubicBezTo>
                      <a:pt x="8948" y="352"/>
                      <a:pt x="8657" y="374"/>
                      <a:pt x="8368" y="374"/>
                    </a:cubicBezTo>
                    <a:cubicBezTo>
                      <a:pt x="7561" y="374"/>
                      <a:pt x="6766" y="201"/>
                      <a:pt x="61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62"/>
              <p:cNvSpPr/>
              <p:nvPr/>
            </p:nvSpPr>
            <p:spPr>
              <a:xfrm>
                <a:off x="4245200" y="3965250"/>
                <a:ext cx="9892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1081" extrusionOk="0">
                    <a:moveTo>
                      <a:pt x="3617" y="1"/>
                    </a:moveTo>
                    <a:cubicBezTo>
                      <a:pt x="3391" y="202"/>
                      <a:pt x="3181" y="369"/>
                      <a:pt x="3023" y="448"/>
                    </a:cubicBezTo>
                    <a:cubicBezTo>
                      <a:pt x="2528" y="701"/>
                      <a:pt x="1638" y="697"/>
                      <a:pt x="815" y="780"/>
                    </a:cubicBezTo>
                    <a:lnTo>
                      <a:pt x="0" y="871"/>
                    </a:lnTo>
                    <a:cubicBezTo>
                      <a:pt x="0" y="871"/>
                      <a:pt x="59" y="950"/>
                      <a:pt x="142" y="1081"/>
                    </a:cubicBezTo>
                    <a:cubicBezTo>
                      <a:pt x="554" y="1081"/>
                      <a:pt x="1745" y="1073"/>
                      <a:pt x="2429" y="1018"/>
                    </a:cubicBezTo>
                    <a:cubicBezTo>
                      <a:pt x="3260" y="950"/>
                      <a:pt x="3957" y="258"/>
                      <a:pt x="3957" y="258"/>
                    </a:cubicBezTo>
                    <a:lnTo>
                      <a:pt x="36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62"/>
              <p:cNvSpPr/>
              <p:nvPr/>
            </p:nvSpPr>
            <p:spPr>
              <a:xfrm>
                <a:off x="4369725" y="3853275"/>
                <a:ext cx="32975" cy="81150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3246" extrusionOk="0">
                    <a:moveTo>
                      <a:pt x="998" y="0"/>
                    </a:moveTo>
                    <a:cubicBezTo>
                      <a:pt x="638" y="1144"/>
                      <a:pt x="483" y="2561"/>
                      <a:pt x="107" y="2940"/>
                    </a:cubicBezTo>
                    <a:lnTo>
                      <a:pt x="1" y="3067"/>
                    </a:lnTo>
                    <a:lnTo>
                      <a:pt x="464" y="3245"/>
                    </a:lnTo>
                    <a:cubicBezTo>
                      <a:pt x="464" y="3245"/>
                      <a:pt x="824" y="2240"/>
                      <a:pt x="998" y="1421"/>
                    </a:cubicBezTo>
                    <a:cubicBezTo>
                      <a:pt x="1077" y="1041"/>
                      <a:pt x="1207" y="547"/>
                      <a:pt x="1318" y="115"/>
                    </a:cubicBezTo>
                    <a:cubicBezTo>
                      <a:pt x="1207" y="80"/>
                      <a:pt x="1097" y="40"/>
                      <a:pt x="9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62"/>
              <p:cNvSpPr/>
              <p:nvPr/>
            </p:nvSpPr>
            <p:spPr>
              <a:xfrm>
                <a:off x="4419875" y="3962000"/>
                <a:ext cx="6165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3914" extrusionOk="0">
                    <a:moveTo>
                      <a:pt x="1564" y="0"/>
                    </a:moveTo>
                    <a:cubicBezTo>
                      <a:pt x="1564" y="0"/>
                      <a:pt x="1243" y="969"/>
                      <a:pt x="871" y="1832"/>
                    </a:cubicBezTo>
                    <a:cubicBezTo>
                      <a:pt x="507" y="2687"/>
                      <a:pt x="1" y="3625"/>
                      <a:pt x="1" y="3625"/>
                    </a:cubicBezTo>
                    <a:lnTo>
                      <a:pt x="871" y="3913"/>
                    </a:lnTo>
                    <a:cubicBezTo>
                      <a:pt x="1338" y="3205"/>
                      <a:pt x="1722" y="2445"/>
                      <a:pt x="2015" y="1646"/>
                    </a:cubicBezTo>
                    <a:lnTo>
                      <a:pt x="2466" y="392"/>
                    </a:lnTo>
                    <a:lnTo>
                      <a:pt x="15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62"/>
              <p:cNvSpPr/>
              <p:nvPr/>
            </p:nvSpPr>
            <p:spPr>
              <a:xfrm>
                <a:off x="4318575" y="3897100"/>
                <a:ext cx="10740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3744" extrusionOk="0">
                    <a:moveTo>
                      <a:pt x="1065" y="0"/>
                    </a:moveTo>
                    <a:lnTo>
                      <a:pt x="132" y="1544"/>
                    </a:lnTo>
                    <a:cubicBezTo>
                      <a:pt x="132" y="1544"/>
                      <a:pt x="1" y="2458"/>
                      <a:pt x="1022" y="2980"/>
                    </a:cubicBezTo>
                    <a:cubicBezTo>
                      <a:pt x="2039" y="3506"/>
                      <a:pt x="1734" y="3621"/>
                      <a:pt x="2153" y="3724"/>
                    </a:cubicBezTo>
                    <a:cubicBezTo>
                      <a:pt x="2210" y="3737"/>
                      <a:pt x="2272" y="3744"/>
                      <a:pt x="2339" y="3744"/>
                    </a:cubicBezTo>
                    <a:cubicBezTo>
                      <a:pt x="3081" y="3744"/>
                      <a:pt x="4295" y="2909"/>
                      <a:pt x="2668" y="1227"/>
                    </a:cubicBezTo>
                    <a:cubicBezTo>
                      <a:pt x="1738" y="1057"/>
                      <a:pt x="1065" y="0"/>
                      <a:pt x="1065" y="0"/>
                    </a:cubicBezTo>
                    <a:close/>
                  </a:path>
                </a:pathLst>
              </a:custGeom>
              <a:solidFill>
                <a:srgbClr val="BC4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62"/>
              <p:cNvSpPr/>
              <p:nvPr/>
            </p:nvSpPr>
            <p:spPr>
              <a:xfrm>
                <a:off x="4256575" y="3863700"/>
                <a:ext cx="118825" cy="109100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4364" extrusionOk="0">
                    <a:moveTo>
                      <a:pt x="2053" y="1"/>
                    </a:moveTo>
                    <a:cubicBezTo>
                      <a:pt x="1589" y="1"/>
                      <a:pt x="1110" y="224"/>
                      <a:pt x="673" y="798"/>
                    </a:cubicBezTo>
                    <a:cubicBezTo>
                      <a:pt x="352" y="1222"/>
                      <a:pt x="0" y="1815"/>
                      <a:pt x="859" y="3129"/>
                    </a:cubicBezTo>
                    <a:cubicBezTo>
                      <a:pt x="1398" y="3952"/>
                      <a:pt x="2229" y="4364"/>
                      <a:pt x="3033" y="4364"/>
                    </a:cubicBezTo>
                    <a:cubicBezTo>
                      <a:pt x="3191" y="4364"/>
                      <a:pt x="3348" y="4348"/>
                      <a:pt x="3502" y="4316"/>
                    </a:cubicBezTo>
                    <a:cubicBezTo>
                      <a:pt x="4202" y="4173"/>
                      <a:pt x="4752" y="2856"/>
                      <a:pt x="4250" y="1716"/>
                    </a:cubicBezTo>
                    <a:cubicBezTo>
                      <a:pt x="3908" y="951"/>
                      <a:pt x="3012" y="1"/>
                      <a:pt x="2053" y="1"/>
                    </a:cubicBezTo>
                    <a:close/>
                  </a:path>
                </a:pathLst>
              </a:custGeom>
              <a:solidFill>
                <a:srgbClr val="D860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62"/>
              <p:cNvSpPr/>
              <p:nvPr/>
            </p:nvSpPr>
            <p:spPr>
              <a:xfrm>
                <a:off x="4240725" y="3847950"/>
                <a:ext cx="131700" cy="75275"/>
              </a:xfrm>
              <a:custGeom>
                <a:avLst/>
                <a:gdLst/>
                <a:ahLst/>
                <a:cxnLst/>
                <a:rect l="l" t="t" r="r" b="b"/>
                <a:pathLst>
                  <a:path w="5268" h="3011" extrusionOk="0">
                    <a:moveTo>
                      <a:pt x="2557" y="1"/>
                    </a:moveTo>
                    <a:cubicBezTo>
                      <a:pt x="1694" y="1"/>
                      <a:pt x="769" y="549"/>
                      <a:pt x="381" y="1357"/>
                    </a:cubicBezTo>
                    <a:cubicBezTo>
                      <a:pt x="1" y="2148"/>
                      <a:pt x="1057" y="2900"/>
                      <a:pt x="1057" y="2900"/>
                    </a:cubicBezTo>
                    <a:cubicBezTo>
                      <a:pt x="1057" y="2900"/>
                      <a:pt x="1493" y="1836"/>
                      <a:pt x="1952" y="1579"/>
                    </a:cubicBezTo>
                    <a:cubicBezTo>
                      <a:pt x="2228" y="1425"/>
                      <a:pt x="2602" y="1296"/>
                      <a:pt x="2951" y="1296"/>
                    </a:cubicBezTo>
                    <a:cubicBezTo>
                      <a:pt x="3188" y="1296"/>
                      <a:pt x="3414" y="1355"/>
                      <a:pt x="3590" y="1507"/>
                    </a:cubicBezTo>
                    <a:cubicBezTo>
                      <a:pt x="4464" y="2255"/>
                      <a:pt x="4939" y="2841"/>
                      <a:pt x="5267" y="3011"/>
                    </a:cubicBezTo>
                    <a:cubicBezTo>
                      <a:pt x="5267" y="3011"/>
                      <a:pt x="5173" y="2239"/>
                      <a:pt x="5082" y="1737"/>
                    </a:cubicBezTo>
                    <a:cubicBezTo>
                      <a:pt x="4963" y="1092"/>
                      <a:pt x="3677" y="115"/>
                      <a:pt x="2767" y="12"/>
                    </a:cubicBezTo>
                    <a:cubicBezTo>
                      <a:pt x="2697" y="4"/>
                      <a:pt x="2627" y="1"/>
                      <a:pt x="2557" y="1"/>
                    </a:cubicBezTo>
                    <a:close/>
                  </a:path>
                </a:pathLst>
              </a:custGeom>
              <a:solidFill>
                <a:srgbClr val="3A17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62"/>
              <p:cNvSpPr/>
              <p:nvPr/>
            </p:nvSpPr>
            <p:spPr>
              <a:xfrm>
                <a:off x="4335950" y="3881925"/>
                <a:ext cx="2025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1217" extrusionOk="0">
                    <a:moveTo>
                      <a:pt x="262" y="1"/>
                    </a:moveTo>
                    <a:cubicBezTo>
                      <a:pt x="1" y="1"/>
                      <a:pt x="89" y="607"/>
                      <a:pt x="89" y="607"/>
                    </a:cubicBezTo>
                    <a:lnTo>
                      <a:pt x="770" y="1217"/>
                    </a:lnTo>
                    <a:cubicBezTo>
                      <a:pt x="770" y="1217"/>
                      <a:pt x="810" y="247"/>
                      <a:pt x="390" y="38"/>
                    </a:cubicBezTo>
                    <a:cubicBezTo>
                      <a:pt x="340" y="12"/>
                      <a:pt x="298" y="1"/>
                      <a:pt x="262" y="1"/>
                    </a:cubicBezTo>
                    <a:close/>
                  </a:path>
                </a:pathLst>
              </a:custGeom>
              <a:solidFill>
                <a:srgbClr val="D860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62"/>
              <p:cNvSpPr/>
              <p:nvPr/>
            </p:nvSpPr>
            <p:spPr>
              <a:xfrm>
                <a:off x="4033200" y="3833575"/>
                <a:ext cx="115375" cy="110225"/>
              </a:xfrm>
              <a:custGeom>
                <a:avLst/>
                <a:gdLst/>
                <a:ahLst/>
                <a:cxnLst/>
                <a:rect l="l" t="t" r="r" b="b"/>
                <a:pathLst>
                  <a:path w="4615" h="4409" extrusionOk="0">
                    <a:moveTo>
                      <a:pt x="2901" y="1"/>
                    </a:moveTo>
                    <a:cubicBezTo>
                      <a:pt x="2542" y="1"/>
                      <a:pt x="2426" y="635"/>
                      <a:pt x="2426" y="955"/>
                    </a:cubicBezTo>
                    <a:cubicBezTo>
                      <a:pt x="2426" y="1000"/>
                      <a:pt x="2409" y="1020"/>
                      <a:pt x="2379" y="1020"/>
                    </a:cubicBezTo>
                    <a:cubicBezTo>
                      <a:pt x="2168" y="1020"/>
                      <a:pt x="1311" y="83"/>
                      <a:pt x="856" y="83"/>
                    </a:cubicBezTo>
                    <a:cubicBezTo>
                      <a:pt x="846" y="83"/>
                      <a:pt x="837" y="83"/>
                      <a:pt x="828" y="84"/>
                    </a:cubicBezTo>
                    <a:cubicBezTo>
                      <a:pt x="317" y="128"/>
                      <a:pt x="1" y="579"/>
                      <a:pt x="16" y="1552"/>
                    </a:cubicBezTo>
                    <a:cubicBezTo>
                      <a:pt x="32" y="2526"/>
                      <a:pt x="626" y="3301"/>
                      <a:pt x="1540" y="3697"/>
                    </a:cubicBezTo>
                    <a:lnTo>
                      <a:pt x="3178" y="4409"/>
                    </a:lnTo>
                    <a:lnTo>
                      <a:pt x="4614" y="3388"/>
                    </a:lnTo>
                    <a:cubicBezTo>
                      <a:pt x="4614" y="3388"/>
                      <a:pt x="4298" y="2973"/>
                      <a:pt x="4009" y="2541"/>
                    </a:cubicBezTo>
                    <a:cubicBezTo>
                      <a:pt x="3716" y="2110"/>
                      <a:pt x="3589" y="294"/>
                      <a:pt x="3083" y="49"/>
                    </a:cubicBezTo>
                    <a:cubicBezTo>
                      <a:pt x="3016" y="16"/>
                      <a:pt x="2956" y="1"/>
                      <a:pt x="29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62"/>
              <p:cNvSpPr/>
              <p:nvPr/>
            </p:nvSpPr>
            <p:spPr>
              <a:xfrm>
                <a:off x="4107300" y="3907875"/>
                <a:ext cx="4602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1691" extrusionOk="0">
                    <a:moveTo>
                      <a:pt x="1346" y="1"/>
                    </a:moveTo>
                    <a:cubicBezTo>
                      <a:pt x="1346" y="1"/>
                      <a:pt x="257" y="416"/>
                      <a:pt x="0" y="1350"/>
                    </a:cubicBezTo>
                    <a:lnTo>
                      <a:pt x="432" y="1690"/>
                    </a:lnTo>
                    <a:cubicBezTo>
                      <a:pt x="432" y="1690"/>
                      <a:pt x="708" y="1168"/>
                      <a:pt x="1053" y="931"/>
                    </a:cubicBezTo>
                    <a:cubicBezTo>
                      <a:pt x="1520" y="614"/>
                      <a:pt x="1840" y="614"/>
                      <a:pt x="1840" y="614"/>
                    </a:cubicBez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62"/>
              <p:cNvSpPr/>
              <p:nvPr/>
            </p:nvSpPr>
            <p:spPr>
              <a:xfrm>
                <a:off x="4156150" y="3697000"/>
                <a:ext cx="146425" cy="76625"/>
              </a:xfrm>
              <a:custGeom>
                <a:avLst/>
                <a:gdLst/>
                <a:ahLst/>
                <a:cxnLst/>
                <a:rect l="l" t="t" r="r" b="b"/>
                <a:pathLst>
                  <a:path w="5857" h="3065" extrusionOk="0">
                    <a:moveTo>
                      <a:pt x="2318" y="0"/>
                    </a:moveTo>
                    <a:cubicBezTo>
                      <a:pt x="1644" y="0"/>
                      <a:pt x="865" y="307"/>
                      <a:pt x="495" y="708"/>
                    </a:cubicBezTo>
                    <a:cubicBezTo>
                      <a:pt x="21" y="1218"/>
                      <a:pt x="1" y="1919"/>
                      <a:pt x="689" y="2433"/>
                    </a:cubicBezTo>
                    <a:cubicBezTo>
                      <a:pt x="1332" y="2916"/>
                      <a:pt x="2051" y="3064"/>
                      <a:pt x="2723" y="3064"/>
                    </a:cubicBezTo>
                    <a:cubicBezTo>
                      <a:pt x="2767" y="3064"/>
                      <a:pt x="2810" y="3063"/>
                      <a:pt x="2854" y="3062"/>
                    </a:cubicBezTo>
                    <a:cubicBezTo>
                      <a:pt x="3562" y="3042"/>
                      <a:pt x="5501" y="2864"/>
                      <a:pt x="5501" y="2864"/>
                    </a:cubicBezTo>
                    <a:lnTo>
                      <a:pt x="5857" y="1226"/>
                    </a:lnTo>
                    <a:cubicBezTo>
                      <a:pt x="5857" y="1226"/>
                      <a:pt x="3590" y="328"/>
                      <a:pt x="2854" y="79"/>
                    </a:cubicBezTo>
                    <a:cubicBezTo>
                      <a:pt x="2691" y="25"/>
                      <a:pt x="2509" y="0"/>
                      <a:pt x="23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62"/>
              <p:cNvSpPr/>
              <p:nvPr/>
            </p:nvSpPr>
            <p:spPr>
              <a:xfrm>
                <a:off x="4282975" y="3723200"/>
                <a:ext cx="22975" cy="46225"/>
              </a:xfrm>
              <a:custGeom>
                <a:avLst/>
                <a:gdLst/>
                <a:ahLst/>
                <a:cxnLst/>
                <a:rect l="l" t="t" r="r" b="b"/>
                <a:pathLst>
                  <a:path w="919" h="1849" extrusionOk="0">
                    <a:moveTo>
                      <a:pt x="337" y="0"/>
                    </a:moveTo>
                    <a:cubicBezTo>
                      <a:pt x="337" y="0"/>
                      <a:pt x="115" y="455"/>
                      <a:pt x="60" y="871"/>
                    </a:cubicBezTo>
                    <a:cubicBezTo>
                      <a:pt x="1" y="1294"/>
                      <a:pt x="60" y="1848"/>
                      <a:pt x="60" y="1848"/>
                    </a:cubicBezTo>
                    <a:lnTo>
                      <a:pt x="614" y="1848"/>
                    </a:lnTo>
                    <a:cubicBezTo>
                      <a:pt x="614" y="1848"/>
                      <a:pt x="570" y="1353"/>
                      <a:pt x="685" y="962"/>
                    </a:cubicBezTo>
                    <a:cubicBezTo>
                      <a:pt x="800" y="570"/>
                      <a:pt x="918" y="178"/>
                      <a:pt x="918" y="178"/>
                    </a:cubicBezTo>
                    <a:lnTo>
                      <a:pt x="3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62"/>
              <p:cNvSpPr/>
              <p:nvPr/>
            </p:nvSpPr>
            <p:spPr>
              <a:xfrm>
                <a:off x="5041200" y="4019900"/>
                <a:ext cx="150375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6015" h="2834" extrusionOk="0">
                    <a:moveTo>
                      <a:pt x="933" y="0"/>
                    </a:moveTo>
                    <a:cubicBezTo>
                      <a:pt x="482" y="0"/>
                      <a:pt x="147" y="19"/>
                      <a:pt x="147" y="19"/>
                    </a:cubicBezTo>
                    <a:cubicBezTo>
                      <a:pt x="147" y="19"/>
                      <a:pt x="416" y="493"/>
                      <a:pt x="313" y="901"/>
                    </a:cubicBezTo>
                    <a:cubicBezTo>
                      <a:pt x="254" y="1142"/>
                      <a:pt x="147" y="1376"/>
                      <a:pt x="1" y="1582"/>
                    </a:cubicBezTo>
                    <a:cubicBezTo>
                      <a:pt x="626" y="2017"/>
                      <a:pt x="1346" y="2302"/>
                      <a:pt x="2098" y="2412"/>
                    </a:cubicBezTo>
                    <a:cubicBezTo>
                      <a:pt x="3078" y="2565"/>
                      <a:pt x="4204" y="2833"/>
                      <a:pt x="4823" y="2833"/>
                    </a:cubicBezTo>
                    <a:cubicBezTo>
                      <a:pt x="5007" y="2833"/>
                      <a:pt x="5146" y="2810"/>
                      <a:pt x="5223" y="2753"/>
                    </a:cubicBezTo>
                    <a:cubicBezTo>
                      <a:pt x="5564" y="2507"/>
                      <a:pt x="6015" y="1692"/>
                      <a:pt x="5576" y="1071"/>
                    </a:cubicBezTo>
                    <a:cubicBezTo>
                      <a:pt x="5136" y="454"/>
                      <a:pt x="3158" y="268"/>
                      <a:pt x="2790" y="169"/>
                    </a:cubicBezTo>
                    <a:cubicBezTo>
                      <a:pt x="2293" y="31"/>
                      <a:pt x="1516" y="0"/>
                      <a:pt x="9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62"/>
              <p:cNvSpPr/>
              <p:nvPr/>
            </p:nvSpPr>
            <p:spPr>
              <a:xfrm>
                <a:off x="5022300" y="4028025"/>
                <a:ext cx="35950" cy="22125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885" extrusionOk="0">
                    <a:moveTo>
                      <a:pt x="505" y="1"/>
                    </a:moveTo>
                    <a:cubicBezTo>
                      <a:pt x="250" y="1"/>
                      <a:pt x="1" y="68"/>
                      <a:pt x="1" y="331"/>
                    </a:cubicBezTo>
                    <a:cubicBezTo>
                      <a:pt x="1" y="865"/>
                      <a:pt x="966" y="885"/>
                      <a:pt x="966" y="885"/>
                    </a:cubicBezTo>
                    <a:cubicBezTo>
                      <a:pt x="966" y="885"/>
                      <a:pt x="1437" y="513"/>
                      <a:pt x="1049" y="77"/>
                    </a:cubicBezTo>
                    <a:cubicBezTo>
                      <a:pt x="1049" y="75"/>
                      <a:pt x="774" y="1"/>
                      <a:pt x="5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62"/>
              <p:cNvSpPr/>
              <p:nvPr/>
            </p:nvSpPr>
            <p:spPr>
              <a:xfrm>
                <a:off x="5046450" y="4030050"/>
                <a:ext cx="98675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3947" h="1545" extrusionOk="0">
                    <a:moveTo>
                      <a:pt x="83" y="0"/>
                    </a:moveTo>
                    <a:lnTo>
                      <a:pt x="0" y="804"/>
                    </a:lnTo>
                    <a:cubicBezTo>
                      <a:pt x="0" y="804"/>
                      <a:pt x="1801" y="1512"/>
                      <a:pt x="2671" y="1544"/>
                    </a:cubicBezTo>
                    <a:cubicBezTo>
                      <a:pt x="2689" y="1544"/>
                      <a:pt x="2706" y="1544"/>
                      <a:pt x="2723" y="1544"/>
                    </a:cubicBezTo>
                    <a:cubicBezTo>
                      <a:pt x="3705" y="1544"/>
                      <a:pt x="3946" y="672"/>
                      <a:pt x="2869" y="364"/>
                    </a:cubicBezTo>
                    <a:cubicBezTo>
                      <a:pt x="1998" y="119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62"/>
              <p:cNvSpPr/>
              <p:nvPr/>
            </p:nvSpPr>
            <p:spPr>
              <a:xfrm>
                <a:off x="5072950" y="4030050"/>
                <a:ext cx="18225" cy="38700"/>
              </a:xfrm>
              <a:custGeom>
                <a:avLst/>
                <a:gdLst/>
                <a:ahLst/>
                <a:cxnLst/>
                <a:rect l="l" t="t" r="r" b="b"/>
                <a:pathLst>
                  <a:path w="729" h="1548" extrusionOk="0">
                    <a:moveTo>
                      <a:pt x="317" y="0"/>
                    </a:moveTo>
                    <a:cubicBezTo>
                      <a:pt x="313" y="261"/>
                      <a:pt x="274" y="519"/>
                      <a:pt x="195" y="772"/>
                    </a:cubicBezTo>
                    <a:lnTo>
                      <a:pt x="1" y="1409"/>
                    </a:lnTo>
                    <a:lnTo>
                      <a:pt x="365" y="1547"/>
                    </a:lnTo>
                    <a:cubicBezTo>
                      <a:pt x="511" y="1322"/>
                      <a:pt x="614" y="1069"/>
                      <a:pt x="661" y="804"/>
                    </a:cubicBezTo>
                    <a:cubicBezTo>
                      <a:pt x="705" y="538"/>
                      <a:pt x="729" y="269"/>
                      <a:pt x="7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62"/>
              <p:cNvSpPr/>
              <p:nvPr/>
            </p:nvSpPr>
            <p:spPr>
              <a:xfrm>
                <a:off x="5095025" y="4030850"/>
                <a:ext cx="19900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796" h="1741" extrusionOk="0">
                    <a:moveTo>
                      <a:pt x="388" y="0"/>
                    </a:moveTo>
                    <a:cubicBezTo>
                      <a:pt x="415" y="293"/>
                      <a:pt x="388" y="590"/>
                      <a:pt x="313" y="871"/>
                    </a:cubicBezTo>
                    <a:cubicBezTo>
                      <a:pt x="237" y="1128"/>
                      <a:pt x="131" y="1373"/>
                      <a:pt x="0" y="1603"/>
                    </a:cubicBezTo>
                    <a:lnTo>
                      <a:pt x="360" y="1741"/>
                    </a:lnTo>
                    <a:cubicBezTo>
                      <a:pt x="360" y="1741"/>
                      <a:pt x="657" y="1235"/>
                      <a:pt x="728" y="807"/>
                    </a:cubicBezTo>
                    <a:cubicBezTo>
                      <a:pt x="772" y="542"/>
                      <a:pt x="795" y="273"/>
                      <a:pt x="7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62"/>
              <p:cNvSpPr/>
              <p:nvPr/>
            </p:nvSpPr>
            <p:spPr>
              <a:xfrm>
                <a:off x="5019725" y="4200525"/>
                <a:ext cx="152375" cy="67325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2693" extrusionOk="0">
                    <a:moveTo>
                      <a:pt x="1718" y="1"/>
                    </a:moveTo>
                    <a:cubicBezTo>
                      <a:pt x="1269" y="1"/>
                      <a:pt x="821" y="63"/>
                      <a:pt x="385" y="185"/>
                    </a:cubicBezTo>
                    <a:cubicBezTo>
                      <a:pt x="456" y="422"/>
                      <a:pt x="480" y="676"/>
                      <a:pt x="456" y="925"/>
                    </a:cubicBezTo>
                    <a:cubicBezTo>
                      <a:pt x="416" y="1340"/>
                      <a:pt x="1" y="1700"/>
                      <a:pt x="1" y="1700"/>
                    </a:cubicBezTo>
                    <a:cubicBezTo>
                      <a:pt x="1" y="1700"/>
                      <a:pt x="1631" y="2373"/>
                      <a:pt x="2549" y="2440"/>
                    </a:cubicBezTo>
                    <a:cubicBezTo>
                      <a:pt x="2811" y="2459"/>
                      <a:pt x="3805" y="2692"/>
                      <a:pt x="4602" y="2692"/>
                    </a:cubicBezTo>
                    <a:cubicBezTo>
                      <a:pt x="4963" y="2692"/>
                      <a:pt x="5284" y="2644"/>
                      <a:pt x="5477" y="2508"/>
                    </a:cubicBezTo>
                    <a:cubicBezTo>
                      <a:pt x="6094" y="2068"/>
                      <a:pt x="5944" y="1142"/>
                      <a:pt x="5703" y="802"/>
                    </a:cubicBezTo>
                    <a:cubicBezTo>
                      <a:pt x="5461" y="462"/>
                      <a:pt x="3902" y="327"/>
                      <a:pt x="2640" y="90"/>
                    </a:cubicBezTo>
                    <a:cubicBezTo>
                      <a:pt x="2335" y="30"/>
                      <a:pt x="2026" y="1"/>
                      <a:pt x="17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62"/>
              <p:cNvSpPr/>
              <p:nvPr/>
            </p:nvSpPr>
            <p:spPr>
              <a:xfrm>
                <a:off x="4999525" y="4213250"/>
                <a:ext cx="39725" cy="2190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876" extrusionOk="0">
                    <a:moveTo>
                      <a:pt x="715" y="1"/>
                    </a:moveTo>
                    <a:cubicBezTo>
                      <a:pt x="485" y="1"/>
                      <a:pt x="253" y="63"/>
                      <a:pt x="172" y="293"/>
                    </a:cubicBezTo>
                    <a:cubicBezTo>
                      <a:pt x="1" y="776"/>
                      <a:pt x="991" y="875"/>
                      <a:pt x="1076" y="875"/>
                    </a:cubicBezTo>
                    <a:cubicBezTo>
                      <a:pt x="1080" y="875"/>
                      <a:pt x="1082" y="875"/>
                      <a:pt x="1082" y="875"/>
                    </a:cubicBezTo>
                    <a:cubicBezTo>
                      <a:pt x="1588" y="594"/>
                      <a:pt x="1264" y="91"/>
                      <a:pt x="1264" y="91"/>
                    </a:cubicBezTo>
                    <a:cubicBezTo>
                      <a:pt x="1264" y="91"/>
                      <a:pt x="991" y="1"/>
                      <a:pt x="7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62"/>
              <p:cNvSpPr/>
              <p:nvPr/>
            </p:nvSpPr>
            <p:spPr>
              <a:xfrm>
                <a:off x="5026550" y="4215275"/>
                <a:ext cx="97325" cy="34475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1379" extrusionOk="0">
                    <a:moveTo>
                      <a:pt x="810" y="0"/>
                    </a:moveTo>
                    <a:cubicBezTo>
                      <a:pt x="441" y="0"/>
                      <a:pt x="183" y="10"/>
                      <a:pt x="183" y="10"/>
                    </a:cubicBezTo>
                    <a:lnTo>
                      <a:pt x="1" y="794"/>
                    </a:lnTo>
                    <a:cubicBezTo>
                      <a:pt x="1" y="794"/>
                      <a:pt x="1841" y="1320"/>
                      <a:pt x="2743" y="1376"/>
                    </a:cubicBezTo>
                    <a:cubicBezTo>
                      <a:pt x="2782" y="1378"/>
                      <a:pt x="2820" y="1379"/>
                      <a:pt x="2857" y="1379"/>
                    </a:cubicBezTo>
                    <a:cubicBezTo>
                      <a:pt x="3884" y="1379"/>
                      <a:pt x="3893" y="494"/>
                      <a:pt x="2953" y="196"/>
                    </a:cubicBezTo>
                    <a:cubicBezTo>
                      <a:pt x="2423" y="31"/>
                      <a:pt x="1450" y="0"/>
                      <a:pt x="8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62"/>
              <p:cNvSpPr/>
              <p:nvPr/>
            </p:nvSpPr>
            <p:spPr>
              <a:xfrm>
                <a:off x="5057025" y="4209775"/>
                <a:ext cx="1575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80" extrusionOk="0">
                    <a:moveTo>
                      <a:pt x="555" y="1"/>
                    </a:moveTo>
                    <a:lnTo>
                      <a:pt x="163" y="13"/>
                    </a:lnTo>
                    <a:cubicBezTo>
                      <a:pt x="163" y="13"/>
                      <a:pt x="159" y="230"/>
                      <a:pt x="139" y="674"/>
                    </a:cubicBezTo>
                    <a:cubicBezTo>
                      <a:pt x="131" y="935"/>
                      <a:pt x="84" y="1196"/>
                      <a:pt x="1" y="1445"/>
                    </a:cubicBezTo>
                    <a:lnTo>
                      <a:pt x="380" y="1580"/>
                    </a:lnTo>
                    <a:cubicBezTo>
                      <a:pt x="475" y="1326"/>
                      <a:pt x="543" y="1061"/>
                      <a:pt x="590" y="796"/>
                    </a:cubicBezTo>
                    <a:cubicBezTo>
                      <a:pt x="630" y="531"/>
                      <a:pt x="618" y="262"/>
                      <a:pt x="5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62"/>
              <p:cNvSpPr/>
              <p:nvPr/>
            </p:nvSpPr>
            <p:spPr>
              <a:xfrm>
                <a:off x="5079675" y="4211675"/>
                <a:ext cx="16650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785" extrusionOk="0">
                    <a:moveTo>
                      <a:pt x="555" y="0"/>
                    </a:moveTo>
                    <a:lnTo>
                      <a:pt x="171" y="8"/>
                    </a:lnTo>
                    <a:cubicBezTo>
                      <a:pt x="218" y="273"/>
                      <a:pt x="234" y="538"/>
                      <a:pt x="222" y="807"/>
                    </a:cubicBezTo>
                    <a:cubicBezTo>
                      <a:pt x="202" y="1100"/>
                      <a:pt x="127" y="1385"/>
                      <a:pt x="1" y="1650"/>
                    </a:cubicBezTo>
                    <a:lnTo>
                      <a:pt x="388" y="1785"/>
                    </a:lnTo>
                    <a:cubicBezTo>
                      <a:pt x="479" y="1531"/>
                      <a:pt x="547" y="1270"/>
                      <a:pt x="594" y="1001"/>
                    </a:cubicBezTo>
                    <a:cubicBezTo>
                      <a:pt x="665" y="578"/>
                      <a:pt x="555" y="0"/>
                      <a:pt x="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62"/>
              <p:cNvSpPr/>
              <p:nvPr/>
            </p:nvSpPr>
            <p:spPr>
              <a:xfrm>
                <a:off x="4864425" y="4022300"/>
                <a:ext cx="3375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1350" h="466" extrusionOk="0">
                    <a:moveTo>
                      <a:pt x="159" y="1"/>
                    </a:moveTo>
                    <a:cubicBezTo>
                      <a:pt x="62" y="1"/>
                      <a:pt x="1" y="6"/>
                      <a:pt x="1" y="6"/>
                    </a:cubicBezTo>
                    <a:cubicBezTo>
                      <a:pt x="282" y="400"/>
                      <a:pt x="784" y="466"/>
                      <a:pt x="1090" y="466"/>
                    </a:cubicBezTo>
                    <a:cubicBezTo>
                      <a:pt x="1245" y="466"/>
                      <a:pt x="1350" y="449"/>
                      <a:pt x="1350" y="449"/>
                    </a:cubicBezTo>
                    <a:cubicBezTo>
                      <a:pt x="1350" y="449"/>
                      <a:pt x="1310" y="302"/>
                      <a:pt x="927" y="132"/>
                    </a:cubicBezTo>
                    <a:cubicBezTo>
                      <a:pt x="670" y="20"/>
                      <a:pt x="348" y="1"/>
                      <a:pt x="159" y="1"/>
                    </a:cubicBezTo>
                    <a:close/>
                  </a:path>
                </a:pathLst>
              </a:custGeom>
              <a:solidFill>
                <a:srgbClr val="BC4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62"/>
              <p:cNvSpPr/>
              <p:nvPr/>
            </p:nvSpPr>
            <p:spPr>
              <a:xfrm>
                <a:off x="4852750" y="4184500"/>
                <a:ext cx="2852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419" extrusionOk="0">
                    <a:moveTo>
                      <a:pt x="407" y="1"/>
                    </a:moveTo>
                    <a:cubicBezTo>
                      <a:pt x="185" y="1"/>
                      <a:pt x="1" y="39"/>
                      <a:pt x="1" y="39"/>
                    </a:cubicBezTo>
                    <a:cubicBezTo>
                      <a:pt x="1" y="39"/>
                      <a:pt x="425" y="418"/>
                      <a:pt x="827" y="418"/>
                    </a:cubicBezTo>
                    <a:cubicBezTo>
                      <a:pt x="936" y="418"/>
                      <a:pt x="1043" y="390"/>
                      <a:pt x="1140" y="319"/>
                    </a:cubicBezTo>
                    <a:cubicBezTo>
                      <a:pt x="1020" y="59"/>
                      <a:pt x="684" y="1"/>
                      <a:pt x="407" y="1"/>
                    </a:cubicBezTo>
                    <a:close/>
                  </a:path>
                </a:pathLst>
              </a:custGeom>
              <a:solidFill>
                <a:srgbClr val="BC4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62"/>
              <p:cNvSpPr/>
              <p:nvPr/>
            </p:nvSpPr>
            <p:spPr>
              <a:xfrm>
                <a:off x="4563800" y="3973650"/>
                <a:ext cx="60775" cy="176800"/>
              </a:xfrm>
              <a:custGeom>
                <a:avLst/>
                <a:gdLst/>
                <a:ahLst/>
                <a:cxnLst/>
                <a:rect l="l" t="t" r="r" b="b"/>
                <a:pathLst>
                  <a:path w="2431" h="7072" extrusionOk="0">
                    <a:moveTo>
                      <a:pt x="1516" y="1"/>
                    </a:moveTo>
                    <a:cubicBezTo>
                      <a:pt x="1516" y="1"/>
                      <a:pt x="1841" y="1770"/>
                      <a:pt x="1647" y="3060"/>
                    </a:cubicBezTo>
                    <a:cubicBezTo>
                      <a:pt x="1453" y="4353"/>
                      <a:pt x="1" y="6937"/>
                      <a:pt x="1" y="6937"/>
                    </a:cubicBezTo>
                    <a:lnTo>
                      <a:pt x="583" y="7072"/>
                    </a:lnTo>
                    <a:cubicBezTo>
                      <a:pt x="583" y="7072"/>
                      <a:pt x="1698" y="5010"/>
                      <a:pt x="2062" y="3523"/>
                    </a:cubicBezTo>
                    <a:cubicBezTo>
                      <a:pt x="2430" y="2031"/>
                      <a:pt x="2066" y="179"/>
                      <a:pt x="2066" y="179"/>
                    </a:cubicBezTo>
                    <a:lnTo>
                      <a:pt x="15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4" name="Google Shape;3374;p62"/>
            <p:cNvGrpSpPr/>
            <p:nvPr/>
          </p:nvGrpSpPr>
          <p:grpSpPr>
            <a:xfrm>
              <a:off x="5246782" y="3441339"/>
              <a:ext cx="924914" cy="1442177"/>
              <a:chOff x="3760575" y="4125125"/>
              <a:chExt cx="593350" cy="925125"/>
            </a:xfrm>
          </p:grpSpPr>
          <p:sp>
            <p:nvSpPr>
              <p:cNvPr id="3375" name="Google Shape;3375;p62"/>
              <p:cNvSpPr/>
              <p:nvPr/>
            </p:nvSpPr>
            <p:spPr>
              <a:xfrm>
                <a:off x="3760575" y="4251225"/>
                <a:ext cx="79175" cy="205550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8222" extrusionOk="0">
                    <a:moveTo>
                      <a:pt x="3166" y="1"/>
                    </a:moveTo>
                    <a:cubicBezTo>
                      <a:pt x="3166" y="1"/>
                      <a:pt x="1876" y="424"/>
                      <a:pt x="1184" y="689"/>
                    </a:cubicBezTo>
                    <a:cubicBezTo>
                      <a:pt x="491" y="950"/>
                      <a:pt x="400" y="2078"/>
                      <a:pt x="491" y="2771"/>
                    </a:cubicBezTo>
                    <a:cubicBezTo>
                      <a:pt x="574" y="3459"/>
                      <a:pt x="867" y="3621"/>
                      <a:pt x="460" y="4618"/>
                    </a:cubicBezTo>
                    <a:cubicBezTo>
                      <a:pt x="56" y="5620"/>
                      <a:pt x="1" y="6498"/>
                      <a:pt x="460" y="7701"/>
                    </a:cubicBezTo>
                    <a:cubicBezTo>
                      <a:pt x="599" y="8063"/>
                      <a:pt x="830" y="8222"/>
                      <a:pt x="1084" y="8222"/>
                    </a:cubicBezTo>
                    <a:cubicBezTo>
                      <a:pt x="1674" y="8222"/>
                      <a:pt x="2390" y="7368"/>
                      <a:pt x="2390" y="6221"/>
                    </a:cubicBezTo>
                    <a:lnTo>
                      <a:pt x="2390" y="3934"/>
                    </a:lnTo>
                    <a:lnTo>
                      <a:pt x="2735" y="2395"/>
                    </a:lnTo>
                    <a:lnTo>
                      <a:pt x="3166" y="2395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rgbClr val="D860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62"/>
              <p:cNvSpPr/>
              <p:nvPr/>
            </p:nvSpPr>
            <p:spPr>
              <a:xfrm>
                <a:off x="4025300" y="4719025"/>
                <a:ext cx="120900" cy="118825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753" extrusionOk="0">
                    <a:moveTo>
                      <a:pt x="530" y="1"/>
                    </a:moveTo>
                    <a:lnTo>
                      <a:pt x="233" y="297"/>
                    </a:lnTo>
                    <a:cubicBezTo>
                      <a:pt x="199" y="329"/>
                      <a:pt x="155" y="347"/>
                      <a:pt x="110" y="347"/>
                    </a:cubicBezTo>
                    <a:cubicBezTo>
                      <a:pt x="77" y="347"/>
                      <a:pt x="44" y="337"/>
                      <a:pt x="16" y="317"/>
                    </a:cubicBezTo>
                    <a:lnTo>
                      <a:pt x="0" y="325"/>
                    </a:lnTo>
                    <a:cubicBezTo>
                      <a:pt x="40" y="954"/>
                      <a:pt x="230" y="2149"/>
                      <a:pt x="1049" y="3210"/>
                    </a:cubicBezTo>
                    <a:cubicBezTo>
                      <a:pt x="1337" y="3574"/>
                      <a:pt x="1868" y="4124"/>
                      <a:pt x="2501" y="4753"/>
                    </a:cubicBezTo>
                    <a:cubicBezTo>
                      <a:pt x="3387" y="4369"/>
                      <a:pt x="4182" y="3803"/>
                      <a:pt x="4835" y="3091"/>
                    </a:cubicBezTo>
                    <a:cubicBezTo>
                      <a:pt x="3909" y="1872"/>
                      <a:pt x="2659" y="301"/>
                      <a:pt x="2659" y="301"/>
                    </a:cubicBezTo>
                    <a:lnTo>
                      <a:pt x="530" y="1"/>
                    </a:lnTo>
                    <a:close/>
                  </a:path>
                </a:pathLst>
              </a:custGeom>
              <a:solidFill>
                <a:srgbClr val="BC4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62"/>
              <p:cNvSpPr/>
              <p:nvPr/>
            </p:nvSpPr>
            <p:spPr>
              <a:xfrm>
                <a:off x="4087800" y="4796275"/>
                <a:ext cx="155125" cy="173175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927" extrusionOk="0">
                    <a:moveTo>
                      <a:pt x="2335" y="1"/>
                    </a:moveTo>
                    <a:cubicBezTo>
                      <a:pt x="1682" y="713"/>
                      <a:pt x="887" y="1279"/>
                      <a:pt x="1" y="1663"/>
                    </a:cubicBezTo>
                    <a:cubicBezTo>
                      <a:pt x="1081" y="2747"/>
                      <a:pt x="2458" y="4077"/>
                      <a:pt x="3411" y="5165"/>
                    </a:cubicBezTo>
                    <a:cubicBezTo>
                      <a:pt x="4198" y="6051"/>
                      <a:pt x="4733" y="6927"/>
                      <a:pt x="4860" y="6927"/>
                    </a:cubicBezTo>
                    <a:cubicBezTo>
                      <a:pt x="4863" y="6927"/>
                      <a:pt x="4865" y="6926"/>
                      <a:pt x="4868" y="6925"/>
                    </a:cubicBezTo>
                    <a:cubicBezTo>
                      <a:pt x="5176" y="6803"/>
                      <a:pt x="6205" y="5703"/>
                      <a:pt x="6205" y="5703"/>
                    </a:cubicBezTo>
                    <a:cubicBezTo>
                      <a:pt x="6205" y="5703"/>
                      <a:pt x="3803" y="2023"/>
                      <a:pt x="3016" y="927"/>
                    </a:cubicBezTo>
                    <a:cubicBezTo>
                      <a:pt x="2842" y="678"/>
                      <a:pt x="2600" y="357"/>
                      <a:pt x="23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62"/>
              <p:cNvSpPr/>
              <p:nvPr/>
            </p:nvSpPr>
            <p:spPr>
              <a:xfrm>
                <a:off x="4125700" y="4309750"/>
                <a:ext cx="228225" cy="295225"/>
              </a:xfrm>
              <a:custGeom>
                <a:avLst/>
                <a:gdLst/>
                <a:ahLst/>
                <a:cxnLst/>
                <a:rect l="l" t="t" r="r" b="b"/>
                <a:pathLst>
                  <a:path w="9129" h="11809" extrusionOk="0">
                    <a:moveTo>
                      <a:pt x="1306" y="1"/>
                    </a:moveTo>
                    <a:cubicBezTo>
                      <a:pt x="418" y="1"/>
                      <a:pt x="0" y="1466"/>
                      <a:pt x="0" y="1466"/>
                    </a:cubicBezTo>
                    <a:cubicBezTo>
                      <a:pt x="210" y="2273"/>
                      <a:pt x="1401" y="2535"/>
                      <a:pt x="1895" y="3061"/>
                    </a:cubicBezTo>
                    <a:cubicBezTo>
                      <a:pt x="2390" y="3583"/>
                      <a:pt x="2920" y="4545"/>
                      <a:pt x="3561" y="5740"/>
                    </a:cubicBezTo>
                    <a:cubicBezTo>
                      <a:pt x="4206" y="6939"/>
                      <a:pt x="5449" y="7793"/>
                      <a:pt x="5825" y="8909"/>
                    </a:cubicBezTo>
                    <a:cubicBezTo>
                      <a:pt x="6201" y="10029"/>
                      <a:pt x="5734" y="10393"/>
                      <a:pt x="6477" y="11390"/>
                    </a:cubicBezTo>
                    <a:cubicBezTo>
                      <a:pt x="6701" y="11690"/>
                      <a:pt x="6941" y="11809"/>
                      <a:pt x="7176" y="11809"/>
                    </a:cubicBezTo>
                    <a:cubicBezTo>
                      <a:pt x="7720" y="11809"/>
                      <a:pt x="8234" y="11173"/>
                      <a:pt x="8436" y="10670"/>
                    </a:cubicBezTo>
                    <a:cubicBezTo>
                      <a:pt x="9129" y="8980"/>
                      <a:pt x="7273" y="7849"/>
                      <a:pt x="7273" y="7849"/>
                    </a:cubicBezTo>
                    <a:cubicBezTo>
                      <a:pt x="7273" y="7849"/>
                      <a:pt x="5468" y="3682"/>
                      <a:pt x="2256" y="497"/>
                    </a:cubicBezTo>
                    <a:cubicBezTo>
                      <a:pt x="1894" y="138"/>
                      <a:pt x="1578" y="1"/>
                      <a:pt x="1306" y="1"/>
                    </a:cubicBezTo>
                    <a:close/>
                  </a:path>
                </a:pathLst>
              </a:custGeom>
              <a:solidFill>
                <a:srgbClr val="D860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62"/>
              <p:cNvSpPr/>
              <p:nvPr/>
            </p:nvSpPr>
            <p:spPr>
              <a:xfrm>
                <a:off x="3953775" y="4509425"/>
                <a:ext cx="152050" cy="226550"/>
              </a:xfrm>
              <a:custGeom>
                <a:avLst/>
                <a:gdLst/>
                <a:ahLst/>
                <a:cxnLst/>
                <a:rect l="l" t="t" r="r" b="b"/>
                <a:pathLst>
                  <a:path w="6082" h="9062" extrusionOk="0">
                    <a:moveTo>
                      <a:pt x="0" y="0"/>
                    </a:moveTo>
                    <a:cubicBezTo>
                      <a:pt x="0" y="0"/>
                      <a:pt x="404" y="2628"/>
                      <a:pt x="1357" y="5144"/>
                    </a:cubicBezTo>
                    <a:cubicBezTo>
                      <a:pt x="2315" y="7661"/>
                      <a:pt x="3142" y="9061"/>
                      <a:pt x="3142" y="9061"/>
                    </a:cubicBezTo>
                    <a:lnTo>
                      <a:pt x="6082" y="6929"/>
                    </a:lnTo>
                    <a:lnTo>
                      <a:pt x="4293" y="8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62"/>
              <p:cNvSpPr/>
              <p:nvPr/>
            </p:nvSpPr>
            <p:spPr>
              <a:xfrm>
                <a:off x="3987200" y="4581825"/>
                <a:ext cx="138525" cy="186050"/>
              </a:xfrm>
              <a:custGeom>
                <a:avLst/>
                <a:gdLst/>
                <a:ahLst/>
                <a:cxnLst/>
                <a:rect l="l" t="t" r="r" b="b"/>
                <a:pathLst>
                  <a:path w="5541" h="7442" extrusionOk="0">
                    <a:moveTo>
                      <a:pt x="1085" y="1"/>
                    </a:moveTo>
                    <a:cubicBezTo>
                      <a:pt x="1085" y="1"/>
                      <a:pt x="543" y="2608"/>
                      <a:pt x="274" y="4270"/>
                    </a:cubicBezTo>
                    <a:cubicBezTo>
                      <a:pt x="1" y="5928"/>
                      <a:pt x="16" y="6723"/>
                      <a:pt x="990" y="7198"/>
                    </a:cubicBezTo>
                    <a:cubicBezTo>
                      <a:pt x="1340" y="7368"/>
                      <a:pt x="1642" y="7442"/>
                      <a:pt x="1910" y="7442"/>
                    </a:cubicBezTo>
                    <a:cubicBezTo>
                      <a:pt x="2466" y="7442"/>
                      <a:pt x="2875" y="7125"/>
                      <a:pt x="3265" y="6696"/>
                    </a:cubicBezTo>
                    <a:cubicBezTo>
                      <a:pt x="4745" y="5053"/>
                      <a:pt x="5540" y="2086"/>
                      <a:pt x="5540" y="2086"/>
                    </a:cubicBezTo>
                    <a:lnTo>
                      <a:pt x="1085" y="1"/>
                    </a:lnTo>
                    <a:close/>
                  </a:path>
                </a:pathLst>
              </a:custGeom>
              <a:solidFill>
                <a:srgbClr val="D860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62"/>
              <p:cNvSpPr/>
              <p:nvPr/>
            </p:nvSpPr>
            <p:spPr>
              <a:xfrm>
                <a:off x="4000075" y="4484525"/>
                <a:ext cx="166900" cy="194675"/>
              </a:xfrm>
              <a:custGeom>
                <a:avLst/>
                <a:gdLst/>
                <a:ahLst/>
                <a:cxnLst/>
                <a:rect l="l" t="t" r="r" b="b"/>
                <a:pathLst>
                  <a:path w="6676" h="7787" extrusionOk="0">
                    <a:moveTo>
                      <a:pt x="4844" y="0"/>
                    </a:moveTo>
                    <a:cubicBezTo>
                      <a:pt x="4674" y="0"/>
                      <a:pt x="4566" y="90"/>
                      <a:pt x="4566" y="90"/>
                    </a:cubicBezTo>
                    <a:lnTo>
                      <a:pt x="1792" y="1420"/>
                    </a:lnTo>
                    <a:cubicBezTo>
                      <a:pt x="475" y="2935"/>
                      <a:pt x="0" y="5527"/>
                      <a:pt x="0" y="5527"/>
                    </a:cubicBezTo>
                    <a:cubicBezTo>
                      <a:pt x="0" y="5527"/>
                      <a:pt x="321" y="5386"/>
                      <a:pt x="816" y="5386"/>
                    </a:cubicBezTo>
                    <a:cubicBezTo>
                      <a:pt x="1349" y="5386"/>
                      <a:pt x="2085" y="5549"/>
                      <a:pt x="2841" y="6223"/>
                    </a:cubicBezTo>
                    <a:cubicBezTo>
                      <a:pt x="4056" y="7307"/>
                      <a:pt x="4982" y="7786"/>
                      <a:pt x="4982" y="7786"/>
                    </a:cubicBezTo>
                    <a:cubicBezTo>
                      <a:pt x="5856" y="4296"/>
                      <a:pt x="6675" y="3885"/>
                      <a:pt x="6090" y="1835"/>
                    </a:cubicBezTo>
                    <a:cubicBezTo>
                      <a:pt x="5642" y="281"/>
                      <a:pt x="5145" y="0"/>
                      <a:pt x="48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62"/>
              <p:cNvSpPr/>
              <p:nvPr/>
            </p:nvSpPr>
            <p:spPr>
              <a:xfrm>
                <a:off x="3826650" y="4227675"/>
                <a:ext cx="370675" cy="316125"/>
              </a:xfrm>
              <a:custGeom>
                <a:avLst/>
                <a:gdLst/>
                <a:ahLst/>
                <a:cxnLst/>
                <a:rect l="l" t="t" r="r" b="b"/>
                <a:pathLst>
                  <a:path w="14827" h="12645" extrusionOk="0">
                    <a:moveTo>
                      <a:pt x="3962" y="1"/>
                    </a:moveTo>
                    <a:cubicBezTo>
                      <a:pt x="3354" y="1"/>
                      <a:pt x="2605" y="262"/>
                      <a:pt x="1849" y="512"/>
                    </a:cubicBezTo>
                    <a:cubicBezTo>
                      <a:pt x="1081" y="765"/>
                      <a:pt x="1" y="947"/>
                      <a:pt x="1" y="947"/>
                    </a:cubicBezTo>
                    <a:lnTo>
                      <a:pt x="400" y="3641"/>
                    </a:lnTo>
                    <a:cubicBezTo>
                      <a:pt x="400" y="3641"/>
                      <a:pt x="416" y="3641"/>
                      <a:pt x="444" y="3641"/>
                    </a:cubicBezTo>
                    <a:cubicBezTo>
                      <a:pt x="754" y="3641"/>
                      <a:pt x="2633" y="3658"/>
                      <a:pt x="3123" y="4057"/>
                    </a:cubicBezTo>
                    <a:cubicBezTo>
                      <a:pt x="3930" y="4722"/>
                      <a:pt x="3847" y="6680"/>
                      <a:pt x="4238" y="8208"/>
                    </a:cubicBezTo>
                    <a:cubicBezTo>
                      <a:pt x="4686" y="9968"/>
                      <a:pt x="4480" y="10934"/>
                      <a:pt x="4646" y="11424"/>
                    </a:cubicBezTo>
                    <a:cubicBezTo>
                      <a:pt x="4974" y="12359"/>
                      <a:pt x="5572" y="12645"/>
                      <a:pt x="6363" y="12645"/>
                    </a:cubicBezTo>
                    <a:cubicBezTo>
                      <a:pt x="7187" y="12645"/>
                      <a:pt x="8220" y="12335"/>
                      <a:pt x="9374" y="12125"/>
                    </a:cubicBezTo>
                    <a:cubicBezTo>
                      <a:pt x="9633" y="12079"/>
                      <a:pt x="9895" y="12061"/>
                      <a:pt x="10156" y="12061"/>
                    </a:cubicBezTo>
                    <a:cubicBezTo>
                      <a:pt x="11004" y="12061"/>
                      <a:pt x="11844" y="12247"/>
                      <a:pt x="12538" y="12247"/>
                    </a:cubicBezTo>
                    <a:cubicBezTo>
                      <a:pt x="12841" y="12247"/>
                      <a:pt x="13116" y="12211"/>
                      <a:pt x="13351" y="12109"/>
                    </a:cubicBezTo>
                    <a:cubicBezTo>
                      <a:pt x="13327" y="11603"/>
                      <a:pt x="12334" y="10499"/>
                      <a:pt x="11400" y="7416"/>
                    </a:cubicBezTo>
                    <a:cubicBezTo>
                      <a:pt x="11111" y="6467"/>
                      <a:pt x="10835" y="4908"/>
                      <a:pt x="10834" y="4908"/>
                    </a:cubicBezTo>
                    <a:lnTo>
                      <a:pt x="10834" y="4908"/>
                    </a:lnTo>
                    <a:cubicBezTo>
                      <a:pt x="11424" y="5414"/>
                      <a:pt x="12069" y="5853"/>
                      <a:pt x="12754" y="6213"/>
                    </a:cubicBezTo>
                    <a:cubicBezTo>
                      <a:pt x="14510" y="5988"/>
                      <a:pt x="14827" y="4025"/>
                      <a:pt x="14827" y="4025"/>
                    </a:cubicBezTo>
                    <a:cubicBezTo>
                      <a:pt x="14827" y="4025"/>
                      <a:pt x="11994" y="1576"/>
                      <a:pt x="10779" y="947"/>
                    </a:cubicBezTo>
                    <a:cubicBezTo>
                      <a:pt x="9579" y="320"/>
                      <a:pt x="8694" y="29"/>
                      <a:pt x="7714" y="29"/>
                    </a:cubicBezTo>
                    <a:cubicBezTo>
                      <a:pt x="7215" y="29"/>
                      <a:pt x="6690" y="105"/>
                      <a:pt x="6086" y="250"/>
                    </a:cubicBezTo>
                    <a:cubicBezTo>
                      <a:pt x="6074" y="254"/>
                      <a:pt x="6055" y="255"/>
                      <a:pt x="6031" y="255"/>
                    </a:cubicBezTo>
                    <a:cubicBezTo>
                      <a:pt x="5724" y="255"/>
                      <a:pt x="4558" y="12"/>
                      <a:pt x="3989" y="1"/>
                    </a:cubicBezTo>
                    <a:cubicBezTo>
                      <a:pt x="3980" y="1"/>
                      <a:pt x="3971" y="1"/>
                      <a:pt x="39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62"/>
              <p:cNvSpPr/>
              <p:nvPr/>
            </p:nvSpPr>
            <p:spPr>
              <a:xfrm>
                <a:off x="3827450" y="4235375"/>
                <a:ext cx="11812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1336" extrusionOk="0">
                    <a:moveTo>
                      <a:pt x="4351" y="0"/>
                    </a:moveTo>
                    <a:cubicBezTo>
                      <a:pt x="3873" y="0"/>
                      <a:pt x="3399" y="71"/>
                      <a:pt x="2940" y="215"/>
                    </a:cubicBezTo>
                    <a:cubicBezTo>
                      <a:pt x="1611" y="639"/>
                      <a:pt x="0" y="892"/>
                      <a:pt x="0" y="892"/>
                    </a:cubicBezTo>
                    <a:lnTo>
                      <a:pt x="72" y="1335"/>
                    </a:lnTo>
                    <a:cubicBezTo>
                      <a:pt x="135" y="1335"/>
                      <a:pt x="1318" y="1090"/>
                      <a:pt x="2533" y="841"/>
                    </a:cubicBezTo>
                    <a:cubicBezTo>
                      <a:pt x="3751" y="595"/>
                      <a:pt x="4725" y="481"/>
                      <a:pt x="4725" y="481"/>
                    </a:cubicBezTo>
                    <a:lnTo>
                      <a:pt x="4650" y="10"/>
                    </a:lnTo>
                    <a:cubicBezTo>
                      <a:pt x="4550" y="4"/>
                      <a:pt x="4450" y="0"/>
                      <a:pt x="43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62"/>
              <p:cNvSpPr/>
              <p:nvPr/>
            </p:nvSpPr>
            <p:spPr>
              <a:xfrm>
                <a:off x="3942875" y="4222150"/>
                <a:ext cx="100050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4369" extrusionOk="0">
                    <a:moveTo>
                      <a:pt x="1073" y="1"/>
                    </a:moveTo>
                    <a:lnTo>
                      <a:pt x="1" y="1010"/>
                    </a:lnTo>
                    <a:cubicBezTo>
                      <a:pt x="88" y="1560"/>
                      <a:pt x="234" y="2102"/>
                      <a:pt x="436" y="2624"/>
                    </a:cubicBezTo>
                    <a:cubicBezTo>
                      <a:pt x="757" y="3423"/>
                      <a:pt x="1030" y="4369"/>
                      <a:pt x="1030" y="4369"/>
                    </a:cubicBezTo>
                    <a:cubicBezTo>
                      <a:pt x="1030" y="4369"/>
                      <a:pt x="2953" y="3447"/>
                      <a:pt x="3475" y="2189"/>
                    </a:cubicBezTo>
                    <a:cubicBezTo>
                      <a:pt x="4001" y="926"/>
                      <a:pt x="3475" y="270"/>
                      <a:pt x="3475" y="270"/>
                    </a:cubicBezTo>
                    <a:lnTo>
                      <a:pt x="10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62"/>
              <p:cNvSpPr/>
              <p:nvPr/>
            </p:nvSpPr>
            <p:spPr>
              <a:xfrm>
                <a:off x="3933100" y="4185050"/>
                <a:ext cx="99625" cy="124675"/>
              </a:xfrm>
              <a:custGeom>
                <a:avLst/>
                <a:gdLst/>
                <a:ahLst/>
                <a:cxnLst/>
                <a:rect l="l" t="t" r="r" b="b"/>
                <a:pathLst>
                  <a:path w="3985" h="4987" extrusionOk="0">
                    <a:moveTo>
                      <a:pt x="2442" y="1"/>
                    </a:moveTo>
                    <a:lnTo>
                      <a:pt x="629" y="1132"/>
                    </a:lnTo>
                    <a:cubicBezTo>
                      <a:pt x="629" y="1132"/>
                      <a:pt x="0" y="2031"/>
                      <a:pt x="796" y="3131"/>
                    </a:cubicBezTo>
                    <a:cubicBezTo>
                      <a:pt x="1591" y="4235"/>
                      <a:pt x="1702" y="4986"/>
                      <a:pt x="1702" y="4986"/>
                    </a:cubicBezTo>
                    <a:cubicBezTo>
                      <a:pt x="1702" y="4986"/>
                      <a:pt x="3985" y="3973"/>
                      <a:pt x="3478" y="2157"/>
                    </a:cubicBezTo>
                    <a:cubicBezTo>
                      <a:pt x="2588" y="1481"/>
                      <a:pt x="2442" y="1"/>
                      <a:pt x="2442" y="1"/>
                    </a:cubicBezTo>
                    <a:close/>
                  </a:path>
                </a:pathLst>
              </a:custGeom>
              <a:solidFill>
                <a:srgbClr val="BC4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62"/>
              <p:cNvSpPr/>
              <p:nvPr/>
            </p:nvSpPr>
            <p:spPr>
              <a:xfrm>
                <a:off x="3898575" y="4125125"/>
                <a:ext cx="110775" cy="138875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5555" extrusionOk="0">
                    <a:moveTo>
                      <a:pt x="2188" y="1"/>
                    </a:moveTo>
                    <a:cubicBezTo>
                      <a:pt x="1859" y="1"/>
                      <a:pt x="1490" y="87"/>
                      <a:pt x="1081" y="285"/>
                    </a:cubicBezTo>
                    <a:cubicBezTo>
                      <a:pt x="511" y="558"/>
                      <a:pt x="0" y="1369"/>
                      <a:pt x="376" y="2710"/>
                    </a:cubicBezTo>
                    <a:cubicBezTo>
                      <a:pt x="752" y="4052"/>
                      <a:pt x="1358" y="5318"/>
                      <a:pt x="2177" y="5528"/>
                    </a:cubicBezTo>
                    <a:cubicBezTo>
                      <a:pt x="2246" y="5546"/>
                      <a:pt x="2319" y="5554"/>
                      <a:pt x="2394" y="5554"/>
                    </a:cubicBezTo>
                    <a:cubicBezTo>
                      <a:pt x="3209" y="5554"/>
                      <a:pt x="4292" y="4529"/>
                      <a:pt x="4365" y="3181"/>
                    </a:cubicBezTo>
                    <a:cubicBezTo>
                      <a:pt x="4430" y="1961"/>
                      <a:pt x="3758" y="1"/>
                      <a:pt x="2188" y="1"/>
                    </a:cubicBezTo>
                    <a:close/>
                  </a:path>
                </a:pathLst>
              </a:custGeom>
              <a:solidFill>
                <a:srgbClr val="D860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62"/>
              <p:cNvSpPr/>
              <p:nvPr/>
            </p:nvSpPr>
            <p:spPr>
              <a:xfrm>
                <a:off x="4011925" y="4708100"/>
                <a:ext cx="97075" cy="72775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2911" extrusionOk="0">
                    <a:moveTo>
                      <a:pt x="2655" y="0"/>
                    </a:moveTo>
                    <a:cubicBezTo>
                      <a:pt x="2405" y="0"/>
                      <a:pt x="2264" y="26"/>
                      <a:pt x="2264" y="26"/>
                    </a:cubicBezTo>
                    <a:lnTo>
                      <a:pt x="1" y="2147"/>
                    </a:lnTo>
                    <a:cubicBezTo>
                      <a:pt x="1" y="2147"/>
                      <a:pt x="254" y="2191"/>
                      <a:pt x="2901" y="2911"/>
                    </a:cubicBezTo>
                    <a:cubicBezTo>
                      <a:pt x="3238" y="2606"/>
                      <a:pt x="3617" y="2163"/>
                      <a:pt x="3756" y="1637"/>
                    </a:cubicBezTo>
                    <a:cubicBezTo>
                      <a:pt x="3882" y="1122"/>
                      <a:pt x="3827" y="580"/>
                      <a:pt x="3594" y="105"/>
                    </a:cubicBezTo>
                    <a:cubicBezTo>
                      <a:pt x="3206" y="22"/>
                      <a:pt x="2885" y="0"/>
                      <a:pt x="2655" y="0"/>
                    </a:cubicBezTo>
                    <a:close/>
                  </a:path>
                </a:pathLst>
              </a:custGeom>
              <a:solidFill>
                <a:srgbClr val="D860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62"/>
              <p:cNvSpPr/>
              <p:nvPr/>
            </p:nvSpPr>
            <p:spPr>
              <a:xfrm>
                <a:off x="4084450" y="4710725"/>
                <a:ext cx="158775" cy="100125"/>
              </a:xfrm>
              <a:custGeom>
                <a:avLst/>
                <a:gdLst/>
                <a:ahLst/>
                <a:cxnLst/>
                <a:rect l="l" t="t" r="r" b="b"/>
                <a:pathLst>
                  <a:path w="6351" h="4005" extrusionOk="0">
                    <a:moveTo>
                      <a:pt x="693" y="0"/>
                    </a:moveTo>
                    <a:lnTo>
                      <a:pt x="693" y="0"/>
                    </a:lnTo>
                    <a:cubicBezTo>
                      <a:pt x="926" y="475"/>
                      <a:pt x="981" y="1017"/>
                      <a:pt x="855" y="1532"/>
                    </a:cubicBezTo>
                    <a:cubicBezTo>
                      <a:pt x="716" y="2058"/>
                      <a:pt x="337" y="2501"/>
                      <a:pt x="0" y="2806"/>
                    </a:cubicBezTo>
                    <a:lnTo>
                      <a:pt x="855" y="3035"/>
                    </a:lnTo>
                    <a:cubicBezTo>
                      <a:pt x="2014" y="3352"/>
                      <a:pt x="3545" y="3542"/>
                      <a:pt x="3545" y="3542"/>
                    </a:cubicBezTo>
                    <a:cubicBezTo>
                      <a:pt x="3545" y="3542"/>
                      <a:pt x="4446" y="4004"/>
                      <a:pt x="5159" y="4004"/>
                    </a:cubicBezTo>
                    <a:cubicBezTo>
                      <a:pt x="5348" y="4004"/>
                      <a:pt x="5524" y="3972"/>
                      <a:pt x="5666" y="3890"/>
                    </a:cubicBezTo>
                    <a:cubicBezTo>
                      <a:pt x="6351" y="3502"/>
                      <a:pt x="5148" y="2018"/>
                      <a:pt x="5148" y="2018"/>
                    </a:cubicBezTo>
                    <a:cubicBezTo>
                      <a:pt x="5148" y="2018"/>
                      <a:pt x="4380" y="1868"/>
                      <a:pt x="2580" y="768"/>
                    </a:cubicBezTo>
                    <a:cubicBezTo>
                      <a:pt x="1998" y="404"/>
                      <a:pt x="1361" y="147"/>
                      <a:pt x="6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62"/>
              <p:cNvSpPr/>
              <p:nvPr/>
            </p:nvSpPr>
            <p:spPr>
              <a:xfrm>
                <a:off x="4147350" y="4932800"/>
                <a:ext cx="114675" cy="1068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4275" extrusionOk="0">
                    <a:moveTo>
                      <a:pt x="3665" y="0"/>
                    </a:moveTo>
                    <a:cubicBezTo>
                      <a:pt x="3463" y="463"/>
                      <a:pt x="2929" y="922"/>
                      <a:pt x="2632" y="1017"/>
                    </a:cubicBezTo>
                    <a:cubicBezTo>
                      <a:pt x="2098" y="1195"/>
                      <a:pt x="2003" y="1393"/>
                      <a:pt x="1801" y="1821"/>
                    </a:cubicBezTo>
                    <a:cubicBezTo>
                      <a:pt x="1488" y="2485"/>
                      <a:pt x="804" y="2841"/>
                      <a:pt x="420" y="3285"/>
                    </a:cubicBezTo>
                    <a:cubicBezTo>
                      <a:pt x="301" y="3423"/>
                      <a:pt x="96" y="3569"/>
                      <a:pt x="1" y="3799"/>
                    </a:cubicBezTo>
                    <a:cubicBezTo>
                      <a:pt x="41" y="3793"/>
                      <a:pt x="82" y="3791"/>
                      <a:pt x="122" y="3791"/>
                    </a:cubicBezTo>
                    <a:cubicBezTo>
                      <a:pt x="169" y="3791"/>
                      <a:pt x="215" y="3794"/>
                      <a:pt x="262" y="3803"/>
                    </a:cubicBezTo>
                    <a:cubicBezTo>
                      <a:pt x="812" y="3888"/>
                      <a:pt x="1231" y="4275"/>
                      <a:pt x="1708" y="4275"/>
                    </a:cubicBezTo>
                    <a:cubicBezTo>
                      <a:pt x="1722" y="4275"/>
                      <a:pt x="1736" y="4274"/>
                      <a:pt x="1750" y="4274"/>
                    </a:cubicBezTo>
                    <a:cubicBezTo>
                      <a:pt x="2244" y="4246"/>
                      <a:pt x="2719" y="3510"/>
                      <a:pt x="3194" y="2921"/>
                    </a:cubicBezTo>
                    <a:cubicBezTo>
                      <a:pt x="3673" y="2335"/>
                      <a:pt x="4183" y="1821"/>
                      <a:pt x="4274" y="1464"/>
                    </a:cubicBezTo>
                    <a:cubicBezTo>
                      <a:pt x="4345" y="1235"/>
                      <a:pt x="4448" y="1017"/>
                      <a:pt x="4587" y="819"/>
                    </a:cubicBezTo>
                    <a:cubicBezTo>
                      <a:pt x="4405" y="539"/>
                      <a:pt x="4167" y="155"/>
                      <a:pt x="36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62"/>
              <p:cNvSpPr/>
              <p:nvPr/>
            </p:nvSpPr>
            <p:spPr>
              <a:xfrm>
                <a:off x="4146175" y="4953275"/>
                <a:ext cx="128625" cy="96975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3879" extrusionOk="0">
                    <a:moveTo>
                      <a:pt x="4634" y="0"/>
                    </a:moveTo>
                    <a:cubicBezTo>
                      <a:pt x="4495" y="198"/>
                      <a:pt x="4392" y="416"/>
                      <a:pt x="4321" y="645"/>
                    </a:cubicBezTo>
                    <a:cubicBezTo>
                      <a:pt x="4234" y="1002"/>
                      <a:pt x="3712" y="1520"/>
                      <a:pt x="3245" y="2106"/>
                    </a:cubicBezTo>
                    <a:cubicBezTo>
                      <a:pt x="2774" y="2687"/>
                      <a:pt x="2295" y="3435"/>
                      <a:pt x="1801" y="3455"/>
                    </a:cubicBezTo>
                    <a:cubicBezTo>
                      <a:pt x="1789" y="3455"/>
                      <a:pt x="1777" y="3456"/>
                      <a:pt x="1765" y="3456"/>
                    </a:cubicBezTo>
                    <a:cubicBezTo>
                      <a:pt x="1285" y="3456"/>
                      <a:pt x="861" y="3073"/>
                      <a:pt x="309" y="2984"/>
                    </a:cubicBezTo>
                    <a:cubicBezTo>
                      <a:pt x="262" y="2975"/>
                      <a:pt x="216" y="2972"/>
                      <a:pt x="169" y="2972"/>
                    </a:cubicBezTo>
                    <a:cubicBezTo>
                      <a:pt x="129" y="2972"/>
                      <a:pt x="88" y="2974"/>
                      <a:pt x="48" y="2980"/>
                    </a:cubicBezTo>
                    <a:cubicBezTo>
                      <a:pt x="16" y="3059"/>
                      <a:pt x="0" y="3146"/>
                      <a:pt x="0" y="3233"/>
                    </a:cubicBezTo>
                    <a:cubicBezTo>
                      <a:pt x="0" y="3803"/>
                      <a:pt x="890" y="3879"/>
                      <a:pt x="1431" y="3879"/>
                    </a:cubicBezTo>
                    <a:cubicBezTo>
                      <a:pt x="1521" y="3879"/>
                      <a:pt x="1601" y="3876"/>
                      <a:pt x="1666" y="3874"/>
                    </a:cubicBezTo>
                    <a:cubicBezTo>
                      <a:pt x="2406" y="3850"/>
                      <a:pt x="2659" y="3261"/>
                      <a:pt x="3593" y="2268"/>
                    </a:cubicBezTo>
                    <a:cubicBezTo>
                      <a:pt x="4301" y="1516"/>
                      <a:pt x="5144" y="729"/>
                      <a:pt x="4701" y="99"/>
                    </a:cubicBezTo>
                    <a:cubicBezTo>
                      <a:pt x="4677" y="72"/>
                      <a:pt x="4657" y="36"/>
                      <a:pt x="46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62"/>
              <p:cNvSpPr/>
              <p:nvPr/>
            </p:nvSpPr>
            <p:spPr>
              <a:xfrm>
                <a:off x="4173075" y="4755125"/>
                <a:ext cx="66700" cy="139525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5581" extrusionOk="0">
                    <a:moveTo>
                      <a:pt x="922" y="1"/>
                    </a:moveTo>
                    <a:cubicBezTo>
                      <a:pt x="922" y="1"/>
                      <a:pt x="1211" y="420"/>
                      <a:pt x="1168" y="919"/>
                    </a:cubicBezTo>
                    <a:cubicBezTo>
                      <a:pt x="1125" y="1391"/>
                      <a:pt x="845" y="1899"/>
                      <a:pt x="408" y="1899"/>
                    </a:cubicBezTo>
                    <a:cubicBezTo>
                      <a:pt x="284" y="1899"/>
                      <a:pt x="148" y="1859"/>
                      <a:pt x="0" y="1766"/>
                    </a:cubicBezTo>
                    <a:lnTo>
                      <a:pt x="0" y="1766"/>
                    </a:lnTo>
                    <a:cubicBezTo>
                      <a:pt x="270" y="2423"/>
                      <a:pt x="471" y="3107"/>
                      <a:pt x="610" y="3803"/>
                    </a:cubicBezTo>
                    <a:cubicBezTo>
                      <a:pt x="733" y="4429"/>
                      <a:pt x="895" y="5157"/>
                      <a:pt x="1089" y="5580"/>
                    </a:cubicBezTo>
                    <a:cubicBezTo>
                      <a:pt x="1201" y="5549"/>
                      <a:pt x="1316" y="5533"/>
                      <a:pt x="1430" y="5533"/>
                    </a:cubicBezTo>
                    <a:cubicBezTo>
                      <a:pt x="1533" y="5533"/>
                      <a:pt x="1636" y="5546"/>
                      <a:pt x="1738" y="5572"/>
                    </a:cubicBezTo>
                    <a:cubicBezTo>
                      <a:pt x="1758" y="5577"/>
                      <a:pt x="1778" y="5580"/>
                      <a:pt x="1798" y="5580"/>
                    </a:cubicBezTo>
                    <a:cubicBezTo>
                      <a:pt x="2163" y="5580"/>
                      <a:pt x="2460" y="4788"/>
                      <a:pt x="2497" y="4195"/>
                    </a:cubicBezTo>
                    <a:cubicBezTo>
                      <a:pt x="2537" y="3566"/>
                      <a:pt x="2667" y="2601"/>
                      <a:pt x="2636" y="2229"/>
                    </a:cubicBezTo>
                    <a:cubicBezTo>
                      <a:pt x="2608" y="1861"/>
                      <a:pt x="2608" y="1247"/>
                      <a:pt x="2331" y="919"/>
                    </a:cubicBezTo>
                    <a:cubicBezTo>
                      <a:pt x="2149" y="689"/>
                      <a:pt x="1999" y="440"/>
                      <a:pt x="1884" y="171"/>
                    </a:cubicBezTo>
                    <a:cubicBezTo>
                      <a:pt x="1575" y="68"/>
                      <a:pt x="1247" y="9"/>
                      <a:pt x="9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62"/>
              <p:cNvSpPr/>
              <p:nvPr/>
            </p:nvSpPr>
            <p:spPr>
              <a:xfrm>
                <a:off x="4200275" y="4759400"/>
                <a:ext cx="47500" cy="1439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759" extrusionOk="0">
                    <a:moveTo>
                      <a:pt x="796" y="0"/>
                    </a:moveTo>
                    <a:lnTo>
                      <a:pt x="796" y="0"/>
                    </a:lnTo>
                    <a:cubicBezTo>
                      <a:pt x="911" y="269"/>
                      <a:pt x="1061" y="518"/>
                      <a:pt x="1243" y="748"/>
                    </a:cubicBezTo>
                    <a:cubicBezTo>
                      <a:pt x="1520" y="1076"/>
                      <a:pt x="1520" y="1694"/>
                      <a:pt x="1548" y="2058"/>
                    </a:cubicBezTo>
                    <a:cubicBezTo>
                      <a:pt x="1579" y="2426"/>
                      <a:pt x="1449" y="3391"/>
                      <a:pt x="1409" y="4024"/>
                    </a:cubicBezTo>
                    <a:cubicBezTo>
                      <a:pt x="1372" y="4620"/>
                      <a:pt x="1075" y="5409"/>
                      <a:pt x="710" y="5409"/>
                    </a:cubicBezTo>
                    <a:cubicBezTo>
                      <a:pt x="690" y="5409"/>
                      <a:pt x="670" y="5406"/>
                      <a:pt x="650" y="5401"/>
                    </a:cubicBezTo>
                    <a:cubicBezTo>
                      <a:pt x="548" y="5375"/>
                      <a:pt x="445" y="5362"/>
                      <a:pt x="342" y="5362"/>
                    </a:cubicBezTo>
                    <a:cubicBezTo>
                      <a:pt x="228" y="5362"/>
                      <a:pt x="113" y="5378"/>
                      <a:pt x="1" y="5409"/>
                    </a:cubicBezTo>
                    <a:cubicBezTo>
                      <a:pt x="100" y="5615"/>
                      <a:pt x="210" y="5753"/>
                      <a:pt x="329" y="5757"/>
                    </a:cubicBezTo>
                    <a:cubicBezTo>
                      <a:pt x="341" y="5758"/>
                      <a:pt x="355" y="5758"/>
                      <a:pt x="369" y="5758"/>
                    </a:cubicBezTo>
                    <a:cubicBezTo>
                      <a:pt x="758" y="5758"/>
                      <a:pt x="1880" y="5520"/>
                      <a:pt x="1888" y="3387"/>
                    </a:cubicBezTo>
                    <a:cubicBezTo>
                      <a:pt x="1900" y="1179"/>
                      <a:pt x="1702" y="309"/>
                      <a:pt x="7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62"/>
              <p:cNvSpPr/>
              <p:nvPr/>
            </p:nvSpPr>
            <p:spPr>
              <a:xfrm>
                <a:off x="4157350" y="4787050"/>
                <a:ext cx="4800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920" h="1130" extrusionOk="0">
                    <a:moveTo>
                      <a:pt x="976" y="1"/>
                    </a:moveTo>
                    <a:cubicBezTo>
                      <a:pt x="731" y="1"/>
                      <a:pt x="491" y="174"/>
                      <a:pt x="305" y="445"/>
                    </a:cubicBezTo>
                    <a:cubicBezTo>
                      <a:pt x="0" y="880"/>
                      <a:pt x="788" y="1082"/>
                      <a:pt x="1005" y="1130"/>
                    </a:cubicBezTo>
                    <a:cubicBezTo>
                      <a:pt x="1267" y="1022"/>
                      <a:pt x="1549" y="970"/>
                      <a:pt x="1832" y="970"/>
                    </a:cubicBezTo>
                    <a:cubicBezTo>
                      <a:pt x="1861" y="970"/>
                      <a:pt x="1890" y="970"/>
                      <a:pt x="1919" y="971"/>
                    </a:cubicBezTo>
                    <a:lnTo>
                      <a:pt x="1599" y="445"/>
                    </a:lnTo>
                    <a:cubicBezTo>
                      <a:pt x="1407" y="132"/>
                      <a:pt x="1189" y="1"/>
                      <a:pt x="9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62"/>
              <p:cNvSpPr/>
              <p:nvPr/>
            </p:nvSpPr>
            <p:spPr>
              <a:xfrm>
                <a:off x="4182575" y="4822950"/>
                <a:ext cx="2980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600" extrusionOk="0">
                    <a:moveTo>
                      <a:pt x="799" y="1"/>
                    </a:moveTo>
                    <a:cubicBezTo>
                      <a:pt x="385" y="1"/>
                      <a:pt x="0" y="145"/>
                      <a:pt x="0" y="145"/>
                    </a:cubicBezTo>
                    <a:lnTo>
                      <a:pt x="119" y="600"/>
                    </a:lnTo>
                    <a:lnTo>
                      <a:pt x="1176" y="465"/>
                    </a:lnTo>
                    <a:cubicBezTo>
                      <a:pt x="1191" y="327"/>
                      <a:pt x="1191" y="184"/>
                      <a:pt x="1164" y="46"/>
                    </a:cubicBezTo>
                    <a:cubicBezTo>
                      <a:pt x="1046" y="13"/>
                      <a:pt x="921" y="1"/>
                      <a:pt x="7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62"/>
              <p:cNvSpPr/>
              <p:nvPr/>
            </p:nvSpPr>
            <p:spPr>
              <a:xfrm>
                <a:off x="4187825" y="4845300"/>
                <a:ext cx="245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982" h="589" extrusionOk="0">
                    <a:moveTo>
                      <a:pt x="532" y="1"/>
                    </a:moveTo>
                    <a:cubicBezTo>
                      <a:pt x="351" y="1"/>
                      <a:pt x="171" y="32"/>
                      <a:pt x="0" y="94"/>
                    </a:cubicBezTo>
                    <a:lnTo>
                      <a:pt x="99" y="588"/>
                    </a:lnTo>
                    <a:lnTo>
                      <a:pt x="966" y="477"/>
                    </a:lnTo>
                    <a:cubicBezTo>
                      <a:pt x="981" y="339"/>
                      <a:pt x="981" y="196"/>
                      <a:pt x="954" y="58"/>
                    </a:cubicBezTo>
                    <a:cubicBezTo>
                      <a:pt x="816" y="20"/>
                      <a:pt x="674" y="1"/>
                      <a:pt x="5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62"/>
              <p:cNvSpPr/>
              <p:nvPr/>
            </p:nvSpPr>
            <p:spPr>
              <a:xfrm>
                <a:off x="4025000" y="4753150"/>
                <a:ext cx="23250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46" extrusionOk="0">
                    <a:moveTo>
                      <a:pt x="412" y="1"/>
                    </a:moveTo>
                    <a:cubicBezTo>
                      <a:pt x="216" y="1"/>
                      <a:pt x="0" y="48"/>
                      <a:pt x="0" y="48"/>
                    </a:cubicBezTo>
                    <a:cubicBezTo>
                      <a:pt x="0" y="48"/>
                      <a:pt x="269" y="341"/>
                      <a:pt x="463" y="345"/>
                    </a:cubicBezTo>
                    <a:cubicBezTo>
                      <a:pt x="465" y="345"/>
                      <a:pt x="467" y="345"/>
                      <a:pt x="469" y="345"/>
                    </a:cubicBezTo>
                    <a:cubicBezTo>
                      <a:pt x="663" y="345"/>
                      <a:pt x="930" y="163"/>
                      <a:pt x="930" y="163"/>
                    </a:cubicBezTo>
                    <a:cubicBezTo>
                      <a:pt x="930" y="163"/>
                      <a:pt x="835" y="159"/>
                      <a:pt x="661" y="48"/>
                    </a:cubicBezTo>
                    <a:cubicBezTo>
                      <a:pt x="603" y="13"/>
                      <a:pt x="510" y="1"/>
                      <a:pt x="412" y="1"/>
                    </a:cubicBezTo>
                    <a:close/>
                  </a:path>
                </a:pathLst>
              </a:custGeom>
              <a:solidFill>
                <a:srgbClr val="BC4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62"/>
              <p:cNvSpPr/>
              <p:nvPr/>
            </p:nvSpPr>
            <p:spPr>
              <a:xfrm>
                <a:off x="3936550" y="4357275"/>
                <a:ext cx="122100" cy="19175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767" extrusionOk="0">
                    <a:moveTo>
                      <a:pt x="4697" y="1"/>
                    </a:moveTo>
                    <a:cubicBezTo>
                      <a:pt x="4171" y="1"/>
                      <a:pt x="2865" y="92"/>
                      <a:pt x="2323" y="99"/>
                    </a:cubicBezTo>
                    <a:cubicBezTo>
                      <a:pt x="2275" y="100"/>
                      <a:pt x="2224" y="101"/>
                      <a:pt x="2171" y="101"/>
                    </a:cubicBezTo>
                    <a:cubicBezTo>
                      <a:pt x="1460" y="101"/>
                      <a:pt x="413" y="31"/>
                      <a:pt x="1" y="8"/>
                    </a:cubicBezTo>
                    <a:lnTo>
                      <a:pt x="1" y="8"/>
                    </a:lnTo>
                    <a:cubicBezTo>
                      <a:pt x="44" y="214"/>
                      <a:pt x="84" y="432"/>
                      <a:pt x="108" y="646"/>
                    </a:cubicBezTo>
                    <a:cubicBezTo>
                      <a:pt x="594" y="685"/>
                      <a:pt x="1552" y="744"/>
                      <a:pt x="2715" y="764"/>
                    </a:cubicBezTo>
                    <a:cubicBezTo>
                      <a:pt x="2798" y="766"/>
                      <a:pt x="2881" y="767"/>
                      <a:pt x="2966" y="767"/>
                    </a:cubicBezTo>
                    <a:cubicBezTo>
                      <a:pt x="3728" y="767"/>
                      <a:pt x="4527" y="708"/>
                      <a:pt x="4883" y="701"/>
                    </a:cubicBezTo>
                    <a:cubicBezTo>
                      <a:pt x="4800" y="471"/>
                      <a:pt x="4741" y="238"/>
                      <a:pt x="4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62"/>
              <p:cNvSpPr/>
              <p:nvPr/>
            </p:nvSpPr>
            <p:spPr>
              <a:xfrm>
                <a:off x="4029750" y="4241675"/>
                <a:ext cx="162550" cy="112450"/>
              </a:xfrm>
              <a:custGeom>
                <a:avLst/>
                <a:gdLst/>
                <a:ahLst/>
                <a:cxnLst/>
                <a:rect l="l" t="t" r="r" b="b"/>
                <a:pathLst>
                  <a:path w="6502" h="4498" extrusionOk="0">
                    <a:moveTo>
                      <a:pt x="111" y="1"/>
                    </a:moveTo>
                    <a:cubicBezTo>
                      <a:pt x="37" y="1"/>
                      <a:pt x="0" y="7"/>
                      <a:pt x="0" y="7"/>
                    </a:cubicBezTo>
                    <a:lnTo>
                      <a:pt x="0" y="418"/>
                    </a:lnTo>
                    <a:cubicBezTo>
                      <a:pt x="0" y="418"/>
                      <a:pt x="9" y="418"/>
                      <a:pt x="25" y="418"/>
                    </a:cubicBezTo>
                    <a:cubicBezTo>
                      <a:pt x="159" y="418"/>
                      <a:pt x="813" y="443"/>
                      <a:pt x="1654" y="897"/>
                    </a:cubicBezTo>
                    <a:cubicBezTo>
                      <a:pt x="2600" y="1408"/>
                      <a:pt x="6311" y="4498"/>
                      <a:pt x="6311" y="4498"/>
                    </a:cubicBezTo>
                    <a:lnTo>
                      <a:pt x="6501" y="4118"/>
                    </a:lnTo>
                    <a:cubicBezTo>
                      <a:pt x="6501" y="4118"/>
                      <a:pt x="4028" y="1867"/>
                      <a:pt x="2465" y="897"/>
                    </a:cubicBezTo>
                    <a:cubicBezTo>
                      <a:pt x="1171" y="87"/>
                      <a:pt x="386" y="1"/>
                      <a:pt x="1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62"/>
              <p:cNvSpPr/>
              <p:nvPr/>
            </p:nvSpPr>
            <p:spPr>
              <a:xfrm>
                <a:off x="4079200" y="4618625"/>
                <a:ext cx="35625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1366" extrusionOk="0">
                    <a:moveTo>
                      <a:pt x="159" y="1"/>
                    </a:moveTo>
                    <a:cubicBezTo>
                      <a:pt x="99" y="147"/>
                      <a:pt x="52" y="301"/>
                      <a:pt x="0" y="456"/>
                    </a:cubicBezTo>
                    <a:lnTo>
                      <a:pt x="1227" y="1366"/>
                    </a:lnTo>
                    <a:cubicBezTo>
                      <a:pt x="1282" y="1184"/>
                      <a:pt x="1346" y="1006"/>
                      <a:pt x="1425" y="835"/>
                    </a:cubicBez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62"/>
              <p:cNvSpPr/>
              <p:nvPr/>
            </p:nvSpPr>
            <p:spPr>
              <a:xfrm>
                <a:off x="4184725" y="4932850"/>
                <a:ext cx="3387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819" extrusionOk="0">
                    <a:moveTo>
                      <a:pt x="525" y="0"/>
                    </a:moveTo>
                    <a:cubicBezTo>
                      <a:pt x="239" y="0"/>
                      <a:pt x="0" y="342"/>
                      <a:pt x="112" y="667"/>
                    </a:cubicBezTo>
                    <a:cubicBezTo>
                      <a:pt x="286" y="1162"/>
                      <a:pt x="306" y="1819"/>
                      <a:pt x="306" y="1819"/>
                    </a:cubicBezTo>
                    <a:lnTo>
                      <a:pt x="971" y="1819"/>
                    </a:lnTo>
                    <a:cubicBezTo>
                      <a:pt x="971" y="1819"/>
                      <a:pt x="1355" y="1023"/>
                      <a:pt x="971" y="331"/>
                    </a:cubicBezTo>
                    <a:cubicBezTo>
                      <a:pt x="838" y="93"/>
                      <a:pt x="675" y="0"/>
                      <a:pt x="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62"/>
              <p:cNvSpPr/>
              <p:nvPr/>
            </p:nvSpPr>
            <p:spPr>
              <a:xfrm>
                <a:off x="4180000" y="4985925"/>
                <a:ext cx="290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800" extrusionOk="0">
                    <a:moveTo>
                      <a:pt x="313" y="0"/>
                    </a:moveTo>
                    <a:lnTo>
                      <a:pt x="0" y="352"/>
                    </a:lnTo>
                    <a:lnTo>
                      <a:pt x="812" y="800"/>
                    </a:lnTo>
                    <a:lnTo>
                      <a:pt x="1160" y="404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62"/>
              <p:cNvSpPr/>
              <p:nvPr/>
            </p:nvSpPr>
            <p:spPr>
              <a:xfrm>
                <a:off x="4163475" y="5001750"/>
                <a:ext cx="310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800" extrusionOk="0">
                    <a:moveTo>
                      <a:pt x="396" y="0"/>
                    </a:moveTo>
                    <a:lnTo>
                      <a:pt x="1" y="305"/>
                    </a:lnTo>
                    <a:lnTo>
                      <a:pt x="895" y="800"/>
                    </a:lnTo>
                    <a:lnTo>
                      <a:pt x="1239" y="396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3" name="Google Shape;3403;p62"/>
            <p:cNvGrpSpPr/>
            <p:nvPr/>
          </p:nvGrpSpPr>
          <p:grpSpPr>
            <a:xfrm>
              <a:off x="3419695" y="2547560"/>
              <a:ext cx="1418040" cy="1404023"/>
              <a:chOff x="2702025" y="3636975"/>
              <a:chExt cx="909700" cy="900650"/>
            </a:xfrm>
          </p:grpSpPr>
          <p:sp>
            <p:nvSpPr>
              <p:cNvPr id="3404" name="Google Shape;3404;p62"/>
              <p:cNvSpPr/>
              <p:nvPr/>
            </p:nvSpPr>
            <p:spPr>
              <a:xfrm>
                <a:off x="3235600" y="4243400"/>
                <a:ext cx="169850" cy="206900"/>
              </a:xfrm>
              <a:custGeom>
                <a:avLst/>
                <a:gdLst/>
                <a:ahLst/>
                <a:cxnLst/>
                <a:rect l="l" t="t" r="r" b="b"/>
                <a:pathLst>
                  <a:path w="6794" h="8276" extrusionOk="0">
                    <a:moveTo>
                      <a:pt x="6398" y="0"/>
                    </a:moveTo>
                    <a:cubicBezTo>
                      <a:pt x="6385" y="0"/>
                      <a:pt x="6371" y="2"/>
                      <a:pt x="6355" y="5"/>
                    </a:cubicBezTo>
                    <a:lnTo>
                      <a:pt x="3487" y="1279"/>
                    </a:lnTo>
                    <a:cubicBezTo>
                      <a:pt x="3487" y="1279"/>
                      <a:pt x="1508" y="3725"/>
                      <a:pt x="816" y="4536"/>
                    </a:cubicBezTo>
                    <a:cubicBezTo>
                      <a:pt x="123" y="5347"/>
                      <a:pt x="1" y="5446"/>
                      <a:pt x="123" y="6174"/>
                    </a:cubicBezTo>
                    <a:cubicBezTo>
                      <a:pt x="246" y="6902"/>
                      <a:pt x="1750" y="7341"/>
                      <a:pt x="1651" y="7966"/>
                    </a:cubicBezTo>
                    <a:cubicBezTo>
                      <a:pt x="1615" y="8193"/>
                      <a:pt x="1700" y="8276"/>
                      <a:pt x="1826" y="8276"/>
                    </a:cubicBezTo>
                    <a:cubicBezTo>
                      <a:pt x="2046" y="8276"/>
                      <a:pt x="2393" y="8023"/>
                      <a:pt x="2446" y="7840"/>
                    </a:cubicBezTo>
                    <a:cubicBezTo>
                      <a:pt x="2739" y="6779"/>
                      <a:pt x="1651" y="5596"/>
                      <a:pt x="1651" y="5596"/>
                    </a:cubicBezTo>
                    <a:cubicBezTo>
                      <a:pt x="1651" y="5596"/>
                      <a:pt x="3633" y="3764"/>
                      <a:pt x="4595" y="2854"/>
                    </a:cubicBezTo>
                    <a:cubicBezTo>
                      <a:pt x="6107" y="1418"/>
                      <a:pt x="6793" y="0"/>
                      <a:pt x="6398" y="0"/>
                    </a:cubicBezTo>
                    <a:close/>
                  </a:path>
                </a:pathLst>
              </a:custGeom>
              <a:solidFill>
                <a:srgbClr val="BC4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62"/>
              <p:cNvSpPr/>
              <p:nvPr/>
            </p:nvSpPr>
            <p:spPr>
              <a:xfrm>
                <a:off x="3446400" y="4111925"/>
                <a:ext cx="162850" cy="106800"/>
              </a:xfrm>
              <a:custGeom>
                <a:avLst/>
                <a:gdLst/>
                <a:ahLst/>
                <a:cxnLst/>
                <a:rect l="l" t="t" r="r" b="b"/>
                <a:pathLst>
                  <a:path w="6514" h="4272" extrusionOk="0">
                    <a:moveTo>
                      <a:pt x="2643" y="1"/>
                    </a:moveTo>
                    <a:cubicBezTo>
                      <a:pt x="2480" y="1"/>
                      <a:pt x="2513" y="431"/>
                      <a:pt x="2363" y="496"/>
                    </a:cubicBezTo>
                    <a:cubicBezTo>
                      <a:pt x="2357" y="499"/>
                      <a:pt x="2352" y="500"/>
                      <a:pt x="2346" y="500"/>
                    </a:cubicBezTo>
                    <a:cubicBezTo>
                      <a:pt x="2306" y="500"/>
                      <a:pt x="2262" y="440"/>
                      <a:pt x="2198" y="440"/>
                    </a:cubicBezTo>
                    <a:cubicBezTo>
                      <a:pt x="2176" y="440"/>
                      <a:pt x="2153" y="447"/>
                      <a:pt x="2126" y="465"/>
                    </a:cubicBezTo>
                    <a:cubicBezTo>
                      <a:pt x="2082" y="492"/>
                      <a:pt x="2062" y="627"/>
                      <a:pt x="2007" y="654"/>
                    </a:cubicBezTo>
                    <a:cubicBezTo>
                      <a:pt x="2002" y="658"/>
                      <a:pt x="1996" y="659"/>
                      <a:pt x="1990" y="659"/>
                    </a:cubicBezTo>
                    <a:cubicBezTo>
                      <a:pt x="1954" y="659"/>
                      <a:pt x="1900" y="617"/>
                      <a:pt x="1855" y="617"/>
                    </a:cubicBezTo>
                    <a:cubicBezTo>
                      <a:pt x="1825" y="617"/>
                      <a:pt x="1799" y="635"/>
                      <a:pt x="1785" y="694"/>
                    </a:cubicBezTo>
                    <a:cubicBezTo>
                      <a:pt x="1730" y="959"/>
                      <a:pt x="1204" y="924"/>
                      <a:pt x="1326" y="1315"/>
                    </a:cubicBezTo>
                    <a:cubicBezTo>
                      <a:pt x="1421" y="1612"/>
                      <a:pt x="1524" y="2008"/>
                      <a:pt x="1314" y="2237"/>
                    </a:cubicBezTo>
                    <a:cubicBezTo>
                      <a:pt x="1109" y="2471"/>
                      <a:pt x="768" y="2645"/>
                      <a:pt x="9" y="2661"/>
                    </a:cubicBezTo>
                    <a:cubicBezTo>
                      <a:pt x="1" y="3662"/>
                      <a:pt x="385" y="3954"/>
                      <a:pt x="1789" y="4271"/>
                    </a:cubicBezTo>
                    <a:cubicBezTo>
                      <a:pt x="1942" y="4168"/>
                      <a:pt x="2211" y="4025"/>
                      <a:pt x="2496" y="4025"/>
                    </a:cubicBezTo>
                    <a:cubicBezTo>
                      <a:pt x="2507" y="4025"/>
                      <a:pt x="2518" y="4025"/>
                      <a:pt x="2529" y="4026"/>
                    </a:cubicBezTo>
                    <a:cubicBezTo>
                      <a:pt x="3190" y="4045"/>
                      <a:pt x="3206" y="4045"/>
                      <a:pt x="3688" y="4136"/>
                    </a:cubicBezTo>
                    <a:cubicBezTo>
                      <a:pt x="3869" y="4172"/>
                      <a:pt x="4148" y="4217"/>
                      <a:pt x="4455" y="4217"/>
                    </a:cubicBezTo>
                    <a:cubicBezTo>
                      <a:pt x="4975" y="4217"/>
                      <a:pt x="5579" y="4087"/>
                      <a:pt x="5940" y="3555"/>
                    </a:cubicBezTo>
                    <a:cubicBezTo>
                      <a:pt x="6514" y="2708"/>
                      <a:pt x="6070" y="1141"/>
                      <a:pt x="5742" y="765"/>
                    </a:cubicBezTo>
                    <a:cubicBezTo>
                      <a:pt x="5418" y="389"/>
                      <a:pt x="5220" y="298"/>
                      <a:pt x="4816" y="239"/>
                    </a:cubicBezTo>
                    <a:cubicBezTo>
                      <a:pt x="4711" y="222"/>
                      <a:pt x="4613" y="214"/>
                      <a:pt x="4517" y="214"/>
                    </a:cubicBezTo>
                    <a:cubicBezTo>
                      <a:pt x="4272" y="214"/>
                      <a:pt x="4046" y="272"/>
                      <a:pt x="3776" y="409"/>
                    </a:cubicBezTo>
                    <a:cubicBezTo>
                      <a:pt x="3758" y="418"/>
                      <a:pt x="3737" y="422"/>
                      <a:pt x="3712" y="422"/>
                    </a:cubicBezTo>
                    <a:cubicBezTo>
                      <a:pt x="3472" y="422"/>
                      <a:pt x="2929" y="38"/>
                      <a:pt x="2656" y="2"/>
                    </a:cubicBezTo>
                    <a:cubicBezTo>
                      <a:pt x="2651" y="1"/>
                      <a:pt x="2647" y="1"/>
                      <a:pt x="2643" y="1"/>
                    </a:cubicBezTo>
                    <a:close/>
                  </a:path>
                </a:pathLst>
              </a:custGeom>
              <a:solidFill>
                <a:srgbClr val="D860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62"/>
              <p:cNvSpPr/>
              <p:nvPr/>
            </p:nvSpPr>
            <p:spPr>
              <a:xfrm>
                <a:off x="3501500" y="4102950"/>
                <a:ext cx="110225" cy="115175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4607" extrusionOk="0">
                    <a:moveTo>
                      <a:pt x="3661" y="1"/>
                    </a:moveTo>
                    <a:cubicBezTo>
                      <a:pt x="3349" y="1"/>
                      <a:pt x="3043" y="187"/>
                      <a:pt x="2731" y="618"/>
                    </a:cubicBezTo>
                    <a:cubicBezTo>
                      <a:pt x="2731" y="618"/>
                      <a:pt x="3004" y="804"/>
                      <a:pt x="2901" y="1931"/>
                    </a:cubicBezTo>
                    <a:cubicBezTo>
                      <a:pt x="1947" y="2387"/>
                      <a:pt x="1208" y="3617"/>
                      <a:pt x="1208" y="3617"/>
                    </a:cubicBezTo>
                    <a:cubicBezTo>
                      <a:pt x="1208" y="3617"/>
                      <a:pt x="543" y="3712"/>
                      <a:pt x="1" y="4452"/>
                    </a:cubicBezTo>
                    <a:cubicBezTo>
                      <a:pt x="115" y="4434"/>
                      <a:pt x="231" y="4426"/>
                      <a:pt x="347" y="4426"/>
                    </a:cubicBezTo>
                    <a:cubicBezTo>
                      <a:pt x="914" y="4426"/>
                      <a:pt x="1504" y="4606"/>
                      <a:pt x="2083" y="4606"/>
                    </a:cubicBezTo>
                    <a:cubicBezTo>
                      <a:pt x="2258" y="4606"/>
                      <a:pt x="2432" y="4590"/>
                      <a:pt x="2604" y="4547"/>
                    </a:cubicBezTo>
                    <a:cubicBezTo>
                      <a:pt x="4037" y="4195"/>
                      <a:pt x="4409" y="3724"/>
                      <a:pt x="4246" y="2327"/>
                    </a:cubicBezTo>
                    <a:cubicBezTo>
                      <a:pt x="4175" y="1765"/>
                      <a:pt x="3609" y="717"/>
                      <a:pt x="3819" y="16"/>
                    </a:cubicBezTo>
                    <a:cubicBezTo>
                      <a:pt x="3766" y="6"/>
                      <a:pt x="3714" y="1"/>
                      <a:pt x="3661" y="1"/>
                    </a:cubicBezTo>
                    <a:close/>
                  </a:path>
                </a:pathLst>
              </a:custGeom>
              <a:solidFill>
                <a:srgbClr val="8423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62"/>
              <p:cNvSpPr/>
              <p:nvPr/>
            </p:nvSpPr>
            <p:spPr>
              <a:xfrm>
                <a:off x="3516350" y="4168950"/>
                <a:ext cx="388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846" extrusionOk="0">
                    <a:moveTo>
                      <a:pt x="1099" y="0"/>
                    </a:moveTo>
                    <a:cubicBezTo>
                      <a:pt x="1061" y="0"/>
                      <a:pt x="1037" y="4"/>
                      <a:pt x="1037" y="4"/>
                    </a:cubicBezTo>
                    <a:cubicBezTo>
                      <a:pt x="1037" y="4"/>
                      <a:pt x="0" y="174"/>
                      <a:pt x="467" y="601"/>
                    </a:cubicBezTo>
                    <a:cubicBezTo>
                      <a:pt x="652" y="770"/>
                      <a:pt x="864" y="845"/>
                      <a:pt x="1050" y="845"/>
                    </a:cubicBezTo>
                    <a:cubicBezTo>
                      <a:pt x="1331" y="845"/>
                      <a:pt x="1554" y="675"/>
                      <a:pt x="1539" y="399"/>
                    </a:cubicBezTo>
                    <a:cubicBezTo>
                      <a:pt x="1521" y="41"/>
                      <a:pt x="1229" y="0"/>
                      <a:pt x="1099" y="0"/>
                    </a:cubicBezTo>
                    <a:close/>
                  </a:path>
                </a:pathLst>
              </a:custGeom>
              <a:solidFill>
                <a:srgbClr val="D860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62"/>
              <p:cNvSpPr/>
              <p:nvPr/>
            </p:nvSpPr>
            <p:spPr>
              <a:xfrm>
                <a:off x="3434925" y="4275375"/>
                <a:ext cx="107450" cy="262250"/>
              </a:xfrm>
              <a:custGeom>
                <a:avLst/>
                <a:gdLst/>
                <a:ahLst/>
                <a:cxnLst/>
                <a:rect l="l" t="t" r="r" b="b"/>
                <a:pathLst>
                  <a:path w="4298" h="10490" extrusionOk="0">
                    <a:moveTo>
                      <a:pt x="1" y="0"/>
                    </a:moveTo>
                    <a:cubicBezTo>
                      <a:pt x="1" y="0"/>
                      <a:pt x="745" y="2200"/>
                      <a:pt x="998" y="3257"/>
                    </a:cubicBezTo>
                    <a:cubicBezTo>
                      <a:pt x="1251" y="4317"/>
                      <a:pt x="745" y="6996"/>
                      <a:pt x="998" y="8120"/>
                    </a:cubicBezTo>
                    <a:cubicBezTo>
                      <a:pt x="1251" y="9243"/>
                      <a:pt x="2149" y="10490"/>
                      <a:pt x="2664" y="10490"/>
                    </a:cubicBezTo>
                    <a:cubicBezTo>
                      <a:pt x="3178" y="10490"/>
                      <a:pt x="4100" y="9924"/>
                      <a:pt x="4199" y="9615"/>
                    </a:cubicBezTo>
                    <a:cubicBezTo>
                      <a:pt x="4298" y="9303"/>
                      <a:pt x="2664" y="7807"/>
                      <a:pt x="2664" y="7807"/>
                    </a:cubicBezTo>
                    <a:cubicBezTo>
                      <a:pt x="2664" y="7807"/>
                      <a:pt x="3384" y="3704"/>
                      <a:pt x="3356" y="2600"/>
                    </a:cubicBezTo>
                    <a:cubicBezTo>
                      <a:pt x="3332" y="1496"/>
                      <a:pt x="2933" y="0"/>
                      <a:pt x="2933" y="0"/>
                    </a:cubicBezTo>
                    <a:close/>
                  </a:path>
                </a:pathLst>
              </a:custGeom>
              <a:solidFill>
                <a:srgbClr val="D860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62"/>
              <p:cNvSpPr/>
              <p:nvPr/>
            </p:nvSpPr>
            <p:spPr>
              <a:xfrm>
                <a:off x="3174375" y="4135025"/>
                <a:ext cx="350800" cy="185475"/>
              </a:xfrm>
              <a:custGeom>
                <a:avLst/>
                <a:gdLst/>
                <a:ahLst/>
                <a:cxnLst/>
                <a:rect l="l" t="t" r="r" b="b"/>
                <a:pathLst>
                  <a:path w="14032" h="7419" extrusionOk="0">
                    <a:moveTo>
                      <a:pt x="8078" y="1"/>
                    </a:moveTo>
                    <a:cubicBezTo>
                      <a:pt x="6739" y="1"/>
                      <a:pt x="4745" y="1032"/>
                      <a:pt x="4745" y="1032"/>
                    </a:cubicBezTo>
                    <a:cubicBezTo>
                      <a:pt x="4253" y="1227"/>
                      <a:pt x="3605" y="1293"/>
                      <a:pt x="2960" y="1293"/>
                    </a:cubicBezTo>
                    <a:cubicBezTo>
                      <a:pt x="1671" y="1293"/>
                      <a:pt x="392" y="1032"/>
                      <a:pt x="392" y="1032"/>
                    </a:cubicBezTo>
                    <a:lnTo>
                      <a:pt x="392" y="1032"/>
                    </a:lnTo>
                    <a:cubicBezTo>
                      <a:pt x="392" y="1032"/>
                      <a:pt x="1385" y="2433"/>
                      <a:pt x="1698" y="3422"/>
                    </a:cubicBezTo>
                    <a:cubicBezTo>
                      <a:pt x="2007" y="4411"/>
                      <a:pt x="0" y="7062"/>
                      <a:pt x="0" y="7062"/>
                    </a:cubicBezTo>
                    <a:cubicBezTo>
                      <a:pt x="0" y="7062"/>
                      <a:pt x="3265" y="7062"/>
                      <a:pt x="5599" y="6667"/>
                    </a:cubicBezTo>
                    <a:cubicBezTo>
                      <a:pt x="8547" y="6168"/>
                      <a:pt x="10047" y="5468"/>
                      <a:pt x="10047" y="5468"/>
                    </a:cubicBezTo>
                    <a:lnTo>
                      <a:pt x="10431" y="7142"/>
                    </a:lnTo>
                    <a:cubicBezTo>
                      <a:pt x="10774" y="7323"/>
                      <a:pt x="11153" y="7419"/>
                      <a:pt x="11538" y="7419"/>
                    </a:cubicBezTo>
                    <a:cubicBezTo>
                      <a:pt x="11680" y="7419"/>
                      <a:pt x="11823" y="7406"/>
                      <a:pt x="11966" y="7379"/>
                    </a:cubicBezTo>
                    <a:cubicBezTo>
                      <a:pt x="12587" y="7264"/>
                      <a:pt x="13458" y="6944"/>
                      <a:pt x="14031" y="6714"/>
                    </a:cubicBezTo>
                    <a:cubicBezTo>
                      <a:pt x="13885" y="5780"/>
                      <a:pt x="13497" y="4637"/>
                      <a:pt x="13165" y="3695"/>
                    </a:cubicBezTo>
                    <a:cubicBezTo>
                      <a:pt x="12650" y="2235"/>
                      <a:pt x="10890" y="660"/>
                      <a:pt x="8551" y="55"/>
                    </a:cubicBezTo>
                    <a:cubicBezTo>
                      <a:pt x="8408" y="18"/>
                      <a:pt x="8248" y="1"/>
                      <a:pt x="80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62"/>
              <p:cNvSpPr/>
              <p:nvPr/>
            </p:nvSpPr>
            <p:spPr>
              <a:xfrm>
                <a:off x="3435125" y="4302875"/>
                <a:ext cx="91525" cy="30700"/>
              </a:xfrm>
              <a:custGeom>
                <a:avLst/>
                <a:gdLst/>
                <a:ahLst/>
                <a:cxnLst/>
                <a:rect l="l" t="t" r="r" b="b"/>
                <a:pathLst>
                  <a:path w="3661" h="1228" extrusionOk="0">
                    <a:moveTo>
                      <a:pt x="3601" y="0"/>
                    </a:moveTo>
                    <a:cubicBezTo>
                      <a:pt x="3028" y="230"/>
                      <a:pt x="2157" y="550"/>
                      <a:pt x="1536" y="665"/>
                    </a:cubicBezTo>
                    <a:cubicBezTo>
                      <a:pt x="1393" y="692"/>
                      <a:pt x="1250" y="705"/>
                      <a:pt x="1108" y="705"/>
                    </a:cubicBezTo>
                    <a:cubicBezTo>
                      <a:pt x="723" y="705"/>
                      <a:pt x="344" y="609"/>
                      <a:pt x="1" y="428"/>
                    </a:cubicBezTo>
                    <a:lnTo>
                      <a:pt x="1" y="428"/>
                    </a:lnTo>
                    <a:lnTo>
                      <a:pt x="131" y="962"/>
                    </a:lnTo>
                    <a:cubicBezTo>
                      <a:pt x="413" y="1151"/>
                      <a:pt x="761" y="1227"/>
                      <a:pt x="1136" y="1227"/>
                    </a:cubicBezTo>
                    <a:cubicBezTo>
                      <a:pt x="1993" y="1227"/>
                      <a:pt x="2989" y="830"/>
                      <a:pt x="3661" y="475"/>
                    </a:cubicBezTo>
                    <a:cubicBezTo>
                      <a:pt x="3653" y="325"/>
                      <a:pt x="3625" y="163"/>
                      <a:pt x="36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62"/>
              <p:cNvSpPr/>
              <p:nvPr/>
            </p:nvSpPr>
            <p:spPr>
              <a:xfrm>
                <a:off x="2796900" y="3993925"/>
                <a:ext cx="335550" cy="181700"/>
              </a:xfrm>
              <a:custGeom>
                <a:avLst/>
                <a:gdLst/>
                <a:ahLst/>
                <a:cxnLst/>
                <a:rect l="l" t="t" r="r" b="b"/>
                <a:pathLst>
                  <a:path w="13422" h="7268" extrusionOk="0">
                    <a:moveTo>
                      <a:pt x="8489" y="1"/>
                    </a:moveTo>
                    <a:cubicBezTo>
                      <a:pt x="7976" y="1"/>
                      <a:pt x="6736" y="528"/>
                      <a:pt x="5730" y="1358"/>
                    </a:cubicBezTo>
                    <a:cubicBezTo>
                      <a:pt x="4713" y="2205"/>
                      <a:pt x="0" y="5810"/>
                      <a:pt x="0" y="5810"/>
                    </a:cubicBezTo>
                    <a:lnTo>
                      <a:pt x="1840" y="6617"/>
                    </a:lnTo>
                    <a:cubicBezTo>
                      <a:pt x="1840" y="6617"/>
                      <a:pt x="3910" y="5683"/>
                      <a:pt x="4966" y="5244"/>
                    </a:cubicBezTo>
                    <a:cubicBezTo>
                      <a:pt x="6509" y="4599"/>
                      <a:pt x="7799" y="3471"/>
                      <a:pt x="7799" y="3471"/>
                    </a:cubicBezTo>
                    <a:cubicBezTo>
                      <a:pt x="7799" y="3471"/>
                      <a:pt x="10288" y="6019"/>
                      <a:pt x="10949" y="7036"/>
                    </a:cubicBezTo>
                    <a:cubicBezTo>
                      <a:pt x="11055" y="7199"/>
                      <a:pt x="11190" y="7267"/>
                      <a:pt x="11341" y="7267"/>
                    </a:cubicBezTo>
                    <a:cubicBezTo>
                      <a:pt x="12144" y="7267"/>
                      <a:pt x="13422" y="5363"/>
                      <a:pt x="13422" y="5363"/>
                    </a:cubicBezTo>
                    <a:cubicBezTo>
                      <a:pt x="13422" y="5363"/>
                      <a:pt x="12967" y="4397"/>
                      <a:pt x="11938" y="3242"/>
                    </a:cubicBezTo>
                    <a:cubicBezTo>
                      <a:pt x="10909" y="2090"/>
                      <a:pt x="9006" y="13"/>
                      <a:pt x="8511" y="1"/>
                    </a:cubicBezTo>
                    <a:cubicBezTo>
                      <a:pt x="8504" y="1"/>
                      <a:pt x="8497" y="1"/>
                      <a:pt x="8489" y="1"/>
                    </a:cubicBezTo>
                    <a:close/>
                  </a:path>
                </a:pathLst>
              </a:custGeom>
              <a:solidFill>
                <a:srgbClr val="BC4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62"/>
              <p:cNvSpPr/>
              <p:nvPr/>
            </p:nvSpPr>
            <p:spPr>
              <a:xfrm>
                <a:off x="3001850" y="4036775"/>
                <a:ext cx="196975" cy="249075"/>
              </a:xfrm>
              <a:custGeom>
                <a:avLst/>
                <a:gdLst/>
                <a:ahLst/>
                <a:cxnLst/>
                <a:rect l="l" t="t" r="r" b="b"/>
                <a:pathLst>
                  <a:path w="7879" h="9963" extrusionOk="0">
                    <a:moveTo>
                      <a:pt x="2727" y="0"/>
                    </a:moveTo>
                    <a:lnTo>
                      <a:pt x="1" y="2216"/>
                    </a:lnTo>
                    <a:cubicBezTo>
                      <a:pt x="1" y="2216"/>
                      <a:pt x="2462" y="7321"/>
                      <a:pt x="4769" y="9228"/>
                    </a:cubicBezTo>
                    <a:cubicBezTo>
                      <a:pt x="5455" y="9792"/>
                      <a:pt x="6005" y="9962"/>
                      <a:pt x="6419" y="9962"/>
                    </a:cubicBezTo>
                    <a:cubicBezTo>
                      <a:pt x="7043" y="9962"/>
                      <a:pt x="7357" y="9576"/>
                      <a:pt x="7357" y="9576"/>
                    </a:cubicBezTo>
                    <a:lnTo>
                      <a:pt x="7879" y="485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62"/>
              <p:cNvSpPr/>
              <p:nvPr/>
            </p:nvSpPr>
            <p:spPr>
              <a:xfrm>
                <a:off x="3132825" y="3708150"/>
                <a:ext cx="145050" cy="417475"/>
              </a:xfrm>
              <a:custGeom>
                <a:avLst/>
                <a:gdLst/>
                <a:ahLst/>
                <a:cxnLst/>
                <a:rect l="l" t="t" r="r" b="b"/>
                <a:pathLst>
                  <a:path w="5802" h="16699" extrusionOk="0">
                    <a:moveTo>
                      <a:pt x="2660" y="0"/>
                    </a:moveTo>
                    <a:cubicBezTo>
                      <a:pt x="2172" y="0"/>
                      <a:pt x="1756" y="138"/>
                      <a:pt x="1963" y="670"/>
                    </a:cubicBezTo>
                    <a:cubicBezTo>
                      <a:pt x="2395" y="1773"/>
                      <a:pt x="1461" y="5267"/>
                      <a:pt x="1963" y="7677"/>
                    </a:cubicBezTo>
                    <a:cubicBezTo>
                      <a:pt x="2470" y="10083"/>
                      <a:pt x="3146" y="10431"/>
                      <a:pt x="2679" y="11108"/>
                    </a:cubicBezTo>
                    <a:cubicBezTo>
                      <a:pt x="2216" y="11788"/>
                      <a:pt x="1" y="14586"/>
                      <a:pt x="479" y="14890"/>
                    </a:cubicBezTo>
                    <a:lnTo>
                      <a:pt x="3953" y="16699"/>
                    </a:lnTo>
                    <a:cubicBezTo>
                      <a:pt x="3953" y="16699"/>
                      <a:pt x="5801" y="13086"/>
                      <a:pt x="5762" y="12073"/>
                    </a:cubicBezTo>
                    <a:cubicBezTo>
                      <a:pt x="5722" y="11060"/>
                      <a:pt x="5247" y="8215"/>
                      <a:pt x="4757" y="5896"/>
                    </a:cubicBezTo>
                    <a:cubicBezTo>
                      <a:pt x="4270" y="3574"/>
                      <a:pt x="3807" y="163"/>
                      <a:pt x="3807" y="163"/>
                    </a:cubicBezTo>
                    <a:cubicBezTo>
                      <a:pt x="3807" y="163"/>
                      <a:pt x="3191" y="0"/>
                      <a:pt x="2660" y="0"/>
                    </a:cubicBezTo>
                    <a:close/>
                  </a:path>
                </a:pathLst>
              </a:custGeom>
              <a:solidFill>
                <a:srgbClr val="D860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62"/>
              <p:cNvSpPr/>
              <p:nvPr/>
            </p:nvSpPr>
            <p:spPr>
              <a:xfrm>
                <a:off x="3073475" y="4013225"/>
                <a:ext cx="188775" cy="280775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11231" extrusionOk="0">
                    <a:moveTo>
                      <a:pt x="3920" y="1"/>
                    </a:moveTo>
                    <a:cubicBezTo>
                      <a:pt x="3815" y="1"/>
                      <a:pt x="3708" y="5"/>
                      <a:pt x="3597" y="13"/>
                    </a:cubicBezTo>
                    <a:cubicBezTo>
                      <a:pt x="2648" y="1623"/>
                      <a:pt x="1995" y="3502"/>
                      <a:pt x="994" y="7341"/>
                    </a:cubicBezTo>
                    <a:cubicBezTo>
                      <a:pt x="1" y="11185"/>
                      <a:pt x="4320" y="11230"/>
                      <a:pt x="4524" y="11230"/>
                    </a:cubicBezTo>
                    <a:cubicBezTo>
                      <a:pt x="4529" y="11230"/>
                      <a:pt x="4531" y="11230"/>
                      <a:pt x="4531" y="11230"/>
                    </a:cubicBezTo>
                    <a:cubicBezTo>
                      <a:pt x="6755" y="9853"/>
                      <a:pt x="6462" y="6676"/>
                      <a:pt x="6521" y="5453"/>
                    </a:cubicBezTo>
                    <a:cubicBezTo>
                      <a:pt x="6608" y="3938"/>
                      <a:pt x="7309" y="2327"/>
                      <a:pt x="7550" y="1845"/>
                    </a:cubicBezTo>
                    <a:cubicBezTo>
                      <a:pt x="6303" y="808"/>
                      <a:pt x="5426" y="1"/>
                      <a:pt x="39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62"/>
              <p:cNvSpPr/>
              <p:nvPr/>
            </p:nvSpPr>
            <p:spPr>
              <a:xfrm>
                <a:off x="3163000" y="3646250"/>
                <a:ext cx="137425" cy="108425"/>
              </a:xfrm>
              <a:custGeom>
                <a:avLst/>
                <a:gdLst/>
                <a:ahLst/>
                <a:cxnLst/>
                <a:rect l="l" t="t" r="r" b="b"/>
                <a:pathLst>
                  <a:path w="5497" h="4337" extrusionOk="0">
                    <a:moveTo>
                      <a:pt x="5108" y="1"/>
                    </a:moveTo>
                    <a:cubicBezTo>
                      <a:pt x="4981" y="1"/>
                      <a:pt x="4795" y="45"/>
                      <a:pt x="4539" y="103"/>
                    </a:cubicBezTo>
                    <a:cubicBezTo>
                      <a:pt x="3755" y="277"/>
                      <a:pt x="3162" y="170"/>
                      <a:pt x="2462" y="720"/>
                    </a:cubicBezTo>
                    <a:cubicBezTo>
                      <a:pt x="1979" y="1108"/>
                      <a:pt x="1508" y="1681"/>
                      <a:pt x="946" y="1844"/>
                    </a:cubicBezTo>
                    <a:cubicBezTo>
                      <a:pt x="262" y="2046"/>
                      <a:pt x="0" y="2445"/>
                      <a:pt x="0" y="2445"/>
                    </a:cubicBezTo>
                    <a:cubicBezTo>
                      <a:pt x="0" y="2445"/>
                      <a:pt x="76" y="3601"/>
                      <a:pt x="550" y="4158"/>
                    </a:cubicBezTo>
                    <a:cubicBezTo>
                      <a:pt x="659" y="4287"/>
                      <a:pt x="733" y="4337"/>
                      <a:pt x="787" y="4337"/>
                    </a:cubicBezTo>
                    <a:cubicBezTo>
                      <a:pt x="919" y="4337"/>
                      <a:pt x="927" y="4033"/>
                      <a:pt x="1017" y="3842"/>
                    </a:cubicBezTo>
                    <a:cubicBezTo>
                      <a:pt x="1121" y="3626"/>
                      <a:pt x="1377" y="3413"/>
                      <a:pt x="1605" y="3413"/>
                    </a:cubicBezTo>
                    <a:cubicBezTo>
                      <a:pt x="1665" y="3413"/>
                      <a:pt x="1724" y="3428"/>
                      <a:pt x="1777" y="3462"/>
                    </a:cubicBezTo>
                    <a:cubicBezTo>
                      <a:pt x="2295" y="3787"/>
                      <a:pt x="2735" y="3802"/>
                      <a:pt x="2735" y="3802"/>
                    </a:cubicBezTo>
                    <a:cubicBezTo>
                      <a:pt x="2735" y="3802"/>
                      <a:pt x="3194" y="2730"/>
                      <a:pt x="3720" y="2140"/>
                    </a:cubicBezTo>
                    <a:cubicBezTo>
                      <a:pt x="4242" y="1551"/>
                      <a:pt x="4614" y="1112"/>
                      <a:pt x="5053" y="862"/>
                    </a:cubicBezTo>
                    <a:cubicBezTo>
                      <a:pt x="5496" y="617"/>
                      <a:pt x="5346" y="265"/>
                      <a:pt x="5318" y="142"/>
                    </a:cubicBezTo>
                    <a:cubicBezTo>
                      <a:pt x="5294" y="39"/>
                      <a:pt x="5227" y="1"/>
                      <a:pt x="5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62"/>
              <p:cNvSpPr/>
              <p:nvPr/>
            </p:nvSpPr>
            <p:spPr>
              <a:xfrm>
                <a:off x="3157750" y="3636975"/>
                <a:ext cx="138225" cy="70425"/>
              </a:xfrm>
              <a:custGeom>
                <a:avLst/>
                <a:gdLst/>
                <a:ahLst/>
                <a:cxnLst/>
                <a:rect l="l" t="t" r="r" b="b"/>
                <a:pathLst>
                  <a:path w="5529" h="2817" extrusionOk="0">
                    <a:moveTo>
                      <a:pt x="4909" y="1"/>
                    </a:moveTo>
                    <a:cubicBezTo>
                      <a:pt x="4499" y="1"/>
                      <a:pt x="3902" y="76"/>
                      <a:pt x="3313" y="418"/>
                    </a:cubicBezTo>
                    <a:cubicBezTo>
                      <a:pt x="2260" y="1032"/>
                      <a:pt x="1892" y="1423"/>
                      <a:pt x="1378" y="1542"/>
                    </a:cubicBezTo>
                    <a:cubicBezTo>
                      <a:pt x="606" y="1724"/>
                      <a:pt x="1" y="2238"/>
                      <a:pt x="1" y="2238"/>
                    </a:cubicBezTo>
                    <a:lnTo>
                      <a:pt x="210" y="2816"/>
                    </a:lnTo>
                    <a:cubicBezTo>
                      <a:pt x="210" y="2816"/>
                      <a:pt x="1398" y="2452"/>
                      <a:pt x="2343" y="1720"/>
                    </a:cubicBezTo>
                    <a:cubicBezTo>
                      <a:pt x="3139" y="1099"/>
                      <a:pt x="3344" y="949"/>
                      <a:pt x="4049" y="711"/>
                    </a:cubicBezTo>
                    <a:cubicBezTo>
                      <a:pt x="4574" y="533"/>
                      <a:pt x="5144" y="511"/>
                      <a:pt x="5396" y="511"/>
                    </a:cubicBezTo>
                    <a:cubicBezTo>
                      <a:pt x="5480" y="511"/>
                      <a:pt x="5528" y="513"/>
                      <a:pt x="5528" y="513"/>
                    </a:cubicBezTo>
                    <a:lnTo>
                      <a:pt x="5433" y="46"/>
                    </a:lnTo>
                    <a:cubicBezTo>
                      <a:pt x="5433" y="46"/>
                      <a:pt x="5228" y="1"/>
                      <a:pt x="49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62"/>
              <p:cNvSpPr/>
              <p:nvPr/>
            </p:nvSpPr>
            <p:spPr>
              <a:xfrm>
                <a:off x="3174375" y="3670975"/>
                <a:ext cx="64325" cy="40000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600" extrusionOk="0">
                    <a:moveTo>
                      <a:pt x="2572" y="0"/>
                    </a:moveTo>
                    <a:cubicBezTo>
                      <a:pt x="1920" y="368"/>
                      <a:pt x="1524" y="874"/>
                      <a:pt x="1069" y="1159"/>
                    </a:cubicBezTo>
                    <a:cubicBezTo>
                      <a:pt x="614" y="1448"/>
                      <a:pt x="0" y="1551"/>
                      <a:pt x="0" y="1551"/>
                    </a:cubicBezTo>
                    <a:cubicBezTo>
                      <a:pt x="132" y="1583"/>
                      <a:pt x="267" y="1599"/>
                      <a:pt x="401" y="1599"/>
                    </a:cubicBezTo>
                    <a:cubicBezTo>
                      <a:pt x="662" y="1599"/>
                      <a:pt x="923" y="1539"/>
                      <a:pt x="1164" y="1424"/>
                    </a:cubicBezTo>
                    <a:cubicBezTo>
                      <a:pt x="1769" y="1128"/>
                      <a:pt x="2197" y="380"/>
                      <a:pt x="25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62"/>
              <p:cNvSpPr/>
              <p:nvPr/>
            </p:nvSpPr>
            <p:spPr>
              <a:xfrm>
                <a:off x="3234225" y="3694300"/>
                <a:ext cx="2177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599" extrusionOk="0">
                    <a:moveTo>
                      <a:pt x="277" y="1"/>
                    </a:moveTo>
                    <a:lnTo>
                      <a:pt x="0" y="357"/>
                    </a:lnTo>
                    <a:lnTo>
                      <a:pt x="578" y="598"/>
                    </a:lnTo>
                    <a:lnTo>
                      <a:pt x="871" y="218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62"/>
              <p:cNvSpPr/>
              <p:nvPr/>
            </p:nvSpPr>
            <p:spPr>
              <a:xfrm>
                <a:off x="3225225" y="3709250"/>
                <a:ext cx="20000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800" h="626" extrusionOk="0">
                    <a:moveTo>
                      <a:pt x="210" y="0"/>
                    </a:moveTo>
                    <a:lnTo>
                      <a:pt x="0" y="388"/>
                    </a:lnTo>
                    <a:lnTo>
                      <a:pt x="566" y="626"/>
                    </a:lnTo>
                    <a:lnTo>
                      <a:pt x="800" y="218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62"/>
              <p:cNvSpPr/>
              <p:nvPr/>
            </p:nvSpPr>
            <p:spPr>
              <a:xfrm>
                <a:off x="2707675" y="4115800"/>
                <a:ext cx="15575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6230" h="3128" extrusionOk="0">
                    <a:moveTo>
                      <a:pt x="548" y="0"/>
                    </a:moveTo>
                    <a:cubicBezTo>
                      <a:pt x="278" y="0"/>
                      <a:pt x="152" y="217"/>
                      <a:pt x="87" y="294"/>
                    </a:cubicBezTo>
                    <a:cubicBezTo>
                      <a:pt x="0" y="393"/>
                      <a:pt x="139" y="610"/>
                      <a:pt x="526" y="935"/>
                    </a:cubicBezTo>
                    <a:cubicBezTo>
                      <a:pt x="1140" y="1453"/>
                      <a:pt x="1417" y="1991"/>
                      <a:pt x="2275" y="2213"/>
                    </a:cubicBezTo>
                    <a:cubicBezTo>
                      <a:pt x="2881" y="2367"/>
                      <a:pt x="3621" y="2391"/>
                      <a:pt x="4092" y="2739"/>
                    </a:cubicBezTo>
                    <a:cubicBezTo>
                      <a:pt x="4583" y="3101"/>
                      <a:pt x="5004" y="3128"/>
                      <a:pt x="5115" y="3128"/>
                    </a:cubicBezTo>
                    <a:cubicBezTo>
                      <a:pt x="5134" y="3128"/>
                      <a:pt x="5144" y="3127"/>
                      <a:pt x="5144" y="3127"/>
                    </a:cubicBezTo>
                    <a:cubicBezTo>
                      <a:pt x="5144" y="3127"/>
                      <a:pt x="6015" y="2371"/>
                      <a:pt x="6173" y="1651"/>
                    </a:cubicBezTo>
                    <a:cubicBezTo>
                      <a:pt x="6230" y="1397"/>
                      <a:pt x="6186" y="1321"/>
                      <a:pt x="6094" y="1321"/>
                    </a:cubicBezTo>
                    <a:cubicBezTo>
                      <a:pt x="5981" y="1321"/>
                      <a:pt x="5796" y="1434"/>
                      <a:pt x="5635" y="1469"/>
                    </a:cubicBezTo>
                    <a:cubicBezTo>
                      <a:pt x="5585" y="1480"/>
                      <a:pt x="5532" y="1486"/>
                      <a:pt x="5477" y="1486"/>
                    </a:cubicBezTo>
                    <a:cubicBezTo>
                      <a:pt x="5204" y="1486"/>
                      <a:pt x="4898" y="1348"/>
                      <a:pt x="4875" y="1101"/>
                    </a:cubicBezTo>
                    <a:cubicBezTo>
                      <a:pt x="4820" y="492"/>
                      <a:pt x="4566" y="131"/>
                      <a:pt x="4566" y="131"/>
                    </a:cubicBezTo>
                    <a:cubicBezTo>
                      <a:pt x="4566" y="131"/>
                      <a:pt x="3635" y="365"/>
                      <a:pt x="2877" y="365"/>
                    </a:cubicBezTo>
                    <a:cubicBezTo>
                      <a:pt x="2798" y="365"/>
                      <a:pt x="2721" y="363"/>
                      <a:pt x="2647" y="357"/>
                    </a:cubicBezTo>
                    <a:cubicBezTo>
                      <a:pt x="1868" y="298"/>
                      <a:pt x="1286" y="266"/>
                      <a:pt x="823" y="64"/>
                    </a:cubicBezTo>
                    <a:cubicBezTo>
                      <a:pt x="718" y="19"/>
                      <a:pt x="627" y="0"/>
                      <a:pt x="5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62"/>
              <p:cNvSpPr/>
              <p:nvPr/>
            </p:nvSpPr>
            <p:spPr>
              <a:xfrm>
                <a:off x="2702025" y="4123125"/>
                <a:ext cx="134275" cy="8382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3353" extrusionOk="0">
                    <a:moveTo>
                      <a:pt x="313" y="1"/>
                    </a:moveTo>
                    <a:lnTo>
                      <a:pt x="1" y="357"/>
                    </a:lnTo>
                    <a:cubicBezTo>
                      <a:pt x="341" y="1014"/>
                      <a:pt x="903" y="1528"/>
                      <a:pt x="1583" y="1821"/>
                    </a:cubicBezTo>
                    <a:cubicBezTo>
                      <a:pt x="2707" y="2284"/>
                      <a:pt x="3241" y="2343"/>
                      <a:pt x="3649" y="2680"/>
                    </a:cubicBezTo>
                    <a:cubicBezTo>
                      <a:pt x="4258" y="3182"/>
                      <a:pt x="5034" y="3352"/>
                      <a:pt x="5034" y="3352"/>
                    </a:cubicBezTo>
                    <a:lnTo>
                      <a:pt x="5370" y="2834"/>
                    </a:lnTo>
                    <a:cubicBezTo>
                      <a:pt x="5370" y="2834"/>
                      <a:pt x="4357" y="2114"/>
                      <a:pt x="3206" y="1801"/>
                    </a:cubicBezTo>
                    <a:cubicBezTo>
                      <a:pt x="2232" y="1544"/>
                      <a:pt x="1979" y="1473"/>
                      <a:pt x="1366" y="1057"/>
                    </a:cubicBezTo>
                    <a:cubicBezTo>
                      <a:pt x="752" y="642"/>
                      <a:pt x="31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62"/>
              <p:cNvSpPr/>
              <p:nvPr/>
            </p:nvSpPr>
            <p:spPr>
              <a:xfrm>
                <a:off x="2761475" y="4154775"/>
                <a:ext cx="69775" cy="28825"/>
              </a:xfrm>
              <a:custGeom>
                <a:avLst/>
                <a:gdLst/>
                <a:ahLst/>
                <a:cxnLst/>
                <a:rect l="l" t="t" r="r" b="b"/>
                <a:pathLst>
                  <a:path w="2791" h="1153" extrusionOk="0">
                    <a:moveTo>
                      <a:pt x="1" y="44"/>
                    </a:moveTo>
                    <a:cubicBezTo>
                      <a:pt x="689" y="337"/>
                      <a:pt x="1326" y="345"/>
                      <a:pt x="1837" y="539"/>
                    </a:cubicBezTo>
                    <a:cubicBezTo>
                      <a:pt x="2347" y="733"/>
                      <a:pt x="2790" y="1152"/>
                      <a:pt x="2790" y="1152"/>
                    </a:cubicBezTo>
                    <a:cubicBezTo>
                      <a:pt x="2628" y="784"/>
                      <a:pt x="2343" y="484"/>
                      <a:pt x="1983" y="302"/>
                    </a:cubicBezTo>
                    <a:cubicBezTo>
                      <a:pt x="1382" y="1"/>
                      <a:pt x="527" y="116"/>
                      <a:pt x="1" y="4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62"/>
              <p:cNvSpPr/>
              <p:nvPr/>
            </p:nvSpPr>
            <p:spPr>
              <a:xfrm>
                <a:off x="2773850" y="4124625"/>
                <a:ext cx="1585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10" extrusionOk="0">
                    <a:moveTo>
                      <a:pt x="475" y="0"/>
                    </a:moveTo>
                    <a:lnTo>
                      <a:pt x="0" y="4"/>
                    </a:lnTo>
                    <a:lnTo>
                      <a:pt x="182" y="602"/>
                    </a:lnTo>
                    <a:lnTo>
                      <a:pt x="633" y="609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62"/>
              <p:cNvSpPr/>
              <p:nvPr/>
            </p:nvSpPr>
            <p:spPr>
              <a:xfrm>
                <a:off x="2792250" y="4122625"/>
                <a:ext cx="153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662" extrusionOk="0">
                    <a:moveTo>
                      <a:pt x="463" y="1"/>
                    </a:moveTo>
                    <a:lnTo>
                      <a:pt x="0" y="60"/>
                    </a:lnTo>
                    <a:lnTo>
                      <a:pt x="186" y="662"/>
                    </a:lnTo>
                    <a:lnTo>
                      <a:pt x="614" y="59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62"/>
              <p:cNvSpPr/>
              <p:nvPr/>
            </p:nvSpPr>
            <p:spPr>
              <a:xfrm>
                <a:off x="3346500" y="4134275"/>
                <a:ext cx="91725" cy="71575"/>
              </a:xfrm>
              <a:custGeom>
                <a:avLst/>
                <a:gdLst/>
                <a:ahLst/>
                <a:cxnLst/>
                <a:rect l="l" t="t" r="r" b="b"/>
                <a:pathLst>
                  <a:path w="3669" h="2863" extrusionOk="0">
                    <a:moveTo>
                      <a:pt x="1085" y="0"/>
                    </a:moveTo>
                    <a:cubicBezTo>
                      <a:pt x="1014" y="0"/>
                      <a:pt x="942" y="9"/>
                      <a:pt x="871" y="26"/>
                    </a:cubicBezTo>
                    <a:lnTo>
                      <a:pt x="0" y="223"/>
                    </a:lnTo>
                    <a:cubicBezTo>
                      <a:pt x="0" y="223"/>
                      <a:pt x="891" y="671"/>
                      <a:pt x="1785" y="1656"/>
                    </a:cubicBezTo>
                    <a:cubicBezTo>
                      <a:pt x="2094" y="1996"/>
                      <a:pt x="2438" y="2657"/>
                      <a:pt x="2612" y="2863"/>
                    </a:cubicBezTo>
                    <a:cubicBezTo>
                      <a:pt x="2964" y="2843"/>
                      <a:pt x="3320" y="2819"/>
                      <a:pt x="3668" y="2784"/>
                    </a:cubicBezTo>
                    <a:cubicBezTo>
                      <a:pt x="3415" y="2230"/>
                      <a:pt x="3087" y="1711"/>
                      <a:pt x="2695" y="1240"/>
                    </a:cubicBezTo>
                    <a:cubicBezTo>
                      <a:pt x="2315" y="785"/>
                      <a:pt x="1939" y="465"/>
                      <a:pt x="1741" y="271"/>
                    </a:cubicBezTo>
                    <a:cubicBezTo>
                      <a:pt x="1564" y="97"/>
                      <a:pt x="1327" y="0"/>
                      <a:pt x="10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62"/>
              <p:cNvSpPr/>
              <p:nvPr/>
            </p:nvSpPr>
            <p:spPr>
              <a:xfrm>
                <a:off x="3204450" y="4034100"/>
                <a:ext cx="47100" cy="41575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663" extrusionOk="0">
                    <a:moveTo>
                      <a:pt x="222" y="1"/>
                    </a:moveTo>
                    <a:lnTo>
                      <a:pt x="0" y="436"/>
                    </a:lnTo>
                    <a:lnTo>
                      <a:pt x="1650" y="1662"/>
                    </a:lnTo>
                    <a:cubicBezTo>
                      <a:pt x="1650" y="1662"/>
                      <a:pt x="1769" y="1413"/>
                      <a:pt x="1884" y="1196"/>
                    </a:cubicBezTo>
                    <a:cubicBezTo>
                      <a:pt x="1267" y="578"/>
                      <a:pt x="222" y="1"/>
                      <a:pt x="2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7" name="Google Shape;3427;p62"/>
            <p:cNvGrpSpPr/>
            <p:nvPr/>
          </p:nvGrpSpPr>
          <p:grpSpPr>
            <a:xfrm>
              <a:off x="2680005" y="3614003"/>
              <a:ext cx="1365587" cy="1333327"/>
              <a:chOff x="2227500" y="4321075"/>
              <a:chExt cx="876050" cy="855300"/>
            </a:xfrm>
          </p:grpSpPr>
          <p:sp>
            <p:nvSpPr>
              <p:cNvPr id="3428" name="Google Shape;3428;p62"/>
              <p:cNvSpPr/>
              <p:nvPr/>
            </p:nvSpPr>
            <p:spPr>
              <a:xfrm>
                <a:off x="2431875" y="4797675"/>
                <a:ext cx="165325" cy="153550"/>
              </a:xfrm>
              <a:custGeom>
                <a:avLst/>
                <a:gdLst/>
                <a:ahLst/>
                <a:cxnLst/>
                <a:rect l="l" t="t" r="r" b="b"/>
                <a:pathLst>
                  <a:path w="6613" h="6142" extrusionOk="0">
                    <a:moveTo>
                      <a:pt x="3257" y="0"/>
                    </a:moveTo>
                    <a:cubicBezTo>
                      <a:pt x="3257" y="0"/>
                      <a:pt x="1900" y="2220"/>
                      <a:pt x="1568" y="2691"/>
                    </a:cubicBezTo>
                    <a:cubicBezTo>
                      <a:pt x="1338" y="3012"/>
                      <a:pt x="923" y="3106"/>
                      <a:pt x="1" y="3767"/>
                    </a:cubicBezTo>
                    <a:cubicBezTo>
                      <a:pt x="198" y="4214"/>
                      <a:pt x="535" y="4867"/>
                      <a:pt x="974" y="5354"/>
                    </a:cubicBezTo>
                    <a:cubicBezTo>
                      <a:pt x="1255" y="5671"/>
                      <a:pt x="1504" y="5940"/>
                      <a:pt x="1694" y="6141"/>
                    </a:cubicBezTo>
                    <a:cubicBezTo>
                      <a:pt x="1979" y="5959"/>
                      <a:pt x="2264" y="5762"/>
                      <a:pt x="2577" y="5540"/>
                    </a:cubicBezTo>
                    <a:cubicBezTo>
                      <a:pt x="3969" y="4523"/>
                      <a:pt x="6612" y="1828"/>
                      <a:pt x="6612" y="1828"/>
                    </a:cubicBezTo>
                    <a:lnTo>
                      <a:pt x="3257" y="0"/>
                    </a:lnTo>
                    <a:close/>
                  </a:path>
                </a:pathLst>
              </a:custGeom>
              <a:solidFill>
                <a:srgbClr val="BC4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62"/>
              <p:cNvSpPr/>
              <p:nvPr/>
            </p:nvSpPr>
            <p:spPr>
              <a:xfrm>
                <a:off x="2264800" y="4891850"/>
                <a:ext cx="209450" cy="182825"/>
              </a:xfrm>
              <a:custGeom>
                <a:avLst/>
                <a:gdLst/>
                <a:ahLst/>
                <a:cxnLst/>
                <a:rect l="l" t="t" r="r" b="b"/>
                <a:pathLst>
                  <a:path w="8378" h="7313" extrusionOk="0">
                    <a:moveTo>
                      <a:pt x="6684" y="0"/>
                    </a:moveTo>
                    <a:cubicBezTo>
                      <a:pt x="6118" y="408"/>
                      <a:pt x="5580" y="851"/>
                      <a:pt x="5069" y="1326"/>
                    </a:cubicBezTo>
                    <a:cubicBezTo>
                      <a:pt x="2956" y="3269"/>
                      <a:pt x="1" y="5556"/>
                      <a:pt x="1" y="5556"/>
                    </a:cubicBezTo>
                    <a:lnTo>
                      <a:pt x="879" y="7313"/>
                    </a:lnTo>
                    <a:cubicBezTo>
                      <a:pt x="2054" y="6244"/>
                      <a:pt x="3336" y="5306"/>
                      <a:pt x="4709" y="4511"/>
                    </a:cubicBezTo>
                    <a:cubicBezTo>
                      <a:pt x="6450" y="3514"/>
                      <a:pt x="7388" y="3019"/>
                      <a:pt x="8377" y="2374"/>
                    </a:cubicBezTo>
                    <a:cubicBezTo>
                      <a:pt x="8187" y="2173"/>
                      <a:pt x="7938" y="1904"/>
                      <a:pt x="7657" y="1587"/>
                    </a:cubicBezTo>
                    <a:cubicBezTo>
                      <a:pt x="7218" y="1100"/>
                      <a:pt x="6881" y="447"/>
                      <a:pt x="66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62"/>
              <p:cNvSpPr/>
              <p:nvPr/>
            </p:nvSpPr>
            <p:spPr>
              <a:xfrm>
                <a:off x="2487075" y="4713400"/>
                <a:ext cx="198175" cy="159975"/>
              </a:xfrm>
              <a:custGeom>
                <a:avLst/>
                <a:gdLst/>
                <a:ahLst/>
                <a:cxnLst/>
                <a:rect l="l" t="t" r="r" b="b"/>
                <a:pathLst>
                  <a:path w="7927" h="6399" extrusionOk="0">
                    <a:moveTo>
                      <a:pt x="2034" y="0"/>
                    </a:moveTo>
                    <a:lnTo>
                      <a:pt x="1" y="3913"/>
                    </a:lnTo>
                    <a:cubicBezTo>
                      <a:pt x="1" y="3913"/>
                      <a:pt x="187" y="4452"/>
                      <a:pt x="970" y="5144"/>
                    </a:cubicBezTo>
                    <a:cubicBezTo>
                      <a:pt x="2019" y="6070"/>
                      <a:pt x="3285" y="6398"/>
                      <a:pt x="3285" y="6398"/>
                    </a:cubicBezTo>
                    <a:lnTo>
                      <a:pt x="4404" y="5199"/>
                    </a:lnTo>
                    <a:cubicBezTo>
                      <a:pt x="5516" y="4004"/>
                      <a:pt x="7926" y="1318"/>
                      <a:pt x="7926" y="1318"/>
                    </a:cubicBez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62"/>
              <p:cNvSpPr/>
              <p:nvPr/>
            </p:nvSpPr>
            <p:spPr>
              <a:xfrm>
                <a:off x="2816275" y="4484800"/>
                <a:ext cx="28727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11491" h="2703" extrusionOk="0">
                    <a:moveTo>
                      <a:pt x="10511" y="1"/>
                    </a:moveTo>
                    <a:cubicBezTo>
                      <a:pt x="10344" y="1"/>
                      <a:pt x="10173" y="22"/>
                      <a:pt x="10019" y="63"/>
                    </a:cubicBezTo>
                    <a:cubicBezTo>
                      <a:pt x="9494" y="207"/>
                      <a:pt x="8436" y="509"/>
                      <a:pt x="6977" y="509"/>
                    </a:cubicBezTo>
                    <a:cubicBezTo>
                      <a:pt x="6754" y="509"/>
                      <a:pt x="6521" y="502"/>
                      <a:pt x="6280" y="487"/>
                    </a:cubicBezTo>
                    <a:cubicBezTo>
                      <a:pt x="5323" y="424"/>
                      <a:pt x="4646" y="387"/>
                      <a:pt x="4040" y="387"/>
                    </a:cubicBezTo>
                    <a:cubicBezTo>
                      <a:pt x="3494" y="387"/>
                      <a:pt x="3006" y="417"/>
                      <a:pt x="2422" y="487"/>
                    </a:cubicBezTo>
                    <a:cubicBezTo>
                      <a:pt x="2012" y="534"/>
                      <a:pt x="1606" y="550"/>
                      <a:pt x="1248" y="550"/>
                    </a:cubicBezTo>
                    <a:cubicBezTo>
                      <a:pt x="530" y="550"/>
                      <a:pt x="1" y="487"/>
                      <a:pt x="1" y="487"/>
                    </a:cubicBezTo>
                    <a:lnTo>
                      <a:pt x="1" y="2702"/>
                    </a:lnTo>
                    <a:cubicBezTo>
                      <a:pt x="1" y="2702"/>
                      <a:pt x="903" y="2355"/>
                      <a:pt x="2242" y="2355"/>
                    </a:cubicBezTo>
                    <a:cubicBezTo>
                      <a:pt x="2415" y="2355"/>
                      <a:pt x="2596" y="2361"/>
                      <a:pt x="2782" y="2374"/>
                    </a:cubicBezTo>
                    <a:cubicBezTo>
                      <a:pt x="2875" y="2380"/>
                      <a:pt x="2969" y="2384"/>
                      <a:pt x="3066" y="2384"/>
                    </a:cubicBezTo>
                    <a:cubicBezTo>
                      <a:pt x="4563" y="2384"/>
                      <a:pt x="6606" y="1661"/>
                      <a:pt x="7993" y="1661"/>
                    </a:cubicBezTo>
                    <a:cubicBezTo>
                      <a:pt x="8112" y="1661"/>
                      <a:pt x="8226" y="1666"/>
                      <a:pt x="8334" y="1678"/>
                    </a:cubicBezTo>
                    <a:cubicBezTo>
                      <a:pt x="8511" y="1695"/>
                      <a:pt x="8701" y="1722"/>
                      <a:pt x="8935" y="1722"/>
                    </a:cubicBezTo>
                    <a:cubicBezTo>
                      <a:pt x="9228" y="1722"/>
                      <a:pt x="9590" y="1680"/>
                      <a:pt x="10079" y="1523"/>
                    </a:cubicBezTo>
                    <a:cubicBezTo>
                      <a:pt x="11127" y="1199"/>
                      <a:pt x="11396" y="1278"/>
                      <a:pt x="11452" y="657"/>
                    </a:cubicBezTo>
                    <a:cubicBezTo>
                      <a:pt x="11490" y="194"/>
                      <a:pt x="11012" y="1"/>
                      <a:pt x="10511" y="1"/>
                    </a:cubicBezTo>
                    <a:close/>
                  </a:path>
                </a:pathLst>
              </a:custGeom>
              <a:solidFill>
                <a:srgbClr val="D860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62"/>
              <p:cNvSpPr/>
              <p:nvPr/>
            </p:nvSpPr>
            <p:spPr>
              <a:xfrm>
                <a:off x="2458875" y="4487075"/>
                <a:ext cx="12735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2524" extrusionOk="0">
                    <a:moveTo>
                      <a:pt x="3927" y="0"/>
                    </a:moveTo>
                    <a:cubicBezTo>
                      <a:pt x="3135" y="0"/>
                      <a:pt x="2100" y="66"/>
                      <a:pt x="1362" y="356"/>
                    </a:cubicBezTo>
                    <a:cubicBezTo>
                      <a:pt x="1" y="890"/>
                      <a:pt x="1129" y="2097"/>
                      <a:pt x="1920" y="2445"/>
                    </a:cubicBezTo>
                    <a:cubicBezTo>
                      <a:pt x="2048" y="2501"/>
                      <a:pt x="2232" y="2523"/>
                      <a:pt x="2446" y="2523"/>
                    </a:cubicBezTo>
                    <a:cubicBezTo>
                      <a:pt x="3379" y="2523"/>
                      <a:pt x="4888" y="2097"/>
                      <a:pt x="4888" y="2097"/>
                    </a:cubicBezTo>
                    <a:lnTo>
                      <a:pt x="5093" y="47"/>
                    </a:lnTo>
                    <a:cubicBezTo>
                      <a:pt x="5093" y="47"/>
                      <a:pt x="4596" y="0"/>
                      <a:pt x="3927" y="0"/>
                    </a:cubicBezTo>
                    <a:close/>
                  </a:path>
                </a:pathLst>
              </a:custGeom>
              <a:solidFill>
                <a:srgbClr val="D860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62"/>
              <p:cNvSpPr/>
              <p:nvPr/>
            </p:nvSpPr>
            <p:spPr>
              <a:xfrm>
                <a:off x="2535950" y="4468725"/>
                <a:ext cx="326050" cy="294550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11782" extrusionOk="0">
                    <a:moveTo>
                      <a:pt x="4627" y="1"/>
                    </a:moveTo>
                    <a:cubicBezTo>
                      <a:pt x="4267" y="1"/>
                      <a:pt x="3884" y="59"/>
                      <a:pt x="3375" y="164"/>
                    </a:cubicBezTo>
                    <a:cubicBezTo>
                      <a:pt x="2552" y="326"/>
                      <a:pt x="1805" y="370"/>
                      <a:pt x="1092" y="536"/>
                    </a:cubicBezTo>
                    <a:cubicBezTo>
                      <a:pt x="1330" y="1688"/>
                      <a:pt x="982" y="2606"/>
                      <a:pt x="455" y="3646"/>
                    </a:cubicBezTo>
                    <a:cubicBezTo>
                      <a:pt x="789" y="3601"/>
                      <a:pt x="1124" y="3578"/>
                      <a:pt x="1460" y="3578"/>
                    </a:cubicBezTo>
                    <a:cubicBezTo>
                      <a:pt x="1944" y="3578"/>
                      <a:pt x="2428" y="3626"/>
                      <a:pt x="2905" y="3721"/>
                    </a:cubicBezTo>
                    <a:cubicBezTo>
                      <a:pt x="2905" y="3721"/>
                      <a:pt x="2734" y="4620"/>
                      <a:pt x="2449" y="5257"/>
                    </a:cubicBezTo>
                    <a:cubicBezTo>
                      <a:pt x="1998" y="6258"/>
                      <a:pt x="0" y="9324"/>
                      <a:pt x="0" y="9324"/>
                    </a:cubicBezTo>
                    <a:cubicBezTo>
                      <a:pt x="420" y="9664"/>
                      <a:pt x="867" y="9973"/>
                      <a:pt x="1330" y="10254"/>
                    </a:cubicBezTo>
                    <a:cubicBezTo>
                      <a:pt x="2093" y="10709"/>
                      <a:pt x="5615" y="11781"/>
                      <a:pt x="5615" y="11781"/>
                    </a:cubicBezTo>
                    <a:cubicBezTo>
                      <a:pt x="5615" y="11781"/>
                      <a:pt x="7506" y="9585"/>
                      <a:pt x="8432" y="8197"/>
                    </a:cubicBezTo>
                    <a:cubicBezTo>
                      <a:pt x="9077" y="7235"/>
                      <a:pt x="9706" y="5015"/>
                      <a:pt x="9916" y="3947"/>
                    </a:cubicBezTo>
                    <a:cubicBezTo>
                      <a:pt x="10190" y="3880"/>
                      <a:pt x="10657" y="3859"/>
                      <a:pt x="11142" y="3859"/>
                    </a:cubicBezTo>
                    <a:cubicBezTo>
                      <a:pt x="11639" y="3859"/>
                      <a:pt x="12156" y="3881"/>
                      <a:pt x="12504" y="3899"/>
                    </a:cubicBezTo>
                    <a:cubicBezTo>
                      <a:pt x="12745" y="3338"/>
                      <a:pt x="12951" y="2776"/>
                      <a:pt x="13002" y="2158"/>
                    </a:cubicBezTo>
                    <a:cubicBezTo>
                      <a:pt x="13042" y="1723"/>
                      <a:pt x="12880" y="956"/>
                      <a:pt x="12654" y="536"/>
                    </a:cubicBezTo>
                    <a:cubicBezTo>
                      <a:pt x="12569" y="533"/>
                      <a:pt x="12473" y="532"/>
                      <a:pt x="12370" y="532"/>
                    </a:cubicBezTo>
                    <a:cubicBezTo>
                      <a:pt x="12051" y="532"/>
                      <a:pt x="11663" y="542"/>
                      <a:pt x="11299" y="542"/>
                    </a:cubicBezTo>
                    <a:cubicBezTo>
                      <a:pt x="10951" y="542"/>
                      <a:pt x="10625" y="533"/>
                      <a:pt x="10403" y="497"/>
                    </a:cubicBezTo>
                    <a:cubicBezTo>
                      <a:pt x="9714" y="378"/>
                      <a:pt x="6481" y="461"/>
                      <a:pt x="6256" y="370"/>
                    </a:cubicBezTo>
                    <a:cubicBezTo>
                      <a:pt x="5579" y="113"/>
                      <a:pt x="5125" y="1"/>
                      <a:pt x="4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62"/>
              <p:cNvSpPr/>
              <p:nvPr/>
            </p:nvSpPr>
            <p:spPr>
              <a:xfrm>
                <a:off x="2663150" y="4472825"/>
                <a:ext cx="100225" cy="75100"/>
              </a:xfrm>
              <a:custGeom>
                <a:avLst/>
                <a:gdLst/>
                <a:ahLst/>
                <a:cxnLst/>
                <a:rect l="l" t="t" r="r" b="b"/>
                <a:pathLst>
                  <a:path w="4009" h="3004" extrusionOk="0">
                    <a:moveTo>
                      <a:pt x="357" y="0"/>
                    </a:moveTo>
                    <a:lnTo>
                      <a:pt x="357" y="0"/>
                    </a:lnTo>
                    <a:cubicBezTo>
                      <a:pt x="357" y="0"/>
                      <a:pt x="1" y="1021"/>
                      <a:pt x="1049" y="2307"/>
                    </a:cubicBezTo>
                    <a:cubicBezTo>
                      <a:pt x="1470" y="2823"/>
                      <a:pt x="1918" y="3004"/>
                      <a:pt x="2326" y="3004"/>
                    </a:cubicBezTo>
                    <a:cubicBezTo>
                      <a:pt x="2935" y="3004"/>
                      <a:pt x="3455" y="2601"/>
                      <a:pt x="3661" y="2307"/>
                    </a:cubicBezTo>
                    <a:cubicBezTo>
                      <a:pt x="4009" y="1820"/>
                      <a:pt x="3285" y="570"/>
                      <a:pt x="3285" y="570"/>
                    </a:cubicBezTo>
                    <a:cubicBezTo>
                      <a:pt x="3055" y="79"/>
                      <a:pt x="357" y="0"/>
                      <a:pt x="3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62"/>
              <p:cNvSpPr/>
              <p:nvPr/>
            </p:nvSpPr>
            <p:spPr>
              <a:xfrm>
                <a:off x="2684925" y="4414950"/>
                <a:ext cx="76775" cy="11570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4628" extrusionOk="0">
                    <a:moveTo>
                      <a:pt x="435" y="0"/>
                    </a:moveTo>
                    <a:cubicBezTo>
                      <a:pt x="435" y="0"/>
                      <a:pt x="677" y="1567"/>
                      <a:pt x="12" y="2418"/>
                    </a:cubicBezTo>
                    <a:cubicBezTo>
                      <a:pt x="0" y="3150"/>
                      <a:pt x="519" y="4056"/>
                      <a:pt x="966" y="4389"/>
                    </a:cubicBezTo>
                    <a:cubicBezTo>
                      <a:pt x="1197" y="4560"/>
                      <a:pt x="1428" y="4627"/>
                      <a:pt x="1634" y="4627"/>
                    </a:cubicBezTo>
                    <a:cubicBezTo>
                      <a:pt x="2117" y="4627"/>
                      <a:pt x="2466" y="4260"/>
                      <a:pt x="2366" y="4005"/>
                    </a:cubicBezTo>
                    <a:cubicBezTo>
                      <a:pt x="2172" y="3518"/>
                      <a:pt x="2172" y="3518"/>
                      <a:pt x="2624" y="2351"/>
                    </a:cubicBezTo>
                    <a:cubicBezTo>
                      <a:pt x="3071" y="1183"/>
                      <a:pt x="2414" y="610"/>
                      <a:pt x="2414" y="610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BC4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62"/>
              <p:cNvSpPr/>
              <p:nvPr/>
            </p:nvSpPr>
            <p:spPr>
              <a:xfrm>
                <a:off x="2664450" y="4353175"/>
                <a:ext cx="127125" cy="128950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5158" extrusionOk="0">
                    <a:moveTo>
                      <a:pt x="2749" y="0"/>
                    </a:moveTo>
                    <a:cubicBezTo>
                      <a:pt x="2663" y="0"/>
                      <a:pt x="2582" y="7"/>
                      <a:pt x="2509" y="18"/>
                    </a:cubicBezTo>
                    <a:cubicBezTo>
                      <a:pt x="0" y="410"/>
                      <a:pt x="613" y="3006"/>
                      <a:pt x="1484" y="4133"/>
                    </a:cubicBezTo>
                    <a:cubicBezTo>
                      <a:pt x="2022" y="4831"/>
                      <a:pt x="2849" y="5157"/>
                      <a:pt x="3530" y="5157"/>
                    </a:cubicBezTo>
                    <a:cubicBezTo>
                      <a:pt x="3949" y="5157"/>
                      <a:pt x="4313" y="5033"/>
                      <a:pt x="4519" y="4794"/>
                    </a:cubicBezTo>
                    <a:cubicBezTo>
                      <a:pt x="5061" y="4173"/>
                      <a:pt x="5085" y="2709"/>
                      <a:pt x="4649" y="1443"/>
                    </a:cubicBezTo>
                    <a:cubicBezTo>
                      <a:pt x="4267" y="331"/>
                      <a:pt x="3370" y="0"/>
                      <a:pt x="2749" y="0"/>
                    </a:cubicBezTo>
                    <a:close/>
                  </a:path>
                </a:pathLst>
              </a:custGeom>
              <a:solidFill>
                <a:srgbClr val="D860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62"/>
              <p:cNvSpPr/>
              <p:nvPr/>
            </p:nvSpPr>
            <p:spPr>
              <a:xfrm>
                <a:off x="2537725" y="4716250"/>
                <a:ext cx="302225" cy="97375"/>
              </a:xfrm>
              <a:custGeom>
                <a:avLst/>
                <a:gdLst/>
                <a:ahLst/>
                <a:cxnLst/>
                <a:rect l="l" t="t" r="r" b="b"/>
                <a:pathLst>
                  <a:path w="12089" h="3895" extrusionOk="0">
                    <a:moveTo>
                      <a:pt x="5085" y="1"/>
                    </a:moveTo>
                    <a:cubicBezTo>
                      <a:pt x="5085" y="1"/>
                      <a:pt x="0" y="772"/>
                      <a:pt x="1445" y="2490"/>
                    </a:cubicBezTo>
                    <a:cubicBezTo>
                      <a:pt x="2141" y="3317"/>
                      <a:pt x="3158" y="3681"/>
                      <a:pt x="4701" y="3811"/>
                    </a:cubicBezTo>
                    <a:cubicBezTo>
                      <a:pt x="5404" y="3870"/>
                      <a:pt x="6237" y="3894"/>
                      <a:pt x="7058" y="3894"/>
                    </a:cubicBezTo>
                    <a:cubicBezTo>
                      <a:pt x="8908" y="3894"/>
                      <a:pt x="10695" y="3770"/>
                      <a:pt x="10783" y="3633"/>
                    </a:cubicBezTo>
                    <a:cubicBezTo>
                      <a:pt x="10992" y="3301"/>
                      <a:pt x="12089" y="709"/>
                      <a:pt x="10842" y="397"/>
                    </a:cubicBezTo>
                    <a:cubicBezTo>
                      <a:pt x="9596" y="92"/>
                      <a:pt x="5085" y="1"/>
                      <a:pt x="5085" y="1"/>
                    </a:cubicBezTo>
                    <a:close/>
                  </a:path>
                </a:pathLst>
              </a:custGeom>
              <a:solidFill>
                <a:srgbClr val="D860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62"/>
              <p:cNvSpPr/>
              <p:nvPr/>
            </p:nvSpPr>
            <p:spPr>
              <a:xfrm>
                <a:off x="2739625" y="4739400"/>
                <a:ext cx="124750" cy="125575"/>
              </a:xfrm>
              <a:custGeom>
                <a:avLst/>
                <a:gdLst/>
                <a:ahLst/>
                <a:cxnLst/>
                <a:rect l="l" t="t" r="r" b="b"/>
                <a:pathLst>
                  <a:path w="4990" h="5023" extrusionOk="0">
                    <a:moveTo>
                      <a:pt x="3292" y="1"/>
                    </a:moveTo>
                    <a:cubicBezTo>
                      <a:pt x="3292" y="1"/>
                      <a:pt x="261" y="859"/>
                      <a:pt x="0" y="1758"/>
                    </a:cubicBezTo>
                    <a:cubicBezTo>
                      <a:pt x="602" y="3645"/>
                      <a:pt x="1797" y="5022"/>
                      <a:pt x="1797" y="5022"/>
                    </a:cubicBezTo>
                    <a:lnTo>
                      <a:pt x="4990" y="4480"/>
                    </a:lnTo>
                    <a:lnTo>
                      <a:pt x="3292" y="1"/>
                    </a:lnTo>
                    <a:close/>
                  </a:path>
                </a:pathLst>
              </a:custGeom>
              <a:solidFill>
                <a:srgbClr val="D860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62"/>
              <p:cNvSpPr/>
              <p:nvPr/>
            </p:nvSpPr>
            <p:spPr>
              <a:xfrm>
                <a:off x="2515775" y="4667900"/>
                <a:ext cx="184500" cy="143650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5746" extrusionOk="0">
                    <a:moveTo>
                      <a:pt x="1674" y="0"/>
                    </a:moveTo>
                    <a:cubicBezTo>
                      <a:pt x="1674" y="0"/>
                      <a:pt x="633" y="843"/>
                      <a:pt x="309" y="2153"/>
                    </a:cubicBezTo>
                    <a:cubicBezTo>
                      <a:pt x="0" y="3391"/>
                      <a:pt x="2149" y="5745"/>
                      <a:pt x="2149" y="5745"/>
                    </a:cubicBezTo>
                    <a:cubicBezTo>
                      <a:pt x="3142" y="5567"/>
                      <a:pt x="4091" y="5191"/>
                      <a:pt x="4938" y="4641"/>
                    </a:cubicBezTo>
                    <a:cubicBezTo>
                      <a:pt x="5896" y="4000"/>
                      <a:pt x="6960" y="2687"/>
                      <a:pt x="7379" y="1935"/>
                    </a:cubicBezTo>
                    <a:cubicBezTo>
                      <a:pt x="4934" y="1840"/>
                      <a:pt x="1674" y="0"/>
                      <a:pt x="1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62"/>
              <p:cNvSpPr/>
              <p:nvPr/>
            </p:nvSpPr>
            <p:spPr>
              <a:xfrm>
                <a:off x="2772850" y="4811525"/>
                <a:ext cx="167300" cy="214175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8567" extrusionOk="0">
                    <a:moveTo>
                      <a:pt x="3079" y="0"/>
                    </a:moveTo>
                    <a:cubicBezTo>
                      <a:pt x="3079" y="0"/>
                      <a:pt x="1714" y="424"/>
                      <a:pt x="1310" y="586"/>
                    </a:cubicBezTo>
                    <a:cubicBezTo>
                      <a:pt x="812" y="792"/>
                      <a:pt x="365" y="1108"/>
                      <a:pt x="1" y="1508"/>
                    </a:cubicBezTo>
                    <a:cubicBezTo>
                      <a:pt x="666" y="2802"/>
                      <a:pt x="1441" y="4032"/>
                      <a:pt x="2327" y="5188"/>
                    </a:cubicBezTo>
                    <a:cubicBezTo>
                      <a:pt x="3613" y="6869"/>
                      <a:pt x="5149" y="8567"/>
                      <a:pt x="5149" y="8567"/>
                    </a:cubicBezTo>
                    <a:lnTo>
                      <a:pt x="6692" y="7688"/>
                    </a:lnTo>
                    <a:lnTo>
                      <a:pt x="307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62"/>
              <p:cNvSpPr/>
              <p:nvPr/>
            </p:nvSpPr>
            <p:spPr>
              <a:xfrm>
                <a:off x="2883400" y="4975425"/>
                <a:ext cx="158750" cy="7397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959" extrusionOk="0">
                    <a:moveTo>
                      <a:pt x="1763" y="1"/>
                    </a:moveTo>
                    <a:cubicBezTo>
                      <a:pt x="1763" y="1"/>
                      <a:pt x="1478" y="341"/>
                      <a:pt x="1379" y="946"/>
                    </a:cubicBezTo>
                    <a:cubicBezTo>
                      <a:pt x="1340" y="1175"/>
                      <a:pt x="1065" y="1289"/>
                      <a:pt x="807" y="1289"/>
                    </a:cubicBezTo>
                    <a:cubicBezTo>
                      <a:pt x="730" y="1289"/>
                      <a:pt x="655" y="1279"/>
                      <a:pt x="588" y="1259"/>
                    </a:cubicBezTo>
                    <a:cubicBezTo>
                      <a:pt x="423" y="1207"/>
                      <a:pt x="240" y="1070"/>
                      <a:pt x="129" y="1070"/>
                    </a:cubicBezTo>
                    <a:cubicBezTo>
                      <a:pt x="44" y="1070"/>
                      <a:pt x="0" y="1148"/>
                      <a:pt x="34" y="1398"/>
                    </a:cubicBezTo>
                    <a:cubicBezTo>
                      <a:pt x="133" y="2130"/>
                      <a:pt x="952" y="2953"/>
                      <a:pt x="952" y="2953"/>
                    </a:cubicBezTo>
                    <a:cubicBezTo>
                      <a:pt x="952" y="2953"/>
                      <a:pt x="989" y="2958"/>
                      <a:pt x="1054" y="2958"/>
                    </a:cubicBezTo>
                    <a:cubicBezTo>
                      <a:pt x="1225" y="2958"/>
                      <a:pt x="1594" y="2921"/>
                      <a:pt x="2028" y="2652"/>
                    </a:cubicBezTo>
                    <a:cubicBezTo>
                      <a:pt x="2535" y="2335"/>
                      <a:pt x="3271" y="2371"/>
                      <a:pt x="3888" y="2260"/>
                    </a:cubicBezTo>
                    <a:cubicBezTo>
                      <a:pt x="4763" y="2114"/>
                      <a:pt x="5087" y="1599"/>
                      <a:pt x="5736" y="1125"/>
                    </a:cubicBezTo>
                    <a:cubicBezTo>
                      <a:pt x="6147" y="828"/>
                      <a:pt x="6349" y="693"/>
                      <a:pt x="6227" y="515"/>
                    </a:cubicBezTo>
                    <a:cubicBezTo>
                      <a:pt x="6168" y="431"/>
                      <a:pt x="6005" y="193"/>
                      <a:pt x="5715" y="193"/>
                    </a:cubicBezTo>
                    <a:cubicBezTo>
                      <a:pt x="5653" y="193"/>
                      <a:pt x="5585" y="204"/>
                      <a:pt x="5510" y="230"/>
                    </a:cubicBezTo>
                    <a:cubicBezTo>
                      <a:pt x="5124" y="365"/>
                      <a:pt x="4675" y="377"/>
                      <a:pt x="4100" y="377"/>
                    </a:cubicBezTo>
                    <a:cubicBezTo>
                      <a:pt x="3963" y="377"/>
                      <a:pt x="3819" y="377"/>
                      <a:pt x="3667" y="377"/>
                    </a:cubicBezTo>
                    <a:cubicBezTo>
                      <a:pt x="2875" y="377"/>
                      <a:pt x="1763" y="1"/>
                      <a:pt x="17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62"/>
              <p:cNvSpPr/>
              <p:nvPr/>
            </p:nvSpPr>
            <p:spPr>
              <a:xfrm>
                <a:off x="2907200" y="4988300"/>
                <a:ext cx="139100" cy="74600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2984" extrusionOk="0">
                    <a:moveTo>
                      <a:pt x="5275" y="0"/>
                    </a:moveTo>
                    <a:cubicBezTo>
                      <a:pt x="5275" y="0"/>
                      <a:pt x="4788" y="610"/>
                      <a:pt x="4143" y="974"/>
                    </a:cubicBezTo>
                    <a:cubicBezTo>
                      <a:pt x="3494" y="1342"/>
                      <a:pt x="3237" y="1397"/>
                      <a:pt x="2244" y="1579"/>
                    </a:cubicBezTo>
                    <a:cubicBezTo>
                      <a:pt x="1068" y="1797"/>
                      <a:pt x="0" y="2438"/>
                      <a:pt x="0" y="2438"/>
                    </a:cubicBezTo>
                    <a:lnTo>
                      <a:pt x="289" y="2984"/>
                    </a:lnTo>
                    <a:cubicBezTo>
                      <a:pt x="289" y="2984"/>
                      <a:pt x="1080" y="2873"/>
                      <a:pt x="1729" y="2418"/>
                    </a:cubicBezTo>
                    <a:cubicBezTo>
                      <a:pt x="2165" y="2113"/>
                      <a:pt x="2703" y="2097"/>
                      <a:pt x="3866" y="1721"/>
                    </a:cubicBezTo>
                    <a:cubicBezTo>
                      <a:pt x="5029" y="1346"/>
                      <a:pt x="5563" y="380"/>
                      <a:pt x="5563" y="380"/>
                    </a:cubicBezTo>
                    <a:lnTo>
                      <a:pt x="52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62"/>
              <p:cNvSpPr/>
              <p:nvPr/>
            </p:nvSpPr>
            <p:spPr>
              <a:xfrm>
                <a:off x="2912925" y="5016100"/>
                <a:ext cx="72050" cy="23150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926" extrusionOk="0">
                    <a:moveTo>
                      <a:pt x="1754" y="0"/>
                    </a:moveTo>
                    <a:cubicBezTo>
                      <a:pt x="1450" y="0"/>
                      <a:pt x="1144" y="29"/>
                      <a:pt x="879" y="139"/>
                    </a:cubicBezTo>
                    <a:cubicBezTo>
                      <a:pt x="499" y="289"/>
                      <a:pt x="191" y="566"/>
                      <a:pt x="1" y="926"/>
                    </a:cubicBezTo>
                    <a:cubicBezTo>
                      <a:pt x="1" y="926"/>
                      <a:pt x="487" y="534"/>
                      <a:pt x="1006" y="388"/>
                    </a:cubicBezTo>
                    <a:cubicBezTo>
                      <a:pt x="1524" y="237"/>
                      <a:pt x="2169" y="273"/>
                      <a:pt x="2881" y="36"/>
                    </a:cubicBezTo>
                    <a:lnTo>
                      <a:pt x="2881" y="36"/>
                    </a:lnTo>
                    <a:cubicBezTo>
                      <a:pt x="2837" y="38"/>
                      <a:pt x="2791" y="39"/>
                      <a:pt x="2743" y="39"/>
                    </a:cubicBezTo>
                    <a:cubicBezTo>
                      <a:pt x="2457" y="39"/>
                      <a:pt x="2107" y="0"/>
                      <a:pt x="1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62"/>
              <p:cNvSpPr/>
              <p:nvPr/>
            </p:nvSpPr>
            <p:spPr>
              <a:xfrm>
                <a:off x="2957925" y="4983850"/>
                <a:ext cx="17150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30" extrusionOk="0">
                    <a:moveTo>
                      <a:pt x="207" y="0"/>
                    </a:moveTo>
                    <a:lnTo>
                      <a:pt x="1" y="598"/>
                    </a:lnTo>
                    <a:lnTo>
                      <a:pt x="452" y="629"/>
                    </a:lnTo>
                    <a:lnTo>
                      <a:pt x="686" y="40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62"/>
              <p:cNvSpPr/>
              <p:nvPr/>
            </p:nvSpPr>
            <p:spPr>
              <a:xfrm>
                <a:off x="2940125" y="4980475"/>
                <a:ext cx="165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86" extrusionOk="0">
                    <a:moveTo>
                      <a:pt x="207" y="1"/>
                    </a:moveTo>
                    <a:lnTo>
                      <a:pt x="1" y="586"/>
                    </a:lnTo>
                    <a:lnTo>
                      <a:pt x="428" y="685"/>
                    </a:lnTo>
                    <a:lnTo>
                      <a:pt x="662" y="96"/>
                    </a:lnTo>
                    <a:lnTo>
                      <a:pt x="2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62"/>
              <p:cNvSpPr/>
              <p:nvPr/>
            </p:nvSpPr>
            <p:spPr>
              <a:xfrm>
                <a:off x="2239675" y="5015675"/>
                <a:ext cx="84000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6157" extrusionOk="0">
                    <a:moveTo>
                      <a:pt x="1682" y="1"/>
                    </a:moveTo>
                    <a:cubicBezTo>
                      <a:pt x="1634" y="1"/>
                      <a:pt x="1570" y="10"/>
                      <a:pt x="1488" y="29"/>
                    </a:cubicBezTo>
                    <a:cubicBezTo>
                      <a:pt x="772" y="203"/>
                      <a:pt x="32" y="1085"/>
                      <a:pt x="32" y="1085"/>
                    </a:cubicBezTo>
                    <a:cubicBezTo>
                      <a:pt x="32" y="1085"/>
                      <a:pt x="1" y="1572"/>
                      <a:pt x="432" y="2134"/>
                    </a:cubicBezTo>
                    <a:cubicBezTo>
                      <a:pt x="792" y="2605"/>
                      <a:pt x="831" y="3345"/>
                      <a:pt x="994" y="3946"/>
                    </a:cubicBezTo>
                    <a:cubicBezTo>
                      <a:pt x="1231" y="4805"/>
                      <a:pt x="1777" y="5074"/>
                      <a:pt x="2311" y="5679"/>
                    </a:cubicBezTo>
                    <a:cubicBezTo>
                      <a:pt x="2570" y="5977"/>
                      <a:pt x="2718" y="6156"/>
                      <a:pt x="2849" y="6156"/>
                    </a:cubicBezTo>
                    <a:cubicBezTo>
                      <a:pt x="2887" y="6156"/>
                      <a:pt x="2923" y="6141"/>
                      <a:pt x="2960" y="6111"/>
                    </a:cubicBezTo>
                    <a:cubicBezTo>
                      <a:pt x="3122" y="5972"/>
                      <a:pt x="3360" y="5774"/>
                      <a:pt x="3178" y="5371"/>
                    </a:cubicBezTo>
                    <a:cubicBezTo>
                      <a:pt x="2992" y="4963"/>
                      <a:pt x="2929" y="4330"/>
                      <a:pt x="2853" y="3547"/>
                    </a:cubicBezTo>
                    <a:cubicBezTo>
                      <a:pt x="2782" y="2759"/>
                      <a:pt x="3043" y="1616"/>
                      <a:pt x="3043" y="1616"/>
                    </a:cubicBezTo>
                    <a:cubicBezTo>
                      <a:pt x="3043" y="1616"/>
                      <a:pt x="2675" y="1370"/>
                      <a:pt x="2070" y="1323"/>
                    </a:cubicBezTo>
                    <a:cubicBezTo>
                      <a:pt x="1765" y="1299"/>
                      <a:pt x="1623" y="864"/>
                      <a:pt x="1682" y="567"/>
                    </a:cubicBezTo>
                    <a:cubicBezTo>
                      <a:pt x="1733" y="313"/>
                      <a:pt x="1972" y="1"/>
                      <a:pt x="1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62"/>
              <p:cNvSpPr/>
              <p:nvPr/>
            </p:nvSpPr>
            <p:spPr>
              <a:xfrm>
                <a:off x="2227500" y="5042800"/>
                <a:ext cx="86200" cy="13357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5343" extrusionOk="0">
                    <a:moveTo>
                      <a:pt x="515" y="0"/>
                    </a:moveTo>
                    <a:lnTo>
                      <a:pt x="1" y="349"/>
                    </a:lnTo>
                    <a:cubicBezTo>
                      <a:pt x="1" y="349"/>
                      <a:pt x="187" y="1124"/>
                      <a:pt x="701" y="1730"/>
                    </a:cubicBezTo>
                    <a:cubicBezTo>
                      <a:pt x="1045" y="2129"/>
                      <a:pt x="1117" y="2667"/>
                      <a:pt x="1599" y="3787"/>
                    </a:cubicBezTo>
                    <a:cubicBezTo>
                      <a:pt x="2086" y="4903"/>
                      <a:pt x="3095" y="5342"/>
                      <a:pt x="3095" y="5342"/>
                    </a:cubicBezTo>
                    <a:lnTo>
                      <a:pt x="3447" y="5026"/>
                    </a:lnTo>
                    <a:cubicBezTo>
                      <a:pt x="3447" y="5026"/>
                      <a:pt x="2798" y="4598"/>
                      <a:pt x="2367" y="3989"/>
                    </a:cubicBezTo>
                    <a:cubicBezTo>
                      <a:pt x="1940" y="3380"/>
                      <a:pt x="1865" y="3126"/>
                      <a:pt x="1584" y="2157"/>
                    </a:cubicBezTo>
                    <a:cubicBezTo>
                      <a:pt x="1259" y="1005"/>
                      <a:pt x="515" y="0"/>
                      <a:pt x="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62"/>
              <p:cNvSpPr/>
              <p:nvPr/>
            </p:nvSpPr>
            <p:spPr>
              <a:xfrm>
                <a:off x="2250950" y="5047750"/>
                <a:ext cx="29600" cy="69550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2782" extrusionOk="0">
                    <a:moveTo>
                      <a:pt x="1" y="0"/>
                    </a:moveTo>
                    <a:cubicBezTo>
                      <a:pt x="1" y="0"/>
                      <a:pt x="432" y="447"/>
                      <a:pt x="634" y="946"/>
                    </a:cubicBezTo>
                    <a:cubicBezTo>
                      <a:pt x="836" y="1445"/>
                      <a:pt x="851" y="2093"/>
                      <a:pt x="1156" y="2782"/>
                    </a:cubicBezTo>
                    <a:cubicBezTo>
                      <a:pt x="1077" y="2252"/>
                      <a:pt x="1184" y="1397"/>
                      <a:pt x="867" y="792"/>
                    </a:cubicBezTo>
                    <a:cubicBezTo>
                      <a:pt x="677" y="436"/>
                      <a:pt x="373" y="15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62"/>
              <p:cNvSpPr/>
              <p:nvPr/>
            </p:nvSpPr>
            <p:spPr>
              <a:xfrm>
                <a:off x="2295475" y="5088600"/>
                <a:ext cx="15550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30" extrusionOk="0">
                    <a:moveTo>
                      <a:pt x="0" y="0"/>
                    </a:moveTo>
                    <a:lnTo>
                      <a:pt x="16" y="455"/>
                    </a:lnTo>
                    <a:lnTo>
                      <a:pt x="621" y="630"/>
                    </a:lnTo>
                    <a:lnTo>
                      <a:pt x="614" y="1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62"/>
              <p:cNvSpPr/>
              <p:nvPr/>
            </p:nvSpPr>
            <p:spPr>
              <a:xfrm>
                <a:off x="2296050" y="5070500"/>
                <a:ext cx="1645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658" h="610" extrusionOk="0">
                    <a:moveTo>
                      <a:pt x="56" y="0"/>
                    </a:moveTo>
                    <a:lnTo>
                      <a:pt x="1" y="436"/>
                    </a:lnTo>
                    <a:lnTo>
                      <a:pt x="606" y="610"/>
                    </a:lnTo>
                    <a:lnTo>
                      <a:pt x="658" y="147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62"/>
              <p:cNvSpPr/>
              <p:nvPr/>
            </p:nvSpPr>
            <p:spPr>
              <a:xfrm>
                <a:off x="2669375" y="4321075"/>
                <a:ext cx="125375" cy="140975"/>
              </a:xfrm>
              <a:custGeom>
                <a:avLst/>
                <a:gdLst/>
                <a:ahLst/>
                <a:cxnLst/>
                <a:rect l="l" t="t" r="r" b="b"/>
                <a:pathLst>
                  <a:path w="5015" h="5639" extrusionOk="0">
                    <a:moveTo>
                      <a:pt x="3341" y="0"/>
                    </a:moveTo>
                    <a:cubicBezTo>
                      <a:pt x="3340" y="0"/>
                      <a:pt x="2909" y="412"/>
                      <a:pt x="2466" y="578"/>
                    </a:cubicBezTo>
                    <a:cubicBezTo>
                      <a:pt x="1789" y="851"/>
                      <a:pt x="460" y="1108"/>
                      <a:pt x="397" y="2137"/>
                    </a:cubicBezTo>
                    <a:cubicBezTo>
                      <a:pt x="60" y="2465"/>
                      <a:pt x="1" y="2833"/>
                      <a:pt x="306" y="3862"/>
                    </a:cubicBezTo>
                    <a:cubicBezTo>
                      <a:pt x="614" y="4891"/>
                      <a:pt x="856" y="5639"/>
                      <a:pt x="856" y="5639"/>
                    </a:cubicBezTo>
                    <a:cubicBezTo>
                      <a:pt x="856" y="5639"/>
                      <a:pt x="1287" y="5417"/>
                      <a:pt x="1394" y="5180"/>
                    </a:cubicBezTo>
                    <a:cubicBezTo>
                      <a:pt x="1505" y="4942"/>
                      <a:pt x="1572" y="3878"/>
                      <a:pt x="1876" y="3225"/>
                    </a:cubicBezTo>
                    <a:cubicBezTo>
                      <a:pt x="2177" y="2572"/>
                      <a:pt x="4258" y="2295"/>
                      <a:pt x="4258" y="2295"/>
                    </a:cubicBezTo>
                    <a:cubicBezTo>
                      <a:pt x="4686" y="1983"/>
                      <a:pt x="5014" y="1286"/>
                      <a:pt x="5014" y="1286"/>
                    </a:cubicBezTo>
                    <a:lnTo>
                      <a:pt x="5014" y="1286"/>
                    </a:lnTo>
                    <a:cubicBezTo>
                      <a:pt x="5014" y="1286"/>
                      <a:pt x="4514" y="1469"/>
                      <a:pt x="4127" y="1469"/>
                    </a:cubicBezTo>
                    <a:cubicBezTo>
                      <a:pt x="4017" y="1469"/>
                      <a:pt x="3917" y="1454"/>
                      <a:pt x="3839" y="1417"/>
                    </a:cubicBezTo>
                    <a:cubicBezTo>
                      <a:pt x="4211" y="1073"/>
                      <a:pt x="4191" y="372"/>
                      <a:pt x="4191" y="372"/>
                    </a:cubicBezTo>
                    <a:lnTo>
                      <a:pt x="4191" y="372"/>
                    </a:lnTo>
                    <a:cubicBezTo>
                      <a:pt x="4191" y="372"/>
                      <a:pt x="3504" y="959"/>
                      <a:pt x="3177" y="959"/>
                    </a:cubicBezTo>
                    <a:cubicBezTo>
                      <a:pt x="3154" y="959"/>
                      <a:pt x="3134" y="956"/>
                      <a:pt x="3115" y="950"/>
                    </a:cubicBezTo>
                    <a:cubicBezTo>
                      <a:pt x="3352" y="697"/>
                      <a:pt x="3439" y="333"/>
                      <a:pt x="3341" y="0"/>
                    </a:cubicBezTo>
                    <a:close/>
                  </a:path>
                </a:pathLst>
              </a:custGeom>
              <a:solidFill>
                <a:srgbClr val="8423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62"/>
              <p:cNvSpPr/>
              <p:nvPr/>
            </p:nvSpPr>
            <p:spPr>
              <a:xfrm>
                <a:off x="2693325" y="4417675"/>
                <a:ext cx="21975" cy="30925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237" extrusionOk="0">
                    <a:moveTo>
                      <a:pt x="430" y="1"/>
                    </a:moveTo>
                    <a:cubicBezTo>
                      <a:pt x="303" y="1"/>
                      <a:pt x="186" y="77"/>
                      <a:pt x="135" y="323"/>
                    </a:cubicBezTo>
                    <a:cubicBezTo>
                      <a:pt x="1" y="976"/>
                      <a:pt x="725" y="1237"/>
                      <a:pt x="725" y="1237"/>
                    </a:cubicBezTo>
                    <a:lnTo>
                      <a:pt x="879" y="212"/>
                    </a:lnTo>
                    <a:cubicBezTo>
                      <a:pt x="879" y="212"/>
                      <a:pt x="642" y="1"/>
                      <a:pt x="430" y="1"/>
                    </a:cubicBezTo>
                    <a:close/>
                  </a:path>
                </a:pathLst>
              </a:custGeom>
              <a:solidFill>
                <a:srgbClr val="D860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62"/>
              <p:cNvSpPr/>
              <p:nvPr/>
            </p:nvSpPr>
            <p:spPr>
              <a:xfrm>
                <a:off x="2643375" y="4571650"/>
                <a:ext cx="113975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943" extrusionOk="0">
                    <a:moveTo>
                      <a:pt x="174" y="0"/>
                    </a:moveTo>
                    <a:lnTo>
                      <a:pt x="0" y="677"/>
                    </a:lnTo>
                    <a:cubicBezTo>
                      <a:pt x="0" y="677"/>
                      <a:pt x="590" y="851"/>
                      <a:pt x="2129" y="934"/>
                    </a:cubicBezTo>
                    <a:cubicBezTo>
                      <a:pt x="2252" y="940"/>
                      <a:pt x="2389" y="943"/>
                      <a:pt x="2533" y="943"/>
                    </a:cubicBezTo>
                    <a:cubicBezTo>
                      <a:pt x="3370" y="943"/>
                      <a:pt x="4448" y="851"/>
                      <a:pt x="4448" y="851"/>
                    </a:cubicBezTo>
                    <a:lnTo>
                      <a:pt x="4559" y="166"/>
                    </a:lnTo>
                    <a:lnTo>
                      <a:pt x="3166" y="166"/>
                    </a:lnTo>
                    <a:cubicBezTo>
                      <a:pt x="2319" y="166"/>
                      <a:pt x="174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62"/>
              <p:cNvSpPr/>
              <p:nvPr/>
            </p:nvSpPr>
            <p:spPr>
              <a:xfrm>
                <a:off x="2475425" y="4512750"/>
                <a:ext cx="156600" cy="136575"/>
              </a:xfrm>
              <a:custGeom>
                <a:avLst/>
                <a:gdLst/>
                <a:ahLst/>
                <a:cxnLst/>
                <a:rect l="l" t="t" r="r" b="b"/>
                <a:pathLst>
                  <a:path w="6264" h="5463" extrusionOk="0">
                    <a:moveTo>
                      <a:pt x="1489" y="0"/>
                    </a:moveTo>
                    <a:cubicBezTo>
                      <a:pt x="748" y="0"/>
                      <a:pt x="1" y="113"/>
                      <a:pt x="269" y="603"/>
                    </a:cubicBezTo>
                    <a:cubicBezTo>
                      <a:pt x="1258" y="2419"/>
                      <a:pt x="3846" y="2835"/>
                      <a:pt x="3984" y="2953"/>
                    </a:cubicBezTo>
                    <a:cubicBezTo>
                      <a:pt x="4237" y="3159"/>
                      <a:pt x="4138" y="3587"/>
                      <a:pt x="4293" y="3998"/>
                    </a:cubicBezTo>
                    <a:cubicBezTo>
                      <a:pt x="4443" y="4406"/>
                      <a:pt x="4870" y="4880"/>
                      <a:pt x="4870" y="4880"/>
                    </a:cubicBezTo>
                    <a:cubicBezTo>
                      <a:pt x="4870" y="4880"/>
                      <a:pt x="4852" y="4879"/>
                      <a:pt x="4820" y="4879"/>
                    </a:cubicBezTo>
                    <a:cubicBezTo>
                      <a:pt x="4700" y="4879"/>
                      <a:pt x="4397" y="4894"/>
                      <a:pt x="4226" y="5035"/>
                    </a:cubicBezTo>
                    <a:cubicBezTo>
                      <a:pt x="4008" y="5213"/>
                      <a:pt x="4285" y="5450"/>
                      <a:pt x="4617" y="5458"/>
                    </a:cubicBezTo>
                    <a:cubicBezTo>
                      <a:pt x="4671" y="5460"/>
                      <a:pt x="4736" y="5463"/>
                      <a:pt x="4806" y="5463"/>
                    </a:cubicBezTo>
                    <a:cubicBezTo>
                      <a:pt x="5170" y="5463"/>
                      <a:pt x="5704" y="5395"/>
                      <a:pt x="5903" y="4825"/>
                    </a:cubicBezTo>
                    <a:cubicBezTo>
                      <a:pt x="6263" y="3816"/>
                      <a:pt x="6236" y="3290"/>
                      <a:pt x="5187" y="2249"/>
                    </a:cubicBezTo>
                    <a:cubicBezTo>
                      <a:pt x="4138" y="1212"/>
                      <a:pt x="2742" y="81"/>
                      <a:pt x="2742" y="81"/>
                    </a:cubicBezTo>
                    <a:cubicBezTo>
                      <a:pt x="2742" y="81"/>
                      <a:pt x="2118" y="0"/>
                      <a:pt x="1489" y="0"/>
                    </a:cubicBezTo>
                    <a:close/>
                  </a:path>
                </a:pathLst>
              </a:custGeom>
              <a:solidFill>
                <a:srgbClr val="D860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62"/>
              <p:cNvSpPr/>
              <p:nvPr/>
            </p:nvSpPr>
            <p:spPr>
              <a:xfrm>
                <a:off x="2565125" y="4478075"/>
                <a:ext cx="117350" cy="25425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1017" extrusionOk="0">
                    <a:moveTo>
                      <a:pt x="3692" y="1"/>
                    </a:moveTo>
                    <a:cubicBezTo>
                      <a:pt x="3420" y="1"/>
                      <a:pt x="3148" y="10"/>
                      <a:pt x="2877" y="28"/>
                    </a:cubicBezTo>
                    <a:cubicBezTo>
                      <a:pt x="2034" y="87"/>
                      <a:pt x="0" y="582"/>
                      <a:pt x="0" y="582"/>
                    </a:cubicBezTo>
                    <a:lnTo>
                      <a:pt x="0" y="1017"/>
                    </a:lnTo>
                    <a:cubicBezTo>
                      <a:pt x="0" y="1017"/>
                      <a:pt x="891" y="803"/>
                      <a:pt x="2648" y="645"/>
                    </a:cubicBezTo>
                    <a:cubicBezTo>
                      <a:pt x="3587" y="560"/>
                      <a:pt x="4154" y="544"/>
                      <a:pt x="4446" y="544"/>
                    </a:cubicBezTo>
                    <a:cubicBezTo>
                      <a:pt x="4617" y="544"/>
                      <a:pt x="4693" y="550"/>
                      <a:pt x="4693" y="550"/>
                    </a:cubicBezTo>
                    <a:lnTo>
                      <a:pt x="4507" y="28"/>
                    </a:lnTo>
                    <a:cubicBezTo>
                      <a:pt x="4236" y="10"/>
                      <a:pt x="3964" y="1"/>
                      <a:pt x="36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62"/>
              <p:cNvSpPr/>
              <p:nvPr/>
            </p:nvSpPr>
            <p:spPr>
              <a:xfrm>
                <a:off x="2745250" y="4487050"/>
                <a:ext cx="1130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572" extrusionOk="0">
                    <a:moveTo>
                      <a:pt x="4369" y="1"/>
                    </a:moveTo>
                    <a:cubicBezTo>
                      <a:pt x="4369" y="1"/>
                      <a:pt x="2446" y="40"/>
                      <a:pt x="1896" y="64"/>
                    </a:cubicBezTo>
                    <a:cubicBezTo>
                      <a:pt x="1816" y="67"/>
                      <a:pt x="1728" y="68"/>
                      <a:pt x="1634" y="68"/>
                    </a:cubicBezTo>
                    <a:cubicBezTo>
                      <a:pt x="951" y="68"/>
                      <a:pt x="1" y="1"/>
                      <a:pt x="1" y="1"/>
                    </a:cubicBezTo>
                    <a:lnTo>
                      <a:pt x="1" y="1"/>
                    </a:lnTo>
                    <a:lnTo>
                      <a:pt x="29" y="496"/>
                    </a:lnTo>
                    <a:cubicBezTo>
                      <a:pt x="620" y="546"/>
                      <a:pt x="1217" y="571"/>
                      <a:pt x="1815" y="571"/>
                    </a:cubicBezTo>
                    <a:cubicBezTo>
                      <a:pt x="1965" y="571"/>
                      <a:pt x="2115" y="570"/>
                      <a:pt x="2264" y="567"/>
                    </a:cubicBezTo>
                    <a:cubicBezTo>
                      <a:pt x="3364" y="539"/>
                      <a:pt x="4520" y="452"/>
                      <a:pt x="4520" y="452"/>
                    </a:cubicBezTo>
                    <a:lnTo>
                      <a:pt x="43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62"/>
              <p:cNvSpPr/>
              <p:nvPr/>
            </p:nvSpPr>
            <p:spPr>
              <a:xfrm>
                <a:off x="2651875" y="4550575"/>
                <a:ext cx="306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499" extrusionOk="0">
                    <a:moveTo>
                      <a:pt x="88" y="0"/>
                    </a:moveTo>
                    <a:cubicBezTo>
                      <a:pt x="72" y="139"/>
                      <a:pt x="44" y="273"/>
                      <a:pt x="1" y="408"/>
                    </a:cubicBezTo>
                    <a:lnTo>
                      <a:pt x="1223" y="499"/>
                    </a:lnTo>
                    <a:lnTo>
                      <a:pt x="1223" y="71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62"/>
              <p:cNvSpPr/>
              <p:nvPr/>
            </p:nvSpPr>
            <p:spPr>
              <a:xfrm>
                <a:off x="2548600" y="4672050"/>
                <a:ext cx="90650" cy="118525"/>
              </a:xfrm>
              <a:custGeom>
                <a:avLst/>
                <a:gdLst/>
                <a:ahLst/>
                <a:cxnLst/>
                <a:rect l="l" t="t" r="r" b="b"/>
                <a:pathLst>
                  <a:path w="3626" h="4741" extrusionOk="0">
                    <a:moveTo>
                      <a:pt x="661" y="0"/>
                    </a:moveTo>
                    <a:cubicBezTo>
                      <a:pt x="661" y="0"/>
                      <a:pt x="1" y="954"/>
                      <a:pt x="1" y="1967"/>
                    </a:cubicBezTo>
                    <a:cubicBezTo>
                      <a:pt x="1" y="3229"/>
                      <a:pt x="3186" y="4740"/>
                      <a:pt x="3186" y="4740"/>
                    </a:cubicBezTo>
                    <a:lnTo>
                      <a:pt x="3625" y="4475"/>
                    </a:lnTo>
                    <a:cubicBezTo>
                      <a:pt x="3625" y="4475"/>
                      <a:pt x="1057" y="2817"/>
                      <a:pt x="752" y="2287"/>
                    </a:cubicBezTo>
                    <a:cubicBezTo>
                      <a:pt x="444" y="1765"/>
                      <a:pt x="990" y="166"/>
                      <a:pt x="990" y="166"/>
                    </a:cubicBez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59" name="Google Shape;3459;p62"/>
            <p:cNvGrpSpPr/>
            <p:nvPr/>
          </p:nvGrpSpPr>
          <p:grpSpPr>
            <a:xfrm>
              <a:off x="4613509" y="2608923"/>
              <a:ext cx="224576" cy="219728"/>
              <a:chOff x="6816275" y="3178227"/>
              <a:chExt cx="1614495" cy="1579642"/>
            </a:xfrm>
          </p:grpSpPr>
          <p:sp>
            <p:nvSpPr>
              <p:cNvPr id="3460" name="Google Shape;3460;p62"/>
              <p:cNvSpPr/>
              <p:nvPr/>
            </p:nvSpPr>
            <p:spPr>
              <a:xfrm>
                <a:off x="6833698" y="3178227"/>
                <a:ext cx="1579520" cy="1579528"/>
              </a:xfrm>
              <a:custGeom>
                <a:avLst/>
                <a:gdLst/>
                <a:ahLst/>
                <a:cxnLst/>
                <a:rect l="l" t="t" r="r" b="b"/>
                <a:pathLst>
                  <a:path w="209416" h="209417" extrusionOk="0">
                    <a:moveTo>
                      <a:pt x="104711" y="1"/>
                    </a:moveTo>
                    <a:cubicBezTo>
                      <a:pt x="76937" y="1"/>
                      <a:pt x="50306" y="11036"/>
                      <a:pt x="30668" y="30669"/>
                    </a:cubicBezTo>
                    <a:cubicBezTo>
                      <a:pt x="11036" y="50306"/>
                      <a:pt x="1" y="76937"/>
                      <a:pt x="1" y="104711"/>
                    </a:cubicBezTo>
                    <a:cubicBezTo>
                      <a:pt x="1" y="132480"/>
                      <a:pt x="11036" y="159110"/>
                      <a:pt x="30668" y="178748"/>
                    </a:cubicBezTo>
                    <a:cubicBezTo>
                      <a:pt x="50306" y="198386"/>
                      <a:pt x="76937" y="209416"/>
                      <a:pt x="104711" y="209416"/>
                    </a:cubicBezTo>
                    <a:cubicBezTo>
                      <a:pt x="132480" y="209416"/>
                      <a:pt x="159110" y="198386"/>
                      <a:pt x="178748" y="178748"/>
                    </a:cubicBezTo>
                    <a:cubicBezTo>
                      <a:pt x="198385" y="159110"/>
                      <a:pt x="209415" y="132480"/>
                      <a:pt x="209415" y="104711"/>
                    </a:cubicBezTo>
                    <a:cubicBezTo>
                      <a:pt x="209415" y="76937"/>
                      <a:pt x="198385" y="50306"/>
                      <a:pt x="178748" y="30669"/>
                    </a:cubicBezTo>
                    <a:cubicBezTo>
                      <a:pt x="159110" y="11036"/>
                      <a:pt x="132480" y="1"/>
                      <a:pt x="1047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62"/>
              <p:cNvSpPr/>
              <p:nvPr/>
            </p:nvSpPr>
            <p:spPr>
              <a:xfrm>
                <a:off x="6921672" y="3553294"/>
                <a:ext cx="1504653" cy="1204575"/>
              </a:xfrm>
              <a:custGeom>
                <a:avLst/>
                <a:gdLst/>
                <a:ahLst/>
                <a:cxnLst/>
                <a:rect l="l" t="t" r="r" b="b"/>
                <a:pathLst>
                  <a:path w="199490" h="159705" extrusionOk="0">
                    <a:moveTo>
                      <a:pt x="182157" y="1"/>
                    </a:moveTo>
                    <a:cubicBezTo>
                      <a:pt x="175060" y="38037"/>
                      <a:pt x="150124" y="115112"/>
                      <a:pt x="64617" y="115112"/>
                    </a:cubicBezTo>
                    <a:cubicBezTo>
                      <a:pt x="46072" y="115112"/>
                      <a:pt x="24679" y="111486"/>
                      <a:pt x="0" y="103051"/>
                    </a:cubicBezTo>
                    <a:lnTo>
                      <a:pt x="0" y="103051"/>
                    </a:lnTo>
                    <a:cubicBezTo>
                      <a:pt x="15859" y="133669"/>
                      <a:pt x="46487" y="155830"/>
                      <a:pt x="83374" y="159251"/>
                    </a:cubicBezTo>
                    <a:cubicBezTo>
                      <a:pt x="86661" y="159555"/>
                      <a:pt x="89926" y="159705"/>
                      <a:pt x="93163" y="159705"/>
                    </a:cubicBezTo>
                    <a:cubicBezTo>
                      <a:pt x="146632" y="159705"/>
                      <a:pt x="192269" y="118954"/>
                      <a:pt x="197303" y="64656"/>
                    </a:cubicBezTo>
                    <a:cubicBezTo>
                      <a:pt x="199490" y="41116"/>
                      <a:pt x="193703" y="18674"/>
                      <a:pt x="182157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62"/>
              <p:cNvSpPr/>
              <p:nvPr/>
            </p:nvSpPr>
            <p:spPr>
              <a:xfrm>
                <a:off x="6816275" y="3183431"/>
                <a:ext cx="1614495" cy="1569202"/>
              </a:xfrm>
              <a:custGeom>
                <a:avLst/>
                <a:gdLst/>
                <a:ahLst/>
                <a:cxnLst/>
                <a:rect l="l" t="t" r="r" b="b"/>
                <a:pathLst>
                  <a:path w="214053" h="208048" extrusionOk="0">
                    <a:moveTo>
                      <a:pt x="94993" y="0"/>
                    </a:moveTo>
                    <a:lnTo>
                      <a:pt x="94993" y="0"/>
                    </a:lnTo>
                    <a:cubicBezTo>
                      <a:pt x="72484" y="2580"/>
                      <a:pt x="51910" y="12376"/>
                      <a:pt x="35889" y="27203"/>
                    </a:cubicBezTo>
                    <a:lnTo>
                      <a:pt x="70611" y="30427"/>
                    </a:lnTo>
                    <a:lnTo>
                      <a:pt x="86946" y="65940"/>
                    </a:lnTo>
                    <a:lnTo>
                      <a:pt x="64370" y="97836"/>
                    </a:lnTo>
                    <a:lnTo>
                      <a:pt x="25431" y="94230"/>
                    </a:lnTo>
                    <a:lnTo>
                      <a:pt x="10862" y="62559"/>
                    </a:lnTo>
                    <a:cubicBezTo>
                      <a:pt x="2086" y="82937"/>
                      <a:pt x="0" y="105574"/>
                      <a:pt x="4913" y="127214"/>
                    </a:cubicBezTo>
                    <a:lnTo>
                      <a:pt x="25094" y="98705"/>
                    </a:lnTo>
                    <a:lnTo>
                      <a:pt x="64028" y="102316"/>
                    </a:lnTo>
                    <a:lnTo>
                      <a:pt x="80346" y="137801"/>
                    </a:lnTo>
                    <a:lnTo>
                      <a:pt x="57753" y="169725"/>
                    </a:lnTo>
                    <a:lnTo>
                      <a:pt x="23003" y="166501"/>
                    </a:lnTo>
                    <a:lnTo>
                      <a:pt x="23003" y="166501"/>
                    </a:lnTo>
                    <a:cubicBezTo>
                      <a:pt x="36029" y="183997"/>
                      <a:pt x="54433" y="197393"/>
                      <a:pt x="76050" y="204061"/>
                    </a:cubicBezTo>
                    <a:lnTo>
                      <a:pt x="61442" y="172294"/>
                    </a:lnTo>
                    <a:lnTo>
                      <a:pt x="84013" y="140414"/>
                    </a:lnTo>
                    <a:lnTo>
                      <a:pt x="122969" y="144026"/>
                    </a:lnTo>
                    <a:lnTo>
                      <a:pt x="139287" y="179499"/>
                    </a:lnTo>
                    <a:lnTo>
                      <a:pt x="119071" y="208048"/>
                    </a:lnTo>
                    <a:cubicBezTo>
                      <a:pt x="141541" y="205468"/>
                      <a:pt x="162098" y="195688"/>
                      <a:pt x="178108" y="180884"/>
                    </a:cubicBezTo>
                    <a:lnTo>
                      <a:pt x="143392" y="177671"/>
                    </a:lnTo>
                    <a:lnTo>
                      <a:pt x="127051" y="142153"/>
                    </a:lnTo>
                    <a:lnTo>
                      <a:pt x="149638" y="110257"/>
                    </a:lnTo>
                    <a:lnTo>
                      <a:pt x="188566" y="113868"/>
                    </a:lnTo>
                    <a:lnTo>
                      <a:pt x="203146" y="145557"/>
                    </a:lnTo>
                    <a:cubicBezTo>
                      <a:pt x="211955" y="125162"/>
                      <a:pt x="214053" y="102490"/>
                      <a:pt x="209135" y="80828"/>
                    </a:cubicBezTo>
                    <a:lnTo>
                      <a:pt x="209135" y="80828"/>
                    </a:lnTo>
                    <a:lnTo>
                      <a:pt x="188903" y="109388"/>
                    </a:lnTo>
                    <a:lnTo>
                      <a:pt x="150020" y="105788"/>
                    </a:lnTo>
                    <a:lnTo>
                      <a:pt x="133685" y="70269"/>
                    </a:lnTo>
                    <a:lnTo>
                      <a:pt x="156278" y="38367"/>
                    </a:lnTo>
                    <a:lnTo>
                      <a:pt x="191078" y="41597"/>
                    </a:lnTo>
                    <a:cubicBezTo>
                      <a:pt x="178052" y="24074"/>
                      <a:pt x="159631" y="10660"/>
                      <a:pt x="137986" y="3987"/>
                    </a:cubicBezTo>
                    <a:lnTo>
                      <a:pt x="137986" y="3987"/>
                    </a:lnTo>
                    <a:lnTo>
                      <a:pt x="152594" y="35738"/>
                    </a:lnTo>
                    <a:lnTo>
                      <a:pt x="129989" y="67678"/>
                    </a:lnTo>
                    <a:lnTo>
                      <a:pt x="91095" y="64067"/>
                    </a:lnTo>
                    <a:lnTo>
                      <a:pt x="74772" y="28565"/>
                    </a:lnTo>
                    <a:lnTo>
                      <a:pt x="949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3" name="Google Shape;3463;p62"/>
            <p:cNvGrpSpPr/>
            <p:nvPr/>
          </p:nvGrpSpPr>
          <p:grpSpPr>
            <a:xfrm>
              <a:off x="6580389" y="3515263"/>
              <a:ext cx="1096722" cy="1501897"/>
              <a:chOff x="6580389" y="3515263"/>
              <a:chExt cx="1096722" cy="1501897"/>
            </a:xfrm>
          </p:grpSpPr>
          <p:grpSp>
            <p:nvGrpSpPr>
              <p:cNvPr id="3464" name="Google Shape;3464;p62"/>
              <p:cNvGrpSpPr/>
              <p:nvPr/>
            </p:nvGrpSpPr>
            <p:grpSpPr>
              <a:xfrm>
                <a:off x="6580389" y="3515263"/>
                <a:ext cx="1096722" cy="1501897"/>
                <a:chOff x="4748300" y="4315675"/>
                <a:chExt cx="631425" cy="864650"/>
              </a:xfrm>
            </p:grpSpPr>
            <p:sp>
              <p:nvSpPr>
                <p:cNvPr id="3465" name="Google Shape;3465;p62"/>
                <p:cNvSpPr/>
                <p:nvPr/>
              </p:nvSpPr>
              <p:spPr>
                <a:xfrm>
                  <a:off x="4769575" y="4557300"/>
                  <a:ext cx="82525" cy="13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1" h="5218" extrusionOk="0">
                      <a:moveTo>
                        <a:pt x="1880" y="0"/>
                      </a:moveTo>
                      <a:cubicBezTo>
                        <a:pt x="1880" y="0"/>
                        <a:pt x="1563" y="1947"/>
                        <a:pt x="586" y="3443"/>
                      </a:cubicBezTo>
                      <a:cubicBezTo>
                        <a:pt x="63" y="4234"/>
                        <a:pt x="0" y="4681"/>
                        <a:pt x="392" y="4930"/>
                      </a:cubicBezTo>
                      <a:cubicBezTo>
                        <a:pt x="710" y="5131"/>
                        <a:pt x="976" y="5217"/>
                        <a:pt x="1186" y="5217"/>
                      </a:cubicBezTo>
                      <a:cubicBezTo>
                        <a:pt x="1513" y="5217"/>
                        <a:pt x="1702" y="5007"/>
                        <a:pt x="1733" y="4693"/>
                      </a:cubicBezTo>
                      <a:cubicBezTo>
                        <a:pt x="2378" y="4539"/>
                        <a:pt x="1753" y="3732"/>
                        <a:pt x="1832" y="3593"/>
                      </a:cubicBezTo>
                      <a:lnTo>
                        <a:pt x="3300" y="1140"/>
                      </a:lnTo>
                      <a:lnTo>
                        <a:pt x="1880" y="0"/>
                      </a:lnTo>
                      <a:close/>
                    </a:path>
                  </a:pathLst>
                </a:custGeom>
                <a:solidFill>
                  <a:srgbClr val="BC4E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6" name="Google Shape;3466;p62"/>
                <p:cNvSpPr/>
                <p:nvPr/>
              </p:nvSpPr>
              <p:spPr>
                <a:xfrm>
                  <a:off x="4759975" y="4728425"/>
                  <a:ext cx="191425" cy="29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1953" extrusionOk="0">
                      <a:moveTo>
                        <a:pt x="2244" y="1"/>
                      </a:moveTo>
                      <a:cubicBezTo>
                        <a:pt x="2244" y="1"/>
                        <a:pt x="1405" y="1188"/>
                        <a:pt x="637" y="1943"/>
                      </a:cubicBezTo>
                      <a:cubicBezTo>
                        <a:pt x="218" y="2355"/>
                        <a:pt x="206" y="3071"/>
                        <a:pt x="87" y="3574"/>
                      </a:cubicBezTo>
                      <a:cubicBezTo>
                        <a:pt x="0" y="3965"/>
                        <a:pt x="68" y="4444"/>
                        <a:pt x="269" y="4717"/>
                      </a:cubicBezTo>
                      <a:cubicBezTo>
                        <a:pt x="736" y="5350"/>
                        <a:pt x="1041" y="5651"/>
                        <a:pt x="2101" y="6913"/>
                      </a:cubicBezTo>
                      <a:cubicBezTo>
                        <a:pt x="3158" y="8175"/>
                        <a:pt x="5346" y="10348"/>
                        <a:pt x="5757" y="11258"/>
                      </a:cubicBezTo>
                      <a:cubicBezTo>
                        <a:pt x="6022" y="11849"/>
                        <a:pt x="6745" y="11953"/>
                        <a:pt x="7218" y="11953"/>
                      </a:cubicBezTo>
                      <a:cubicBezTo>
                        <a:pt x="7474" y="11953"/>
                        <a:pt x="7657" y="11923"/>
                        <a:pt x="7657" y="11923"/>
                      </a:cubicBezTo>
                      <a:cubicBezTo>
                        <a:pt x="7657" y="11923"/>
                        <a:pt x="6794" y="9529"/>
                        <a:pt x="6339" y="8579"/>
                      </a:cubicBezTo>
                      <a:cubicBezTo>
                        <a:pt x="5789" y="7439"/>
                        <a:pt x="4653" y="4658"/>
                        <a:pt x="3526" y="4179"/>
                      </a:cubicBezTo>
                      <a:cubicBezTo>
                        <a:pt x="4669" y="3396"/>
                        <a:pt x="6537" y="1805"/>
                        <a:pt x="6537" y="1805"/>
                      </a:cubicBezTo>
                      <a:lnTo>
                        <a:pt x="2244" y="1"/>
                      </a:lnTo>
                      <a:close/>
                    </a:path>
                  </a:pathLst>
                </a:custGeom>
                <a:solidFill>
                  <a:srgbClr val="D860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7" name="Google Shape;3467;p62"/>
                <p:cNvSpPr/>
                <p:nvPr/>
              </p:nvSpPr>
              <p:spPr>
                <a:xfrm>
                  <a:off x="5032300" y="4768975"/>
                  <a:ext cx="329125" cy="3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5" h="12782" extrusionOk="0">
                      <a:moveTo>
                        <a:pt x="2663" y="1"/>
                      </a:moveTo>
                      <a:lnTo>
                        <a:pt x="0" y="2735"/>
                      </a:lnTo>
                      <a:cubicBezTo>
                        <a:pt x="0" y="2735"/>
                        <a:pt x="1346" y="4737"/>
                        <a:pt x="2248" y="5746"/>
                      </a:cubicBezTo>
                      <a:cubicBezTo>
                        <a:pt x="2849" y="6423"/>
                        <a:pt x="3597" y="6779"/>
                        <a:pt x="4412" y="7151"/>
                      </a:cubicBezTo>
                      <a:cubicBezTo>
                        <a:pt x="4820" y="7333"/>
                        <a:pt x="5560" y="7938"/>
                        <a:pt x="6129" y="8330"/>
                      </a:cubicBezTo>
                      <a:cubicBezTo>
                        <a:pt x="7843" y="9497"/>
                        <a:pt x="11701" y="12781"/>
                        <a:pt x="11701" y="12781"/>
                      </a:cubicBezTo>
                      <a:lnTo>
                        <a:pt x="13165" y="11923"/>
                      </a:lnTo>
                      <a:cubicBezTo>
                        <a:pt x="13165" y="11923"/>
                        <a:pt x="10379" y="9094"/>
                        <a:pt x="9433" y="7606"/>
                      </a:cubicBezTo>
                      <a:cubicBezTo>
                        <a:pt x="8326" y="5861"/>
                        <a:pt x="6707" y="4911"/>
                        <a:pt x="5611" y="4247"/>
                      </a:cubicBezTo>
                      <a:cubicBezTo>
                        <a:pt x="4511" y="3582"/>
                        <a:pt x="2663" y="1"/>
                        <a:pt x="2663" y="1"/>
                      </a:cubicBezTo>
                      <a:close/>
                    </a:path>
                  </a:pathLst>
                </a:custGeom>
                <a:solidFill>
                  <a:srgbClr val="D860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8" name="Google Shape;3468;p62"/>
                <p:cNvSpPr/>
                <p:nvPr/>
              </p:nvSpPr>
              <p:spPr>
                <a:xfrm>
                  <a:off x="4792225" y="4642800"/>
                  <a:ext cx="350600" cy="21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4" h="8776" extrusionOk="0">
                      <a:moveTo>
                        <a:pt x="7107" y="1"/>
                      </a:moveTo>
                      <a:cubicBezTo>
                        <a:pt x="5390" y="1"/>
                        <a:pt x="3023" y="826"/>
                        <a:pt x="3023" y="826"/>
                      </a:cubicBezTo>
                      <a:lnTo>
                        <a:pt x="1484" y="2737"/>
                      </a:lnTo>
                      <a:lnTo>
                        <a:pt x="0" y="4494"/>
                      </a:lnTo>
                      <a:cubicBezTo>
                        <a:pt x="0" y="4494"/>
                        <a:pt x="1915" y="4522"/>
                        <a:pt x="2932" y="5546"/>
                      </a:cubicBezTo>
                      <a:cubicBezTo>
                        <a:pt x="4115" y="6734"/>
                        <a:pt x="4238" y="7287"/>
                        <a:pt x="4238" y="7287"/>
                      </a:cubicBezTo>
                      <a:lnTo>
                        <a:pt x="6113" y="5451"/>
                      </a:lnTo>
                      <a:cubicBezTo>
                        <a:pt x="6113" y="5451"/>
                        <a:pt x="6806" y="6009"/>
                        <a:pt x="7799" y="6912"/>
                      </a:cubicBezTo>
                      <a:cubicBezTo>
                        <a:pt x="8436" y="7497"/>
                        <a:pt x="9042" y="8118"/>
                        <a:pt x="9603" y="8775"/>
                      </a:cubicBezTo>
                      <a:cubicBezTo>
                        <a:pt x="9603" y="8775"/>
                        <a:pt x="11404" y="8609"/>
                        <a:pt x="12401" y="7885"/>
                      </a:cubicBezTo>
                      <a:cubicBezTo>
                        <a:pt x="12971" y="7473"/>
                        <a:pt x="13513" y="7022"/>
                        <a:pt x="14023" y="6536"/>
                      </a:cubicBezTo>
                      <a:cubicBezTo>
                        <a:pt x="14023" y="6536"/>
                        <a:pt x="9742" y="1431"/>
                        <a:pt x="8547" y="379"/>
                      </a:cubicBezTo>
                      <a:cubicBezTo>
                        <a:pt x="8235" y="103"/>
                        <a:pt x="7711" y="1"/>
                        <a:pt x="71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9" name="Google Shape;3469;p62"/>
                <p:cNvSpPr/>
                <p:nvPr/>
              </p:nvSpPr>
              <p:spPr>
                <a:xfrm>
                  <a:off x="4994025" y="4680450"/>
                  <a:ext cx="137900" cy="1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6" h="5865" extrusionOk="0">
                      <a:moveTo>
                        <a:pt x="590" y="1"/>
                      </a:moveTo>
                      <a:lnTo>
                        <a:pt x="0" y="289"/>
                      </a:lnTo>
                      <a:cubicBezTo>
                        <a:pt x="0" y="289"/>
                        <a:pt x="1800" y="2011"/>
                        <a:pt x="2707" y="3059"/>
                      </a:cubicBezTo>
                      <a:cubicBezTo>
                        <a:pt x="3609" y="4108"/>
                        <a:pt x="5002" y="5865"/>
                        <a:pt x="5002" y="5865"/>
                      </a:cubicBezTo>
                      <a:lnTo>
                        <a:pt x="5516" y="5425"/>
                      </a:lnTo>
                      <a:cubicBezTo>
                        <a:pt x="5516" y="5425"/>
                        <a:pt x="3636" y="3059"/>
                        <a:pt x="2493" y="1916"/>
                      </a:cubicBezTo>
                      <a:cubicBezTo>
                        <a:pt x="1349" y="776"/>
                        <a:pt x="590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0" name="Google Shape;3470;p62"/>
                <p:cNvSpPr/>
                <p:nvPr/>
              </p:nvSpPr>
              <p:spPr>
                <a:xfrm>
                  <a:off x="4750675" y="4443825"/>
                  <a:ext cx="276200" cy="27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8" h="10970" extrusionOk="0">
                      <a:moveTo>
                        <a:pt x="5600" y="0"/>
                      </a:moveTo>
                      <a:cubicBezTo>
                        <a:pt x="4290" y="0"/>
                        <a:pt x="3069" y="365"/>
                        <a:pt x="2513" y="472"/>
                      </a:cubicBezTo>
                      <a:cubicBezTo>
                        <a:pt x="2216" y="527"/>
                        <a:pt x="910" y="844"/>
                        <a:pt x="455" y="1671"/>
                      </a:cubicBezTo>
                      <a:cubicBezTo>
                        <a:pt x="0" y="2494"/>
                        <a:pt x="1452" y="2949"/>
                        <a:pt x="1670" y="3712"/>
                      </a:cubicBezTo>
                      <a:cubicBezTo>
                        <a:pt x="1888" y="4472"/>
                        <a:pt x="2272" y="5964"/>
                        <a:pt x="3320" y="7076"/>
                      </a:cubicBezTo>
                      <a:cubicBezTo>
                        <a:pt x="3763" y="7550"/>
                        <a:pt x="4317" y="8093"/>
                        <a:pt x="4159" y="8662"/>
                      </a:cubicBezTo>
                      <a:cubicBezTo>
                        <a:pt x="4001" y="9232"/>
                        <a:pt x="4052" y="9133"/>
                        <a:pt x="4056" y="9430"/>
                      </a:cubicBezTo>
                      <a:cubicBezTo>
                        <a:pt x="4060" y="10268"/>
                        <a:pt x="6578" y="10969"/>
                        <a:pt x="7599" y="10969"/>
                      </a:cubicBezTo>
                      <a:cubicBezTo>
                        <a:pt x="7663" y="10969"/>
                        <a:pt x="7721" y="10967"/>
                        <a:pt x="7772" y="10961"/>
                      </a:cubicBezTo>
                      <a:cubicBezTo>
                        <a:pt x="8642" y="10870"/>
                        <a:pt x="11048" y="9177"/>
                        <a:pt x="11048" y="9177"/>
                      </a:cubicBezTo>
                      <a:cubicBezTo>
                        <a:pt x="11048" y="9177"/>
                        <a:pt x="9999" y="6854"/>
                        <a:pt x="9734" y="5798"/>
                      </a:cubicBezTo>
                      <a:cubicBezTo>
                        <a:pt x="9465" y="4745"/>
                        <a:pt x="9698" y="1378"/>
                        <a:pt x="7775" y="448"/>
                      </a:cubicBezTo>
                      <a:cubicBezTo>
                        <a:pt x="7089" y="114"/>
                        <a:pt x="6330" y="0"/>
                        <a:pt x="560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1" name="Google Shape;3471;p62"/>
                <p:cNvSpPr/>
                <p:nvPr/>
              </p:nvSpPr>
              <p:spPr>
                <a:xfrm>
                  <a:off x="4798950" y="4532075"/>
                  <a:ext cx="112500" cy="2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0" h="1174" extrusionOk="0">
                      <a:moveTo>
                        <a:pt x="4305" y="0"/>
                      </a:moveTo>
                      <a:cubicBezTo>
                        <a:pt x="4305" y="0"/>
                        <a:pt x="2900" y="389"/>
                        <a:pt x="827" y="389"/>
                      </a:cubicBezTo>
                      <a:cubicBezTo>
                        <a:pt x="562" y="389"/>
                        <a:pt x="286" y="383"/>
                        <a:pt x="0" y="368"/>
                      </a:cubicBezTo>
                      <a:lnTo>
                        <a:pt x="0" y="368"/>
                      </a:lnTo>
                      <a:lnTo>
                        <a:pt x="396" y="1136"/>
                      </a:lnTo>
                      <a:cubicBezTo>
                        <a:pt x="716" y="1161"/>
                        <a:pt x="1037" y="1173"/>
                        <a:pt x="1357" y="1173"/>
                      </a:cubicBezTo>
                      <a:cubicBezTo>
                        <a:pt x="1944" y="1173"/>
                        <a:pt x="2530" y="1132"/>
                        <a:pt x="3110" y="1053"/>
                      </a:cubicBezTo>
                      <a:cubicBezTo>
                        <a:pt x="4179" y="910"/>
                        <a:pt x="4499" y="756"/>
                        <a:pt x="4499" y="756"/>
                      </a:cubicBezTo>
                      <a:lnTo>
                        <a:pt x="430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2" name="Google Shape;3472;p62"/>
                <p:cNvSpPr/>
                <p:nvPr/>
              </p:nvSpPr>
              <p:spPr>
                <a:xfrm>
                  <a:off x="4813475" y="4442025"/>
                  <a:ext cx="75800" cy="6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" h="2634" extrusionOk="0">
                      <a:moveTo>
                        <a:pt x="2345" y="1"/>
                      </a:moveTo>
                      <a:cubicBezTo>
                        <a:pt x="1824" y="1"/>
                        <a:pt x="994" y="95"/>
                        <a:pt x="1" y="544"/>
                      </a:cubicBezTo>
                      <a:cubicBezTo>
                        <a:pt x="191" y="813"/>
                        <a:pt x="310" y="1129"/>
                        <a:pt x="341" y="1458"/>
                      </a:cubicBezTo>
                      <a:cubicBezTo>
                        <a:pt x="392" y="1992"/>
                        <a:pt x="128" y="2633"/>
                        <a:pt x="1047" y="2633"/>
                      </a:cubicBezTo>
                      <a:cubicBezTo>
                        <a:pt x="1061" y="2633"/>
                        <a:pt x="1075" y="2633"/>
                        <a:pt x="1089" y="2633"/>
                      </a:cubicBezTo>
                      <a:cubicBezTo>
                        <a:pt x="2058" y="2613"/>
                        <a:pt x="2529" y="1929"/>
                        <a:pt x="2755" y="1256"/>
                      </a:cubicBezTo>
                      <a:cubicBezTo>
                        <a:pt x="3032" y="457"/>
                        <a:pt x="2933" y="49"/>
                        <a:pt x="2933" y="49"/>
                      </a:cubicBezTo>
                      <a:cubicBezTo>
                        <a:pt x="2933" y="49"/>
                        <a:pt x="2719" y="1"/>
                        <a:pt x="23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3" name="Google Shape;3473;p62"/>
                <p:cNvSpPr/>
                <p:nvPr/>
              </p:nvSpPr>
              <p:spPr>
                <a:xfrm>
                  <a:off x="4759975" y="4322900"/>
                  <a:ext cx="119025" cy="16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1" h="6738" extrusionOk="0">
                      <a:moveTo>
                        <a:pt x="2718" y="0"/>
                      </a:moveTo>
                      <a:cubicBezTo>
                        <a:pt x="1916" y="0"/>
                        <a:pt x="1080" y="303"/>
                        <a:pt x="807" y="541"/>
                      </a:cubicBezTo>
                      <a:cubicBezTo>
                        <a:pt x="400" y="901"/>
                        <a:pt x="313" y="1114"/>
                        <a:pt x="254" y="1550"/>
                      </a:cubicBezTo>
                      <a:cubicBezTo>
                        <a:pt x="198" y="1985"/>
                        <a:pt x="242" y="2278"/>
                        <a:pt x="447" y="2681"/>
                      </a:cubicBezTo>
                      <a:cubicBezTo>
                        <a:pt x="550" y="2879"/>
                        <a:pt x="64" y="3572"/>
                        <a:pt x="24" y="3900"/>
                      </a:cubicBezTo>
                      <a:cubicBezTo>
                        <a:pt x="0" y="4094"/>
                        <a:pt x="487" y="4042"/>
                        <a:pt x="562" y="4213"/>
                      </a:cubicBezTo>
                      <a:cubicBezTo>
                        <a:pt x="594" y="4276"/>
                        <a:pt x="443" y="4343"/>
                        <a:pt x="527" y="4470"/>
                      </a:cubicBezTo>
                      <a:cubicBezTo>
                        <a:pt x="614" y="4592"/>
                        <a:pt x="705" y="4533"/>
                        <a:pt x="740" y="4592"/>
                      </a:cubicBezTo>
                      <a:cubicBezTo>
                        <a:pt x="776" y="4652"/>
                        <a:pt x="602" y="4794"/>
                        <a:pt x="792" y="4834"/>
                      </a:cubicBezTo>
                      <a:cubicBezTo>
                        <a:pt x="1042" y="4887"/>
                        <a:pt x="1041" y="5350"/>
                        <a:pt x="1342" y="5350"/>
                      </a:cubicBezTo>
                      <a:cubicBezTo>
                        <a:pt x="1378" y="5350"/>
                        <a:pt x="1419" y="5343"/>
                        <a:pt x="1464" y="5328"/>
                      </a:cubicBezTo>
                      <a:cubicBezTo>
                        <a:pt x="1651" y="5266"/>
                        <a:pt x="1875" y="5200"/>
                        <a:pt x="2079" y="5200"/>
                      </a:cubicBezTo>
                      <a:cubicBezTo>
                        <a:pt x="2225" y="5200"/>
                        <a:pt x="2361" y="5234"/>
                        <a:pt x="2465" y="5328"/>
                      </a:cubicBezTo>
                      <a:cubicBezTo>
                        <a:pt x="2719" y="5558"/>
                        <a:pt x="2912" y="5922"/>
                        <a:pt x="2940" y="6737"/>
                      </a:cubicBezTo>
                      <a:cubicBezTo>
                        <a:pt x="4028" y="6737"/>
                        <a:pt x="4345" y="6314"/>
                        <a:pt x="4669" y="4790"/>
                      </a:cubicBezTo>
                      <a:cubicBezTo>
                        <a:pt x="4551" y="4616"/>
                        <a:pt x="4384" y="4315"/>
                        <a:pt x="4392" y="3987"/>
                      </a:cubicBezTo>
                      <a:cubicBezTo>
                        <a:pt x="4404" y="3271"/>
                        <a:pt x="4404" y="3255"/>
                        <a:pt x="4499" y="2729"/>
                      </a:cubicBezTo>
                      <a:cubicBezTo>
                        <a:pt x="4582" y="2258"/>
                        <a:pt x="4760" y="901"/>
                        <a:pt x="3842" y="287"/>
                      </a:cubicBezTo>
                      <a:cubicBezTo>
                        <a:pt x="3530" y="80"/>
                        <a:pt x="3128" y="0"/>
                        <a:pt x="2718" y="0"/>
                      </a:cubicBezTo>
                      <a:close/>
                    </a:path>
                  </a:pathLst>
                </a:custGeom>
                <a:solidFill>
                  <a:srgbClr val="D860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4" name="Google Shape;3474;p62"/>
                <p:cNvSpPr/>
                <p:nvPr/>
              </p:nvSpPr>
              <p:spPr>
                <a:xfrm>
                  <a:off x="4748300" y="4315675"/>
                  <a:ext cx="131200" cy="11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" h="4629" extrusionOk="0">
                      <a:moveTo>
                        <a:pt x="3218" y="1"/>
                      </a:moveTo>
                      <a:cubicBezTo>
                        <a:pt x="3025" y="1"/>
                        <a:pt x="2811" y="18"/>
                        <a:pt x="2572" y="50"/>
                      </a:cubicBezTo>
                      <a:cubicBezTo>
                        <a:pt x="2061" y="118"/>
                        <a:pt x="1165" y="580"/>
                        <a:pt x="439" y="580"/>
                      </a:cubicBezTo>
                      <a:cubicBezTo>
                        <a:pt x="312" y="580"/>
                        <a:pt x="189" y="566"/>
                        <a:pt x="76" y="533"/>
                      </a:cubicBezTo>
                      <a:lnTo>
                        <a:pt x="76" y="533"/>
                      </a:lnTo>
                      <a:cubicBezTo>
                        <a:pt x="0" y="940"/>
                        <a:pt x="190" y="1320"/>
                        <a:pt x="740" y="1712"/>
                      </a:cubicBezTo>
                      <a:cubicBezTo>
                        <a:pt x="740" y="1712"/>
                        <a:pt x="881" y="1491"/>
                        <a:pt x="1678" y="1491"/>
                      </a:cubicBezTo>
                      <a:cubicBezTo>
                        <a:pt x="1818" y="1491"/>
                        <a:pt x="1978" y="1498"/>
                        <a:pt x="2161" y="1514"/>
                      </a:cubicBezTo>
                      <a:cubicBezTo>
                        <a:pt x="2667" y="2543"/>
                        <a:pt x="4017" y="3326"/>
                        <a:pt x="4017" y="3326"/>
                      </a:cubicBezTo>
                      <a:cubicBezTo>
                        <a:pt x="4017" y="3326"/>
                        <a:pt x="4123" y="4051"/>
                        <a:pt x="4935" y="4628"/>
                      </a:cubicBezTo>
                      <a:cubicBezTo>
                        <a:pt x="4784" y="3718"/>
                        <a:pt x="5247" y="2729"/>
                        <a:pt x="5010" y="1799"/>
                      </a:cubicBezTo>
                      <a:cubicBezTo>
                        <a:pt x="4673" y="495"/>
                        <a:pt x="4252" y="1"/>
                        <a:pt x="3218" y="1"/>
                      </a:cubicBezTo>
                      <a:close/>
                    </a:path>
                  </a:pathLst>
                </a:custGeom>
                <a:solidFill>
                  <a:srgbClr val="84236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5" name="Google Shape;3475;p62"/>
                <p:cNvSpPr/>
                <p:nvPr/>
              </p:nvSpPr>
              <p:spPr>
                <a:xfrm>
                  <a:off x="4820125" y="4373875"/>
                  <a:ext cx="29425" cy="3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" h="1298" extrusionOk="0">
                      <a:moveTo>
                        <a:pt x="536" y="0"/>
                      </a:moveTo>
                      <a:cubicBezTo>
                        <a:pt x="525" y="0"/>
                        <a:pt x="514" y="1"/>
                        <a:pt x="503" y="1"/>
                      </a:cubicBezTo>
                      <a:cubicBezTo>
                        <a:pt x="0" y="33"/>
                        <a:pt x="79" y="555"/>
                        <a:pt x="79" y="555"/>
                      </a:cubicBezTo>
                      <a:cubicBezTo>
                        <a:pt x="79" y="555"/>
                        <a:pt x="210" y="1298"/>
                        <a:pt x="505" y="1298"/>
                      </a:cubicBezTo>
                      <a:cubicBezTo>
                        <a:pt x="572" y="1298"/>
                        <a:pt x="648" y="1259"/>
                        <a:pt x="732" y="1165"/>
                      </a:cubicBezTo>
                      <a:cubicBezTo>
                        <a:pt x="1177" y="662"/>
                        <a:pt x="1013" y="0"/>
                        <a:pt x="536" y="0"/>
                      </a:cubicBezTo>
                      <a:close/>
                    </a:path>
                  </a:pathLst>
                </a:custGeom>
                <a:solidFill>
                  <a:srgbClr val="D860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6" name="Google Shape;3476;p62"/>
                <p:cNvSpPr/>
                <p:nvPr/>
              </p:nvSpPr>
              <p:spPr>
                <a:xfrm>
                  <a:off x="4906075" y="4453575"/>
                  <a:ext cx="102700" cy="1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8" h="5475" extrusionOk="0">
                      <a:moveTo>
                        <a:pt x="1305" y="1"/>
                      </a:moveTo>
                      <a:cubicBezTo>
                        <a:pt x="1059" y="1"/>
                        <a:pt x="839" y="82"/>
                        <a:pt x="677" y="232"/>
                      </a:cubicBezTo>
                      <a:cubicBezTo>
                        <a:pt x="218" y="651"/>
                        <a:pt x="0" y="1265"/>
                        <a:pt x="277" y="2685"/>
                      </a:cubicBezTo>
                      <a:cubicBezTo>
                        <a:pt x="511" y="3860"/>
                        <a:pt x="1191" y="5067"/>
                        <a:pt x="1421" y="5320"/>
                      </a:cubicBezTo>
                      <a:cubicBezTo>
                        <a:pt x="1718" y="5433"/>
                        <a:pt x="2053" y="5474"/>
                        <a:pt x="2384" y="5474"/>
                      </a:cubicBezTo>
                      <a:cubicBezTo>
                        <a:pt x="3262" y="5474"/>
                        <a:pt x="4108" y="5186"/>
                        <a:pt x="4108" y="5186"/>
                      </a:cubicBezTo>
                      <a:cubicBezTo>
                        <a:pt x="4108" y="5186"/>
                        <a:pt x="3672" y="3026"/>
                        <a:pt x="3043" y="1510"/>
                      </a:cubicBezTo>
                      <a:cubicBezTo>
                        <a:pt x="2602" y="450"/>
                        <a:pt x="1882" y="1"/>
                        <a:pt x="130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7" name="Google Shape;3477;p62"/>
                <p:cNvSpPr/>
                <p:nvPr/>
              </p:nvSpPr>
              <p:spPr>
                <a:xfrm>
                  <a:off x="4774025" y="4538825"/>
                  <a:ext cx="223875" cy="9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5" h="3856" extrusionOk="0">
                      <a:moveTo>
                        <a:pt x="730" y="0"/>
                      </a:moveTo>
                      <a:cubicBezTo>
                        <a:pt x="431" y="0"/>
                        <a:pt x="270" y="246"/>
                        <a:pt x="158" y="684"/>
                      </a:cubicBezTo>
                      <a:cubicBezTo>
                        <a:pt x="0" y="1281"/>
                        <a:pt x="71" y="1491"/>
                        <a:pt x="313" y="1618"/>
                      </a:cubicBezTo>
                      <a:cubicBezTo>
                        <a:pt x="332" y="1628"/>
                        <a:pt x="351" y="1633"/>
                        <a:pt x="368" y="1633"/>
                      </a:cubicBezTo>
                      <a:cubicBezTo>
                        <a:pt x="547" y="1633"/>
                        <a:pt x="637" y="1136"/>
                        <a:pt x="848" y="1136"/>
                      </a:cubicBezTo>
                      <a:cubicBezTo>
                        <a:pt x="874" y="1136"/>
                        <a:pt x="901" y="1143"/>
                        <a:pt x="930" y="1159"/>
                      </a:cubicBezTo>
                      <a:cubicBezTo>
                        <a:pt x="1338" y="1376"/>
                        <a:pt x="1167" y="2267"/>
                        <a:pt x="2485" y="2267"/>
                      </a:cubicBezTo>
                      <a:cubicBezTo>
                        <a:pt x="3110" y="2267"/>
                        <a:pt x="3454" y="2381"/>
                        <a:pt x="4068" y="2686"/>
                      </a:cubicBezTo>
                      <a:cubicBezTo>
                        <a:pt x="4503" y="2904"/>
                        <a:pt x="5401" y="3517"/>
                        <a:pt x="6628" y="3786"/>
                      </a:cubicBezTo>
                      <a:cubicBezTo>
                        <a:pt x="6864" y="3837"/>
                        <a:pt x="7099" y="3855"/>
                        <a:pt x="7313" y="3855"/>
                      </a:cubicBezTo>
                      <a:cubicBezTo>
                        <a:pt x="7690" y="3855"/>
                        <a:pt x="8000" y="3799"/>
                        <a:pt x="8123" y="3774"/>
                      </a:cubicBezTo>
                      <a:cubicBezTo>
                        <a:pt x="8523" y="3695"/>
                        <a:pt x="8638" y="3410"/>
                        <a:pt x="8705" y="3216"/>
                      </a:cubicBezTo>
                      <a:cubicBezTo>
                        <a:pt x="8859" y="2793"/>
                        <a:pt x="8943" y="2350"/>
                        <a:pt x="8954" y="1899"/>
                      </a:cubicBezTo>
                      <a:lnTo>
                        <a:pt x="8954" y="1899"/>
                      </a:lnTo>
                      <a:cubicBezTo>
                        <a:pt x="8954" y="1899"/>
                        <a:pt x="7850" y="1978"/>
                        <a:pt x="7285" y="1994"/>
                      </a:cubicBezTo>
                      <a:cubicBezTo>
                        <a:pt x="5753" y="1641"/>
                        <a:pt x="2873" y="1297"/>
                        <a:pt x="2240" y="704"/>
                      </a:cubicBezTo>
                      <a:cubicBezTo>
                        <a:pt x="1615" y="110"/>
                        <a:pt x="1480" y="189"/>
                        <a:pt x="930" y="31"/>
                      </a:cubicBezTo>
                      <a:cubicBezTo>
                        <a:pt x="857" y="10"/>
                        <a:pt x="791" y="0"/>
                        <a:pt x="730" y="0"/>
                      </a:cubicBezTo>
                      <a:close/>
                    </a:path>
                  </a:pathLst>
                </a:custGeom>
                <a:solidFill>
                  <a:srgbClr val="D860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8" name="Google Shape;3478;p62"/>
                <p:cNvSpPr/>
                <p:nvPr/>
              </p:nvSpPr>
              <p:spPr>
                <a:xfrm>
                  <a:off x="5261100" y="5037600"/>
                  <a:ext cx="108925" cy="1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7" h="5368" extrusionOk="0">
                      <a:moveTo>
                        <a:pt x="3050" y="1"/>
                      </a:moveTo>
                      <a:cubicBezTo>
                        <a:pt x="2875" y="1"/>
                        <a:pt x="2986" y="310"/>
                        <a:pt x="2968" y="537"/>
                      </a:cubicBezTo>
                      <a:cubicBezTo>
                        <a:pt x="2946" y="808"/>
                        <a:pt x="2731" y="1137"/>
                        <a:pt x="2473" y="1137"/>
                      </a:cubicBezTo>
                      <a:cubicBezTo>
                        <a:pt x="2452" y="1137"/>
                        <a:pt x="2431" y="1135"/>
                        <a:pt x="2410" y="1130"/>
                      </a:cubicBezTo>
                      <a:cubicBezTo>
                        <a:pt x="2235" y="1094"/>
                        <a:pt x="2075" y="1081"/>
                        <a:pt x="1937" y="1081"/>
                      </a:cubicBezTo>
                      <a:cubicBezTo>
                        <a:pt x="1625" y="1081"/>
                        <a:pt x="1429" y="1146"/>
                        <a:pt x="1429" y="1146"/>
                      </a:cubicBezTo>
                      <a:cubicBezTo>
                        <a:pt x="1429" y="1146"/>
                        <a:pt x="1374" y="2274"/>
                        <a:pt x="1097" y="2978"/>
                      </a:cubicBezTo>
                      <a:cubicBezTo>
                        <a:pt x="820" y="3686"/>
                        <a:pt x="634" y="4205"/>
                        <a:pt x="317" y="4577"/>
                      </a:cubicBezTo>
                      <a:cubicBezTo>
                        <a:pt x="0" y="4949"/>
                        <a:pt x="250" y="5214"/>
                        <a:pt x="321" y="5321"/>
                      </a:cubicBezTo>
                      <a:cubicBezTo>
                        <a:pt x="342" y="5351"/>
                        <a:pt x="378" y="5367"/>
                        <a:pt x="429" y="5367"/>
                      </a:cubicBezTo>
                      <a:cubicBezTo>
                        <a:pt x="548" y="5367"/>
                        <a:pt x="749" y="5281"/>
                        <a:pt x="1037" y="5095"/>
                      </a:cubicBezTo>
                      <a:cubicBezTo>
                        <a:pt x="1690" y="4676"/>
                        <a:pt x="2260" y="4573"/>
                        <a:pt x="2703" y="3841"/>
                      </a:cubicBezTo>
                      <a:cubicBezTo>
                        <a:pt x="3016" y="3326"/>
                        <a:pt x="3249" y="2654"/>
                        <a:pt x="3704" y="2313"/>
                      </a:cubicBezTo>
                      <a:cubicBezTo>
                        <a:pt x="4254" y="1906"/>
                        <a:pt x="4357" y="1455"/>
                        <a:pt x="4357" y="1455"/>
                      </a:cubicBezTo>
                      <a:cubicBezTo>
                        <a:pt x="4357" y="1455"/>
                        <a:pt x="3906" y="438"/>
                        <a:pt x="3289" y="90"/>
                      </a:cubicBezTo>
                      <a:cubicBezTo>
                        <a:pt x="3178" y="27"/>
                        <a:pt x="3102" y="1"/>
                        <a:pt x="30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9" name="Google Shape;3479;p62"/>
                <p:cNvSpPr/>
                <p:nvPr/>
              </p:nvSpPr>
              <p:spPr>
                <a:xfrm>
                  <a:off x="5269125" y="5073950"/>
                  <a:ext cx="110600" cy="10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4" h="4255" extrusionOk="0">
                      <a:moveTo>
                        <a:pt x="4036" y="1"/>
                      </a:moveTo>
                      <a:cubicBezTo>
                        <a:pt x="4036" y="1"/>
                        <a:pt x="3082" y="729"/>
                        <a:pt x="2473" y="1710"/>
                      </a:cubicBezTo>
                      <a:cubicBezTo>
                        <a:pt x="1963" y="2533"/>
                        <a:pt x="1824" y="2743"/>
                        <a:pt x="1270" y="3194"/>
                      </a:cubicBezTo>
                      <a:cubicBezTo>
                        <a:pt x="716" y="3641"/>
                        <a:pt x="0" y="3867"/>
                        <a:pt x="0" y="3867"/>
                      </a:cubicBezTo>
                      <a:lnTo>
                        <a:pt x="241" y="4254"/>
                      </a:lnTo>
                      <a:cubicBezTo>
                        <a:pt x="942" y="4124"/>
                        <a:pt x="1579" y="3752"/>
                        <a:pt x="2038" y="3206"/>
                      </a:cubicBezTo>
                      <a:cubicBezTo>
                        <a:pt x="2782" y="2304"/>
                        <a:pt x="2983" y="1829"/>
                        <a:pt x="3407" y="1544"/>
                      </a:cubicBezTo>
                      <a:cubicBezTo>
                        <a:pt x="4048" y="1121"/>
                        <a:pt x="4424" y="452"/>
                        <a:pt x="4424" y="452"/>
                      </a:cubicBezTo>
                      <a:lnTo>
                        <a:pt x="403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0" name="Google Shape;3480;p62"/>
                <p:cNvSpPr/>
                <p:nvPr/>
              </p:nvSpPr>
              <p:spPr>
                <a:xfrm>
                  <a:off x="5313925" y="5075650"/>
                  <a:ext cx="45125" cy="5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" h="2264" extrusionOk="0">
                      <a:moveTo>
                        <a:pt x="1805" y="0"/>
                      </a:moveTo>
                      <a:lnTo>
                        <a:pt x="1805" y="0"/>
                      </a:lnTo>
                      <a:cubicBezTo>
                        <a:pt x="1421" y="44"/>
                        <a:pt x="1061" y="222"/>
                        <a:pt x="796" y="503"/>
                      </a:cubicBezTo>
                      <a:cubicBezTo>
                        <a:pt x="345" y="977"/>
                        <a:pt x="210" y="1800"/>
                        <a:pt x="0" y="2263"/>
                      </a:cubicBezTo>
                      <a:cubicBezTo>
                        <a:pt x="459" y="1709"/>
                        <a:pt x="653" y="1120"/>
                        <a:pt x="970" y="712"/>
                      </a:cubicBezTo>
                      <a:cubicBezTo>
                        <a:pt x="1286" y="301"/>
                        <a:pt x="1805" y="0"/>
                        <a:pt x="18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1" name="Google Shape;3481;p62"/>
                <p:cNvSpPr/>
                <p:nvPr/>
              </p:nvSpPr>
              <p:spPr>
                <a:xfrm>
                  <a:off x="5288500" y="5101050"/>
                  <a:ext cx="18525" cy="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" h="441" extrusionOk="0">
                      <a:moveTo>
                        <a:pt x="135" y="1"/>
                      </a:moveTo>
                      <a:lnTo>
                        <a:pt x="1" y="440"/>
                      </a:lnTo>
                      <a:lnTo>
                        <a:pt x="1" y="440"/>
                      </a:lnTo>
                      <a:lnTo>
                        <a:pt x="610" y="436"/>
                      </a:lnTo>
                      <a:lnTo>
                        <a:pt x="740" y="25"/>
                      </a:lnTo>
                      <a:lnTo>
                        <a:pt x="1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2" name="Google Shape;3482;p62"/>
                <p:cNvSpPr/>
                <p:nvPr/>
              </p:nvSpPr>
              <p:spPr>
                <a:xfrm>
                  <a:off x="5293250" y="5083750"/>
                  <a:ext cx="167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448" extrusionOk="0">
                      <a:moveTo>
                        <a:pt x="76" y="1"/>
                      </a:moveTo>
                      <a:lnTo>
                        <a:pt x="0" y="448"/>
                      </a:lnTo>
                      <a:lnTo>
                        <a:pt x="610" y="448"/>
                      </a:lnTo>
                      <a:lnTo>
                        <a:pt x="669" y="32"/>
                      </a:lnTo>
                      <a:lnTo>
                        <a:pt x="7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3" name="Google Shape;3483;p62"/>
                <p:cNvSpPr/>
                <p:nvPr/>
              </p:nvSpPr>
              <p:spPr>
                <a:xfrm>
                  <a:off x="4813475" y="5004025"/>
                  <a:ext cx="146925" cy="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7" h="3028" extrusionOk="0">
                      <a:moveTo>
                        <a:pt x="3507" y="0"/>
                      </a:moveTo>
                      <a:cubicBezTo>
                        <a:pt x="3507" y="0"/>
                        <a:pt x="2755" y="839"/>
                        <a:pt x="2098" y="1215"/>
                      </a:cubicBezTo>
                      <a:cubicBezTo>
                        <a:pt x="1437" y="1591"/>
                        <a:pt x="958" y="1884"/>
                        <a:pt x="480" y="1975"/>
                      </a:cubicBezTo>
                      <a:cubicBezTo>
                        <a:pt x="1" y="2062"/>
                        <a:pt x="29" y="2430"/>
                        <a:pt x="21" y="2552"/>
                      </a:cubicBezTo>
                      <a:cubicBezTo>
                        <a:pt x="1" y="2758"/>
                        <a:pt x="234" y="2774"/>
                        <a:pt x="717" y="2829"/>
                      </a:cubicBezTo>
                      <a:cubicBezTo>
                        <a:pt x="1234" y="2885"/>
                        <a:pt x="1634" y="3028"/>
                        <a:pt x="2083" y="3028"/>
                      </a:cubicBezTo>
                      <a:cubicBezTo>
                        <a:pt x="2304" y="3028"/>
                        <a:pt x="2537" y="2993"/>
                        <a:pt x="2802" y="2897"/>
                      </a:cubicBezTo>
                      <a:cubicBezTo>
                        <a:pt x="3354" y="2700"/>
                        <a:pt x="3947" y="2338"/>
                        <a:pt x="4496" y="2338"/>
                      </a:cubicBezTo>
                      <a:cubicBezTo>
                        <a:pt x="4511" y="2338"/>
                        <a:pt x="4525" y="2338"/>
                        <a:pt x="4539" y="2339"/>
                      </a:cubicBezTo>
                      <a:cubicBezTo>
                        <a:pt x="4567" y="2340"/>
                        <a:pt x="4594" y="2340"/>
                        <a:pt x="4620" y="2340"/>
                      </a:cubicBezTo>
                      <a:cubicBezTo>
                        <a:pt x="5252" y="2340"/>
                        <a:pt x="5588" y="2078"/>
                        <a:pt x="5588" y="2078"/>
                      </a:cubicBezTo>
                      <a:cubicBezTo>
                        <a:pt x="5588" y="2078"/>
                        <a:pt x="5877" y="1005"/>
                        <a:pt x="5612" y="345"/>
                      </a:cubicBezTo>
                      <a:cubicBezTo>
                        <a:pt x="5542" y="170"/>
                        <a:pt x="5482" y="106"/>
                        <a:pt x="5426" y="106"/>
                      </a:cubicBezTo>
                      <a:cubicBezTo>
                        <a:pt x="5315" y="106"/>
                        <a:pt x="5217" y="353"/>
                        <a:pt x="5085" y="495"/>
                      </a:cubicBezTo>
                      <a:cubicBezTo>
                        <a:pt x="4959" y="624"/>
                        <a:pt x="4746" y="723"/>
                        <a:pt x="4559" y="723"/>
                      </a:cubicBezTo>
                      <a:cubicBezTo>
                        <a:pt x="4447" y="723"/>
                        <a:pt x="4344" y="688"/>
                        <a:pt x="4274" y="602"/>
                      </a:cubicBezTo>
                      <a:cubicBezTo>
                        <a:pt x="3902" y="155"/>
                        <a:pt x="3507" y="0"/>
                        <a:pt x="350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4" name="Google Shape;3484;p62"/>
                <p:cNvSpPr/>
                <p:nvPr/>
              </p:nvSpPr>
              <p:spPr>
                <a:xfrm>
                  <a:off x="4812600" y="5055950"/>
                  <a:ext cx="140975" cy="3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9" h="1299" extrusionOk="0">
                      <a:moveTo>
                        <a:pt x="5555" y="0"/>
                      </a:moveTo>
                      <a:cubicBezTo>
                        <a:pt x="5286" y="0"/>
                        <a:pt x="4270" y="23"/>
                        <a:pt x="3336" y="353"/>
                      </a:cubicBezTo>
                      <a:cubicBezTo>
                        <a:pt x="2418" y="673"/>
                        <a:pt x="2181" y="749"/>
                        <a:pt x="1464" y="752"/>
                      </a:cubicBezTo>
                      <a:cubicBezTo>
                        <a:pt x="1459" y="753"/>
                        <a:pt x="1454" y="753"/>
                        <a:pt x="1449" y="753"/>
                      </a:cubicBezTo>
                      <a:cubicBezTo>
                        <a:pt x="738" y="753"/>
                        <a:pt x="56" y="475"/>
                        <a:pt x="56" y="475"/>
                      </a:cubicBezTo>
                      <a:lnTo>
                        <a:pt x="0" y="931"/>
                      </a:lnTo>
                      <a:cubicBezTo>
                        <a:pt x="455" y="1174"/>
                        <a:pt x="959" y="1299"/>
                        <a:pt x="1468" y="1299"/>
                      </a:cubicBezTo>
                      <a:cubicBezTo>
                        <a:pt x="1664" y="1299"/>
                        <a:pt x="1860" y="1280"/>
                        <a:pt x="2054" y="1243"/>
                      </a:cubicBezTo>
                      <a:cubicBezTo>
                        <a:pt x="3097" y="1027"/>
                        <a:pt x="3571" y="805"/>
                        <a:pt x="4026" y="805"/>
                      </a:cubicBezTo>
                      <a:cubicBezTo>
                        <a:pt x="4072" y="805"/>
                        <a:pt x="4117" y="807"/>
                        <a:pt x="4163" y="812"/>
                      </a:cubicBezTo>
                      <a:cubicBezTo>
                        <a:pt x="4245" y="819"/>
                        <a:pt x="4326" y="822"/>
                        <a:pt x="4405" y="822"/>
                      </a:cubicBezTo>
                      <a:cubicBezTo>
                        <a:pt x="5071" y="822"/>
                        <a:pt x="5639" y="598"/>
                        <a:pt x="5639" y="598"/>
                      </a:cubicBezTo>
                      <a:lnTo>
                        <a:pt x="5623" y="1"/>
                      </a:lnTo>
                      <a:cubicBezTo>
                        <a:pt x="5623" y="1"/>
                        <a:pt x="5599" y="0"/>
                        <a:pt x="555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5" name="Google Shape;3485;p62"/>
                <p:cNvSpPr/>
                <p:nvPr/>
              </p:nvSpPr>
              <p:spPr>
                <a:xfrm>
                  <a:off x="4872850" y="5043925"/>
                  <a:ext cx="70750" cy="2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0" h="886" extrusionOk="0">
                      <a:moveTo>
                        <a:pt x="1942" y="0"/>
                      </a:moveTo>
                      <a:cubicBezTo>
                        <a:pt x="1870" y="0"/>
                        <a:pt x="1797" y="5"/>
                        <a:pt x="1725" y="15"/>
                      </a:cubicBezTo>
                      <a:cubicBezTo>
                        <a:pt x="1076" y="102"/>
                        <a:pt x="459" y="656"/>
                        <a:pt x="0" y="885"/>
                      </a:cubicBezTo>
                      <a:cubicBezTo>
                        <a:pt x="712" y="747"/>
                        <a:pt x="1227" y="406"/>
                        <a:pt x="1729" y="288"/>
                      </a:cubicBezTo>
                      <a:cubicBezTo>
                        <a:pt x="1929" y="241"/>
                        <a:pt x="2143" y="227"/>
                        <a:pt x="2328" y="227"/>
                      </a:cubicBezTo>
                      <a:cubicBezTo>
                        <a:pt x="2612" y="227"/>
                        <a:pt x="2829" y="260"/>
                        <a:pt x="2829" y="260"/>
                      </a:cubicBezTo>
                      <a:cubicBezTo>
                        <a:pt x="2562" y="90"/>
                        <a:pt x="2254" y="0"/>
                        <a:pt x="194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6" name="Google Shape;3486;p62"/>
                <p:cNvSpPr/>
                <p:nvPr/>
              </p:nvSpPr>
              <p:spPr>
                <a:xfrm>
                  <a:off x="4865925" y="5027950"/>
                  <a:ext cx="20775" cy="1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1" h="642" extrusionOk="0">
                      <a:moveTo>
                        <a:pt x="380" y="1"/>
                      </a:moveTo>
                      <a:lnTo>
                        <a:pt x="0" y="258"/>
                      </a:lnTo>
                      <a:lnTo>
                        <a:pt x="471" y="642"/>
                      </a:lnTo>
                      <a:lnTo>
                        <a:pt x="831" y="404"/>
                      </a:lnTo>
                      <a:lnTo>
                        <a:pt x="38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7" name="Google Shape;3487;p62"/>
                <p:cNvSpPr/>
                <p:nvPr/>
              </p:nvSpPr>
              <p:spPr>
                <a:xfrm>
                  <a:off x="4880250" y="5016575"/>
                  <a:ext cx="19525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" h="682" extrusionOk="0">
                      <a:moveTo>
                        <a:pt x="337" y="1"/>
                      </a:moveTo>
                      <a:lnTo>
                        <a:pt x="1" y="298"/>
                      </a:lnTo>
                      <a:lnTo>
                        <a:pt x="476" y="681"/>
                      </a:lnTo>
                      <a:lnTo>
                        <a:pt x="780" y="393"/>
                      </a:lnTo>
                      <a:lnTo>
                        <a:pt x="33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8" name="Google Shape;3488;p62"/>
                <p:cNvSpPr/>
                <p:nvPr/>
              </p:nvSpPr>
              <p:spPr>
                <a:xfrm>
                  <a:off x="4768575" y="4491800"/>
                  <a:ext cx="21875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" h="1612" extrusionOk="0">
                      <a:moveTo>
                        <a:pt x="628" y="1"/>
                      </a:moveTo>
                      <a:cubicBezTo>
                        <a:pt x="394" y="1"/>
                        <a:pt x="1" y="705"/>
                        <a:pt x="1" y="705"/>
                      </a:cubicBezTo>
                      <a:cubicBezTo>
                        <a:pt x="1" y="705"/>
                        <a:pt x="598" y="1307"/>
                        <a:pt x="875" y="1611"/>
                      </a:cubicBezTo>
                      <a:cubicBezTo>
                        <a:pt x="875" y="1611"/>
                        <a:pt x="855" y="353"/>
                        <a:pt x="744" y="96"/>
                      </a:cubicBezTo>
                      <a:cubicBezTo>
                        <a:pt x="715" y="29"/>
                        <a:pt x="675" y="1"/>
                        <a:pt x="6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9" name="Google Shape;3489;p62"/>
                <p:cNvSpPr/>
                <p:nvPr/>
              </p:nvSpPr>
              <p:spPr>
                <a:xfrm>
                  <a:off x="4851275" y="4650375"/>
                  <a:ext cx="170450" cy="5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8" h="2124" extrusionOk="0">
                      <a:moveTo>
                        <a:pt x="6628" y="1"/>
                      </a:moveTo>
                      <a:cubicBezTo>
                        <a:pt x="6628" y="1"/>
                        <a:pt x="5492" y="871"/>
                        <a:pt x="4954" y="1168"/>
                      </a:cubicBezTo>
                      <a:cubicBezTo>
                        <a:pt x="4524" y="1407"/>
                        <a:pt x="3886" y="1643"/>
                        <a:pt x="3192" y="1643"/>
                      </a:cubicBezTo>
                      <a:cubicBezTo>
                        <a:pt x="3012" y="1643"/>
                        <a:pt x="2829" y="1627"/>
                        <a:pt x="2644" y="1591"/>
                      </a:cubicBezTo>
                      <a:cubicBezTo>
                        <a:pt x="1741" y="1421"/>
                        <a:pt x="72" y="650"/>
                        <a:pt x="72" y="650"/>
                      </a:cubicBezTo>
                      <a:lnTo>
                        <a:pt x="0" y="1018"/>
                      </a:lnTo>
                      <a:cubicBezTo>
                        <a:pt x="0" y="1018"/>
                        <a:pt x="1322" y="1829"/>
                        <a:pt x="2719" y="2058"/>
                      </a:cubicBezTo>
                      <a:cubicBezTo>
                        <a:pt x="2999" y="2104"/>
                        <a:pt x="3238" y="2124"/>
                        <a:pt x="3449" y="2124"/>
                      </a:cubicBezTo>
                      <a:cubicBezTo>
                        <a:pt x="4285" y="2124"/>
                        <a:pt x="4658" y="1804"/>
                        <a:pt x="5259" y="1469"/>
                      </a:cubicBezTo>
                      <a:cubicBezTo>
                        <a:pt x="6011" y="1049"/>
                        <a:pt x="6818" y="436"/>
                        <a:pt x="6818" y="436"/>
                      </a:cubicBezTo>
                      <a:lnTo>
                        <a:pt x="662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0" name="Google Shape;3490;p62"/>
                <p:cNvSpPr/>
                <p:nvPr/>
              </p:nvSpPr>
              <p:spPr>
                <a:xfrm>
                  <a:off x="4774500" y="4823875"/>
                  <a:ext cx="16550" cy="2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1113" extrusionOk="0">
                      <a:moveTo>
                        <a:pt x="183" y="1"/>
                      </a:moveTo>
                      <a:cubicBezTo>
                        <a:pt x="183" y="1"/>
                        <a:pt x="1" y="365"/>
                        <a:pt x="183" y="638"/>
                      </a:cubicBezTo>
                      <a:cubicBezTo>
                        <a:pt x="365" y="911"/>
                        <a:pt x="539" y="1113"/>
                        <a:pt x="539" y="1113"/>
                      </a:cubicBezTo>
                      <a:cubicBezTo>
                        <a:pt x="539" y="1113"/>
                        <a:pt x="662" y="488"/>
                        <a:pt x="539" y="317"/>
                      </a:cubicBezTo>
                      <a:cubicBezTo>
                        <a:pt x="436" y="195"/>
                        <a:pt x="317" y="88"/>
                        <a:pt x="183" y="1"/>
                      </a:cubicBezTo>
                      <a:close/>
                    </a:path>
                  </a:pathLst>
                </a:custGeom>
                <a:solidFill>
                  <a:srgbClr val="BC4E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1" name="Google Shape;3491;p62"/>
                <p:cNvSpPr/>
                <p:nvPr/>
              </p:nvSpPr>
              <p:spPr>
                <a:xfrm>
                  <a:off x="5128450" y="4929175"/>
                  <a:ext cx="23375" cy="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" h="419" extrusionOk="0">
                      <a:moveTo>
                        <a:pt x="302" y="0"/>
                      </a:moveTo>
                      <a:cubicBezTo>
                        <a:pt x="214" y="0"/>
                        <a:pt x="114" y="8"/>
                        <a:pt x="0" y="27"/>
                      </a:cubicBezTo>
                      <a:lnTo>
                        <a:pt x="934" y="418"/>
                      </a:lnTo>
                      <a:cubicBezTo>
                        <a:pt x="934" y="418"/>
                        <a:pt x="93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BC4E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2" name="Google Shape;3492;p62"/>
                <p:cNvSpPr/>
                <p:nvPr/>
              </p:nvSpPr>
              <p:spPr>
                <a:xfrm>
                  <a:off x="4882825" y="4443250"/>
                  <a:ext cx="115075" cy="14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3" h="5750" extrusionOk="0">
                      <a:moveTo>
                        <a:pt x="159" y="0"/>
                      </a:moveTo>
                      <a:lnTo>
                        <a:pt x="1" y="408"/>
                      </a:lnTo>
                      <a:cubicBezTo>
                        <a:pt x="1" y="408"/>
                        <a:pt x="6" y="407"/>
                        <a:pt x="17" y="407"/>
                      </a:cubicBezTo>
                      <a:cubicBezTo>
                        <a:pt x="198" y="407"/>
                        <a:pt x="1839" y="443"/>
                        <a:pt x="2553" y="1705"/>
                      </a:cubicBezTo>
                      <a:cubicBezTo>
                        <a:pt x="3360" y="3126"/>
                        <a:pt x="4215" y="5749"/>
                        <a:pt x="4215" y="5749"/>
                      </a:cubicBezTo>
                      <a:lnTo>
                        <a:pt x="4602" y="5722"/>
                      </a:lnTo>
                      <a:cubicBezTo>
                        <a:pt x="4602" y="5722"/>
                        <a:pt x="3700" y="2730"/>
                        <a:pt x="2731" y="1144"/>
                      </a:cubicBezTo>
                      <a:cubicBezTo>
                        <a:pt x="2193" y="269"/>
                        <a:pt x="159" y="0"/>
                        <a:pt x="1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93" name="Google Shape;3493;p62"/>
              <p:cNvSpPr/>
              <p:nvPr/>
            </p:nvSpPr>
            <p:spPr>
              <a:xfrm>
                <a:off x="6855140" y="3753946"/>
                <a:ext cx="178380" cy="237752"/>
              </a:xfrm>
              <a:custGeom>
                <a:avLst/>
                <a:gdLst/>
                <a:ahLst/>
                <a:cxnLst/>
                <a:rect l="l" t="t" r="r" b="b"/>
                <a:pathLst>
                  <a:path w="4108" h="5475" extrusionOk="0">
                    <a:moveTo>
                      <a:pt x="1305" y="1"/>
                    </a:moveTo>
                    <a:cubicBezTo>
                      <a:pt x="1059" y="1"/>
                      <a:pt x="839" y="82"/>
                      <a:pt x="677" y="232"/>
                    </a:cubicBezTo>
                    <a:cubicBezTo>
                      <a:pt x="218" y="651"/>
                      <a:pt x="0" y="1265"/>
                      <a:pt x="277" y="2685"/>
                    </a:cubicBezTo>
                    <a:cubicBezTo>
                      <a:pt x="511" y="3860"/>
                      <a:pt x="1191" y="5067"/>
                      <a:pt x="1421" y="5320"/>
                    </a:cubicBezTo>
                    <a:cubicBezTo>
                      <a:pt x="1718" y="5433"/>
                      <a:pt x="2053" y="5474"/>
                      <a:pt x="2384" y="5474"/>
                    </a:cubicBezTo>
                    <a:cubicBezTo>
                      <a:pt x="3262" y="5474"/>
                      <a:pt x="4108" y="5186"/>
                      <a:pt x="4108" y="5186"/>
                    </a:cubicBezTo>
                    <a:cubicBezTo>
                      <a:pt x="4108" y="5186"/>
                      <a:pt x="3672" y="3026"/>
                      <a:pt x="3043" y="1510"/>
                    </a:cubicBezTo>
                    <a:cubicBezTo>
                      <a:pt x="2602" y="450"/>
                      <a:pt x="1882" y="1"/>
                      <a:pt x="1305" y="1"/>
                    </a:cubicBezTo>
                    <a:close/>
                  </a:path>
                </a:pathLst>
              </a:custGeom>
              <a:solidFill>
                <a:srgbClr val="000000">
                  <a:alpha val="102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C4C4A9CD-45DD-B7F4-84EA-5C6FCCB23F53}"/>
              </a:ext>
            </a:extLst>
          </p:cNvPr>
          <p:cNvSpPr txBox="1">
            <a:spLocks/>
          </p:cNvSpPr>
          <p:nvPr/>
        </p:nvSpPr>
        <p:spPr>
          <a:xfrm>
            <a:off x="676451" y="385220"/>
            <a:ext cx="42948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chemeClr val="bg2"/>
                </a:solidFill>
                <a:latin typeface="Squada One" panose="020B0604020202020204" charset="0"/>
              </a:rPr>
              <a:t>Project Overview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6612751-7073-6FF3-861B-E3D641814308}"/>
              </a:ext>
            </a:extLst>
          </p:cNvPr>
          <p:cNvSpPr txBox="1">
            <a:spLocks/>
          </p:cNvSpPr>
          <p:nvPr/>
        </p:nvSpPr>
        <p:spPr>
          <a:xfrm>
            <a:off x="686999" y="1159413"/>
            <a:ext cx="7525366" cy="2298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/>
            <a:endParaRPr lang="en-US" dirty="0">
              <a:solidFill>
                <a:schemeClr val="bg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This project develops an AI system for real-time analysis of soccer matches.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Focuses on detecting players, referees, and the ball, and their movements.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Uses computer vision to map field key points and project player positions onto a radar-like view for tactical analysis.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Combines object detection, tracking, and visual projection techniques to enhance understanding of match dynamics.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8" name="Google Shape;3498;p63"/>
          <p:cNvGrpSpPr/>
          <p:nvPr/>
        </p:nvGrpSpPr>
        <p:grpSpPr>
          <a:xfrm>
            <a:off x="7409793" y="2357133"/>
            <a:ext cx="1395835" cy="2598522"/>
            <a:chOff x="2303500" y="238275"/>
            <a:chExt cx="3053975" cy="5221500"/>
          </a:xfrm>
        </p:grpSpPr>
        <p:sp>
          <p:nvSpPr>
            <p:cNvPr id="3499" name="Google Shape;3499;p63"/>
            <p:cNvSpPr/>
            <p:nvPr/>
          </p:nvSpPr>
          <p:spPr>
            <a:xfrm>
              <a:off x="2989225" y="5237275"/>
              <a:ext cx="2108375" cy="222500"/>
            </a:xfrm>
            <a:custGeom>
              <a:avLst/>
              <a:gdLst/>
              <a:ahLst/>
              <a:cxnLst/>
              <a:rect l="l" t="t" r="r" b="b"/>
              <a:pathLst>
                <a:path w="84335" h="8900" extrusionOk="0">
                  <a:moveTo>
                    <a:pt x="42168" y="1"/>
                  </a:moveTo>
                  <a:cubicBezTo>
                    <a:pt x="18866" y="1"/>
                    <a:pt x="0" y="1972"/>
                    <a:pt x="0" y="4436"/>
                  </a:cubicBezTo>
                  <a:cubicBezTo>
                    <a:pt x="0" y="6901"/>
                    <a:pt x="18866" y="8899"/>
                    <a:pt x="42168" y="8899"/>
                  </a:cubicBezTo>
                  <a:cubicBezTo>
                    <a:pt x="65442" y="8899"/>
                    <a:pt x="84335" y="6901"/>
                    <a:pt x="84335" y="4436"/>
                  </a:cubicBezTo>
                  <a:cubicBezTo>
                    <a:pt x="84335" y="1972"/>
                    <a:pt x="65442" y="1"/>
                    <a:pt x="42168" y="1"/>
                  </a:cubicBezTo>
                  <a:close/>
                </a:path>
              </a:pathLst>
            </a:custGeom>
            <a:solidFill>
              <a:srgbClr val="000000">
                <a:alpha val="156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63"/>
            <p:cNvSpPr/>
            <p:nvPr/>
          </p:nvSpPr>
          <p:spPr>
            <a:xfrm>
              <a:off x="4840875" y="1702325"/>
              <a:ext cx="376050" cy="474475"/>
            </a:xfrm>
            <a:custGeom>
              <a:avLst/>
              <a:gdLst/>
              <a:ahLst/>
              <a:cxnLst/>
              <a:rect l="l" t="t" r="r" b="b"/>
              <a:pathLst>
                <a:path w="15042" h="18979" extrusionOk="0">
                  <a:moveTo>
                    <a:pt x="4984" y="1"/>
                  </a:moveTo>
                  <a:lnTo>
                    <a:pt x="2711" y="3177"/>
                  </a:lnTo>
                  <a:lnTo>
                    <a:pt x="1" y="15718"/>
                  </a:lnTo>
                  <a:lnTo>
                    <a:pt x="3615" y="18867"/>
                  </a:lnTo>
                  <a:cubicBezTo>
                    <a:pt x="3918" y="18942"/>
                    <a:pt x="4218" y="18979"/>
                    <a:pt x="4512" y="18979"/>
                  </a:cubicBezTo>
                  <a:cubicBezTo>
                    <a:pt x="10816" y="18979"/>
                    <a:pt x="15042" y="2355"/>
                    <a:pt x="12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63"/>
            <p:cNvSpPr/>
            <p:nvPr/>
          </p:nvSpPr>
          <p:spPr>
            <a:xfrm>
              <a:off x="3290575" y="960000"/>
              <a:ext cx="362675" cy="465125"/>
            </a:xfrm>
            <a:custGeom>
              <a:avLst/>
              <a:gdLst/>
              <a:ahLst/>
              <a:cxnLst/>
              <a:rect l="l" t="t" r="r" b="b"/>
              <a:pathLst>
                <a:path w="14507" h="18605" extrusionOk="0">
                  <a:moveTo>
                    <a:pt x="11787" y="0"/>
                  </a:moveTo>
                  <a:cubicBezTo>
                    <a:pt x="8704" y="0"/>
                    <a:pt x="1" y="15630"/>
                    <a:pt x="2322" y="16934"/>
                  </a:cubicBezTo>
                  <a:lnTo>
                    <a:pt x="7004" y="18604"/>
                  </a:lnTo>
                  <a:cubicBezTo>
                    <a:pt x="7004" y="18604"/>
                    <a:pt x="14506" y="13320"/>
                    <a:pt x="14506" y="13128"/>
                  </a:cubicBezTo>
                  <a:lnTo>
                    <a:pt x="14506" y="5571"/>
                  </a:lnTo>
                  <a:lnTo>
                    <a:pt x="12206" y="122"/>
                  </a:lnTo>
                  <a:cubicBezTo>
                    <a:pt x="12082" y="40"/>
                    <a:pt x="11942" y="0"/>
                    <a:pt x="11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63"/>
            <p:cNvSpPr/>
            <p:nvPr/>
          </p:nvSpPr>
          <p:spPr>
            <a:xfrm>
              <a:off x="4225475" y="3718975"/>
              <a:ext cx="444975" cy="1333975"/>
            </a:xfrm>
            <a:custGeom>
              <a:avLst/>
              <a:gdLst/>
              <a:ahLst/>
              <a:cxnLst/>
              <a:rect l="l" t="t" r="r" b="b"/>
              <a:pathLst>
                <a:path w="17799" h="53359" extrusionOk="0">
                  <a:moveTo>
                    <a:pt x="1" y="1"/>
                  </a:moveTo>
                  <a:lnTo>
                    <a:pt x="1" y="1"/>
                  </a:lnTo>
                  <a:cubicBezTo>
                    <a:pt x="138" y="4710"/>
                    <a:pt x="932" y="9392"/>
                    <a:pt x="2410" y="13910"/>
                  </a:cubicBezTo>
                  <a:cubicBezTo>
                    <a:pt x="1589" y="26561"/>
                    <a:pt x="3697" y="39320"/>
                    <a:pt x="7503" y="52135"/>
                  </a:cubicBezTo>
                  <a:cubicBezTo>
                    <a:pt x="8966" y="52978"/>
                    <a:pt x="10606" y="53358"/>
                    <a:pt x="11990" y="53358"/>
                  </a:cubicBezTo>
                  <a:cubicBezTo>
                    <a:pt x="13483" y="53358"/>
                    <a:pt x="14678" y="52916"/>
                    <a:pt x="15033" y="52135"/>
                  </a:cubicBezTo>
                  <a:cubicBezTo>
                    <a:pt x="16512" y="36774"/>
                    <a:pt x="17799" y="21659"/>
                    <a:pt x="14075" y="13034"/>
                  </a:cubicBezTo>
                  <a:cubicBezTo>
                    <a:pt x="14732" y="8927"/>
                    <a:pt x="15061" y="4765"/>
                    <a:pt x="15061" y="63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7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63"/>
            <p:cNvSpPr/>
            <p:nvPr/>
          </p:nvSpPr>
          <p:spPr>
            <a:xfrm>
              <a:off x="4367875" y="5022325"/>
              <a:ext cx="590775" cy="352775"/>
            </a:xfrm>
            <a:custGeom>
              <a:avLst/>
              <a:gdLst/>
              <a:ahLst/>
              <a:cxnLst/>
              <a:rect l="l" t="t" r="r" b="b"/>
              <a:pathLst>
                <a:path w="23631" h="14111" extrusionOk="0">
                  <a:moveTo>
                    <a:pt x="1807" y="1"/>
                  </a:moveTo>
                  <a:cubicBezTo>
                    <a:pt x="1807" y="1"/>
                    <a:pt x="0" y="6435"/>
                    <a:pt x="876" y="8544"/>
                  </a:cubicBezTo>
                  <a:cubicBezTo>
                    <a:pt x="1689" y="10464"/>
                    <a:pt x="13303" y="14111"/>
                    <a:pt x="18404" y="14111"/>
                  </a:cubicBezTo>
                  <a:cubicBezTo>
                    <a:pt x="18977" y="14111"/>
                    <a:pt x="19468" y="14065"/>
                    <a:pt x="19852" y="13965"/>
                  </a:cubicBezTo>
                  <a:cubicBezTo>
                    <a:pt x="23630" y="12980"/>
                    <a:pt x="22316" y="10022"/>
                    <a:pt x="18702" y="7640"/>
                  </a:cubicBezTo>
                  <a:cubicBezTo>
                    <a:pt x="15115" y="5231"/>
                    <a:pt x="9337" y="1"/>
                    <a:pt x="9337" y="1"/>
                  </a:cubicBezTo>
                  <a:cubicBezTo>
                    <a:pt x="8868" y="524"/>
                    <a:pt x="8010" y="771"/>
                    <a:pt x="6787" y="771"/>
                  </a:cubicBezTo>
                  <a:cubicBezTo>
                    <a:pt x="5515" y="771"/>
                    <a:pt x="3846" y="503"/>
                    <a:pt x="1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63"/>
            <p:cNvSpPr/>
            <p:nvPr/>
          </p:nvSpPr>
          <p:spPr>
            <a:xfrm>
              <a:off x="3486200" y="3718975"/>
              <a:ext cx="510675" cy="1333975"/>
            </a:xfrm>
            <a:custGeom>
              <a:avLst/>
              <a:gdLst/>
              <a:ahLst/>
              <a:cxnLst/>
              <a:rect l="l" t="t" r="r" b="b"/>
              <a:pathLst>
                <a:path w="20427" h="53359" extrusionOk="0">
                  <a:moveTo>
                    <a:pt x="20427" y="1"/>
                  </a:moveTo>
                  <a:lnTo>
                    <a:pt x="3861" y="795"/>
                  </a:lnTo>
                  <a:lnTo>
                    <a:pt x="3697" y="13034"/>
                  </a:lnTo>
                  <a:cubicBezTo>
                    <a:pt x="0" y="21659"/>
                    <a:pt x="1260" y="36774"/>
                    <a:pt x="2766" y="52135"/>
                  </a:cubicBezTo>
                  <a:cubicBezTo>
                    <a:pt x="3107" y="52916"/>
                    <a:pt x="4303" y="53358"/>
                    <a:pt x="5795" y="53358"/>
                  </a:cubicBezTo>
                  <a:cubicBezTo>
                    <a:pt x="7179" y="53358"/>
                    <a:pt x="8819" y="52978"/>
                    <a:pt x="10268" y="52135"/>
                  </a:cubicBezTo>
                  <a:cubicBezTo>
                    <a:pt x="14102" y="39320"/>
                    <a:pt x="16100" y="27355"/>
                    <a:pt x="15279" y="14677"/>
                  </a:cubicBezTo>
                  <a:cubicBezTo>
                    <a:pt x="17908" y="10159"/>
                    <a:pt x="19660" y="5176"/>
                    <a:pt x="20427" y="1"/>
                  </a:cubicBezTo>
                  <a:close/>
                </a:path>
              </a:pathLst>
            </a:custGeom>
            <a:solidFill>
              <a:srgbClr val="D7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63"/>
            <p:cNvSpPr/>
            <p:nvPr/>
          </p:nvSpPr>
          <p:spPr>
            <a:xfrm>
              <a:off x="4279575" y="4187200"/>
              <a:ext cx="377875" cy="865750"/>
            </a:xfrm>
            <a:custGeom>
              <a:avLst/>
              <a:gdLst/>
              <a:ahLst/>
              <a:cxnLst/>
              <a:rect l="l" t="t" r="r" b="b"/>
              <a:pathLst>
                <a:path w="15115" h="34630" extrusionOk="0">
                  <a:moveTo>
                    <a:pt x="55" y="0"/>
                  </a:moveTo>
                  <a:cubicBezTo>
                    <a:pt x="0" y="11090"/>
                    <a:pt x="2026" y="22207"/>
                    <a:pt x="5339" y="33406"/>
                  </a:cubicBezTo>
                  <a:cubicBezTo>
                    <a:pt x="6802" y="34249"/>
                    <a:pt x="8442" y="34629"/>
                    <a:pt x="9826" y="34629"/>
                  </a:cubicBezTo>
                  <a:cubicBezTo>
                    <a:pt x="11319" y="34629"/>
                    <a:pt x="12514" y="34187"/>
                    <a:pt x="12869" y="33406"/>
                  </a:cubicBezTo>
                  <a:cubicBezTo>
                    <a:pt x="14074" y="21002"/>
                    <a:pt x="15115" y="8762"/>
                    <a:pt x="13554" y="0"/>
                  </a:cubicBezTo>
                  <a:lnTo>
                    <a:pt x="13554" y="0"/>
                  </a:lnTo>
                  <a:cubicBezTo>
                    <a:pt x="12587" y="522"/>
                    <a:pt x="10700" y="949"/>
                    <a:pt x="7975" y="949"/>
                  </a:cubicBezTo>
                  <a:cubicBezTo>
                    <a:pt x="5838" y="949"/>
                    <a:pt x="3184" y="686"/>
                    <a:pt x="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63"/>
            <p:cNvSpPr/>
            <p:nvPr/>
          </p:nvSpPr>
          <p:spPr>
            <a:xfrm>
              <a:off x="4282300" y="4239900"/>
              <a:ext cx="349150" cy="71075"/>
            </a:xfrm>
            <a:custGeom>
              <a:avLst/>
              <a:gdLst/>
              <a:ahLst/>
              <a:cxnLst/>
              <a:rect l="l" t="t" r="r" b="b"/>
              <a:pathLst>
                <a:path w="13966" h="2843" extrusionOk="0">
                  <a:moveTo>
                    <a:pt x="1" y="1"/>
                  </a:moveTo>
                  <a:cubicBezTo>
                    <a:pt x="1" y="658"/>
                    <a:pt x="1" y="1315"/>
                    <a:pt x="28" y="1972"/>
                  </a:cubicBezTo>
                  <a:cubicBezTo>
                    <a:pt x="3112" y="2599"/>
                    <a:pt x="5758" y="2842"/>
                    <a:pt x="7929" y="2842"/>
                  </a:cubicBezTo>
                  <a:cubicBezTo>
                    <a:pt x="10790" y="2842"/>
                    <a:pt x="12829" y="2419"/>
                    <a:pt x="13965" y="1890"/>
                  </a:cubicBezTo>
                  <a:lnTo>
                    <a:pt x="13746" y="110"/>
                  </a:lnTo>
                  <a:cubicBezTo>
                    <a:pt x="12488" y="549"/>
                    <a:pt x="10551" y="871"/>
                    <a:pt x="8005" y="871"/>
                  </a:cubicBezTo>
                  <a:cubicBezTo>
                    <a:pt x="5785" y="871"/>
                    <a:pt x="3101" y="62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63"/>
            <p:cNvSpPr/>
            <p:nvPr/>
          </p:nvSpPr>
          <p:spPr>
            <a:xfrm>
              <a:off x="3499200" y="4187200"/>
              <a:ext cx="377875" cy="865750"/>
            </a:xfrm>
            <a:custGeom>
              <a:avLst/>
              <a:gdLst/>
              <a:ahLst/>
              <a:cxnLst/>
              <a:rect l="l" t="t" r="r" b="b"/>
              <a:pathLst>
                <a:path w="15115" h="34630" extrusionOk="0">
                  <a:moveTo>
                    <a:pt x="14896" y="0"/>
                  </a:moveTo>
                  <a:cubicBezTo>
                    <a:pt x="12124" y="591"/>
                    <a:pt x="9420" y="1039"/>
                    <a:pt x="6958" y="1039"/>
                  </a:cubicBezTo>
                  <a:cubicBezTo>
                    <a:pt x="4969" y="1039"/>
                    <a:pt x="3140" y="747"/>
                    <a:pt x="1561" y="0"/>
                  </a:cubicBezTo>
                  <a:lnTo>
                    <a:pt x="1561" y="0"/>
                  </a:lnTo>
                  <a:cubicBezTo>
                    <a:pt x="0" y="8762"/>
                    <a:pt x="1068" y="21002"/>
                    <a:pt x="2246" y="33406"/>
                  </a:cubicBezTo>
                  <a:cubicBezTo>
                    <a:pt x="2587" y="34187"/>
                    <a:pt x="3783" y="34629"/>
                    <a:pt x="5275" y="34629"/>
                  </a:cubicBezTo>
                  <a:cubicBezTo>
                    <a:pt x="6659" y="34629"/>
                    <a:pt x="8299" y="34249"/>
                    <a:pt x="9748" y="33406"/>
                  </a:cubicBezTo>
                  <a:cubicBezTo>
                    <a:pt x="13171" y="21960"/>
                    <a:pt x="15115" y="11199"/>
                    <a:pt x="148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63"/>
            <p:cNvSpPr/>
            <p:nvPr/>
          </p:nvSpPr>
          <p:spPr>
            <a:xfrm>
              <a:off x="3196625" y="5022325"/>
              <a:ext cx="592150" cy="352775"/>
            </a:xfrm>
            <a:custGeom>
              <a:avLst/>
              <a:gdLst/>
              <a:ahLst/>
              <a:cxnLst/>
              <a:rect l="l" t="t" r="r" b="b"/>
              <a:pathLst>
                <a:path w="23686" h="14111" extrusionOk="0">
                  <a:moveTo>
                    <a:pt x="14349" y="1"/>
                  </a:moveTo>
                  <a:cubicBezTo>
                    <a:pt x="14349" y="1"/>
                    <a:pt x="8571" y="5231"/>
                    <a:pt x="4984" y="7640"/>
                  </a:cubicBezTo>
                  <a:cubicBezTo>
                    <a:pt x="1370" y="10022"/>
                    <a:pt x="1" y="12980"/>
                    <a:pt x="3807" y="13965"/>
                  </a:cubicBezTo>
                  <a:cubicBezTo>
                    <a:pt x="4191" y="14065"/>
                    <a:pt x="4682" y="14111"/>
                    <a:pt x="5256" y="14111"/>
                  </a:cubicBezTo>
                  <a:cubicBezTo>
                    <a:pt x="10366" y="14111"/>
                    <a:pt x="22022" y="10464"/>
                    <a:pt x="22809" y="8544"/>
                  </a:cubicBezTo>
                  <a:cubicBezTo>
                    <a:pt x="23686" y="6435"/>
                    <a:pt x="21851" y="1"/>
                    <a:pt x="21851" y="1"/>
                  </a:cubicBezTo>
                  <a:cubicBezTo>
                    <a:pt x="19826" y="503"/>
                    <a:pt x="18158" y="771"/>
                    <a:pt x="16885" y="771"/>
                  </a:cubicBezTo>
                  <a:cubicBezTo>
                    <a:pt x="15662" y="771"/>
                    <a:pt x="14805" y="524"/>
                    <a:pt x="14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63"/>
            <p:cNvSpPr/>
            <p:nvPr/>
          </p:nvSpPr>
          <p:spPr>
            <a:xfrm>
              <a:off x="2613425" y="481800"/>
              <a:ext cx="1006275" cy="858450"/>
            </a:xfrm>
            <a:custGeom>
              <a:avLst/>
              <a:gdLst/>
              <a:ahLst/>
              <a:cxnLst/>
              <a:rect l="l" t="t" r="r" b="b"/>
              <a:pathLst>
                <a:path w="40251" h="34338" extrusionOk="0">
                  <a:moveTo>
                    <a:pt x="4764" y="1"/>
                  </a:moveTo>
                  <a:lnTo>
                    <a:pt x="0" y="7531"/>
                  </a:lnTo>
                  <a:lnTo>
                    <a:pt x="34719" y="34337"/>
                  </a:lnTo>
                  <a:lnTo>
                    <a:pt x="40251" y="20729"/>
                  </a:lnTo>
                  <a:lnTo>
                    <a:pt x="4764" y="1"/>
                  </a:lnTo>
                  <a:close/>
                </a:path>
              </a:pathLst>
            </a:custGeom>
            <a:solidFill>
              <a:srgbClr val="D7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63"/>
            <p:cNvSpPr/>
            <p:nvPr/>
          </p:nvSpPr>
          <p:spPr>
            <a:xfrm>
              <a:off x="2303500" y="238275"/>
              <a:ext cx="511200" cy="437350"/>
            </a:xfrm>
            <a:custGeom>
              <a:avLst/>
              <a:gdLst/>
              <a:ahLst/>
              <a:cxnLst/>
              <a:rect l="l" t="t" r="r" b="b"/>
              <a:pathLst>
                <a:path w="20448" h="17494" extrusionOk="0">
                  <a:moveTo>
                    <a:pt x="3262" y="0"/>
                  </a:moveTo>
                  <a:cubicBezTo>
                    <a:pt x="2346" y="0"/>
                    <a:pt x="1623" y="977"/>
                    <a:pt x="2156" y="1719"/>
                  </a:cubicBezTo>
                  <a:cubicBezTo>
                    <a:pt x="2052" y="1682"/>
                    <a:pt x="1946" y="1665"/>
                    <a:pt x="1842" y="1665"/>
                  </a:cubicBezTo>
                  <a:cubicBezTo>
                    <a:pt x="851" y="1665"/>
                    <a:pt x="0" y="3206"/>
                    <a:pt x="1883" y="4320"/>
                  </a:cubicBezTo>
                  <a:cubicBezTo>
                    <a:pt x="678" y="4485"/>
                    <a:pt x="404" y="6045"/>
                    <a:pt x="2211" y="7086"/>
                  </a:cubicBezTo>
                  <a:cubicBezTo>
                    <a:pt x="1390" y="7195"/>
                    <a:pt x="1034" y="7770"/>
                    <a:pt x="2622" y="9824"/>
                  </a:cubicBezTo>
                  <a:cubicBezTo>
                    <a:pt x="4183" y="11878"/>
                    <a:pt x="8262" y="15985"/>
                    <a:pt x="12123" y="17217"/>
                  </a:cubicBezTo>
                  <a:cubicBezTo>
                    <a:pt x="12827" y="17407"/>
                    <a:pt x="13492" y="17494"/>
                    <a:pt x="14111" y="17494"/>
                  </a:cubicBezTo>
                  <a:cubicBezTo>
                    <a:pt x="18401" y="17494"/>
                    <a:pt x="20447" y="13301"/>
                    <a:pt x="17599" y="10070"/>
                  </a:cubicBezTo>
                  <a:cubicBezTo>
                    <a:pt x="17493" y="6594"/>
                    <a:pt x="14408" y="1080"/>
                    <a:pt x="13626" y="1080"/>
                  </a:cubicBezTo>
                  <a:cubicBezTo>
                    <a:pt x="13608" y="1080"/>
                    <a:pt x="13590" y="1083"/>
                    <a:pt x="13574" y="1089"/>
                  </a:cubicBezTo>
                  <a:cubicBezTo>
                    <a:pt x="11986" y="1719"/>
                    <a:pt x="13629" y="5142"/>
                    <a:pt x="12753" y="5142"/>
                  </a:cubicBezTo>
                  <a:cubicBezTo>
                    <a:pt x="11849" y="5142"/>
                    <a:pt x="5962" y="624"/>
                    <a:pt x="3772" y="104"/>
                  </a:cubicBezTo>
                  <a:cubicBezTo>
                    <a:pt x="3600" y="32"/>
                    <a:pt x="3427" y="0"/>
                    <a:pt x="3262" y="0"/>
                  </a:cubicBezTo>
                  <a:close/>
                </a:path>
              </a:pathLst>
            </a:custGeom>
            <a:solidFill>
              <a:srgbClr val="D7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63"/>
            <p:cNvSpPr/>
            <p:nvPr/>
          </p:nvSpPr>
          <p:spPr>
            <a:xfrm>
              <a:off x="2568925" y="358600"/>
              <a:ext cx="57525" cy="152675"/>
            </a:xfrm>
            <a:custGeom>
              <a:avLst/>
              <a:gdLst/>
              <a:ahLst/>
              <a:cxnLst/>
              <a:rect l="l" t="t" r="r" b="b"/>
              <a:pathLst>
                <a:path w="2301" h="6107" extrusionOk="0">
                  <a:moveTo>
                    <a:pt x="1342" y="0"/>
                  </a:moveTo>
                  <a:lnTo>
                    <a:pt x="1342" y="0"/>
                  </a:lnTo>
                  <a:cubicBezTo>
                    <a:pt x="0" y="2108"/>
                    <a:pt x="657" y="4080"/>
                    <a:pt x="1944" y="6106"/>
                  </a:cubicBezTo>
                  <a:cubicBezTo>
                    <a:pt x="137" y="2246"/>
                    <a:pt x="2300" y="247"/>
                    <a:pt x="2300" y="247"/>
                  </a:cubicBezTo>
                  <a:lnTo>
                    <a:pt x="2300" y="247"/>
                  </a:lnTo>
                  <a:cubicBezTo>
                    <a:pt x="2251" y="276"/>
                    <a:pt x="2198" y="299"/>
                    <a:pt x="2120" y="299"/>
                  </a:cubicBezTo>
                  <a:cubicBezTo>
                    <a:pt x="1981" y="299"/>
                    <a:pt x="1762" y="228"/>
                    <a:pt x="1342" y="0"/>
                  </a:cubicBezTo>
                  <a:close/>
                </a:path>
              </a:pathLst>
            </a:custGeom>
            <a:solidFill>
              <a:srgbClr val="842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63"/>
            <p:cNvSpPr/>
            <p:nvPr/>
          </p:nvSpPr>
          <p:spPr>
            <a:xfrm>
              <a:off x="2357400" y="281250"/>
              <a:ext cx="150625" cy="97900"/>
            </a:xfrm>
            <a:custGeom>
              <a:avLst/>
              <a:gdLst/>
              <a:ahLst/>
              <a:cxnLst/>
              <a:rect l="l" t="t" r="r" b="b"/>
              <a:pathLst>
                <a:path w="6025" h="3916" extrusionOk="0">
                  <a:moveTo>
                    <a:pt x="0" y="0"/>
                  </a:moveTo>
                  <a:lnTo>
                    <a:pt x="5860" y="3916"/>
                  </a:lnTo>
                  <a:lnTo>
                    <a:pt x="6024" y="3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2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63"/>
            <p:cNvSpPr/>
            <p:nvPr/>
          </p:nvSpPr>
          <p:spPr>
            <a:xfrm>
              <a:off x="2350550" y="346275"/>
              <a:ext cx="137625" cy="91050"/>
            </a:xfrm>
            <a:custGeom>
              <a:avLst/>
              <a:gdLst/>
              <a:ahLst/>
              <a:cxnLst/>
              <a:rect l="l" t="t" r="r" b="b"/>
              <a:pathLst>
                <a:path w="5505" h="3642" extrusionOk="0">
                  <a:moveTo>
                    <a:pt x="1" y="0"/>
                  </a:moveTo>
                  <a:lnTo>
                    <a:pt x="5340" y="3642"/>
                  </a:lnTo>
                  <a:lnTo>
                    <a:pt x="5504" y="32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42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63"/>
            <p:cNvSpPr/>
            <p:nvPr/>
          </p:nvSpPr>
          <p:spPr>
            <a:xfrm>
              <a:off x="2356725" y="415400"/>
              <a:ext cx="121850" cy="82175"/>
            </a:xfrm>
            <a:custGeom>
              <a:avLst/>
              <a:gdLst/>
              <a:ahLst/>
              <a:cxnLst/>
              <a:rect l="l" t="t" r="r" b="b"/>
              <a:pathLst>
                <a:path w="4874" h="3287" extrusionOk="0">
                  <a:moveTo>
                    <a:pt x="0" y="1"/>
                  </a:moveTo>
                  <a:lnTo>
                    <a:pt x="4737" y="3287"/>
                  </a:lnTo>
                  <a:lnTo>
                    <a:pt x="4874" y="29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42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63"/>
            <p:cNvSpPr/>
            <p:nvPr/>
          </p:nvSpPr>
          <p:spPr>
            <a:xfrm>
              <a:off x="2455975" y="336675"/>
              <a:ext cx="72575" cy="206775"/>
            </a:xfrm>
            <a:custGeom>
              <a:avLst/>
              <a:gdLst/>
              <a:ahLst/>
              <a:cxnLst/>
              <a:rect l="l" t="t" r="r" b="b"/>
              <a:pathLst>
                <a:path w="2903" h="8271" extrusionOk="0">
                  <a:moveTo>
                    <a:pt x="2903" y="1"/>
                  </a:moveTo>
                  <a:lnTo>
                    <a:pt x="2903" y="1"/>
                  </a:lnTo>
                  <a:cubicBezTo>
                    <a:pt x="1205" y="1534"/>
                    <a:pt x="0" y="6080"/>
                    <a:pt x="1041" y="8270"/>
                  </a:cubicBezTo>
                  <a:cubicBezTo>
                    <a:pt x="521" y="5614"/>
                    <a:pt x="1725" y="1644"/>
                    <a:pt x="2903" y="1"/>
                  </a:cubicBezTo>
                  <a:close/>
                </a:path>
              </a:pathLst>
            </a:custGeom>
            <a:solidFill>
              <a:srgbClr val="842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63"/>
            <p:cNvSpPr/>
            <p:nvPr/>
          </p:nvSpPr>
          <p:spPr>
            <a:xfrm>
              <a:off x="2611350" y="666625"/>
              <a:ext cx="80800" cy="28775"/>
            </a:xfrm>
            <a:custGeom>
              <a:avLst/>
              <a:gdLst/>
              <a:ahLst/>
              <a:cxnLst/>
              <a:rect l="l" t="t" r="r" b="b"/>
              <a:pathLst>
                <a:path w="3232" h="1151" extrusionOk="0">
                  <a:moveTo>
                    <a:pt x="3232" y="1"/>
                  </a:moveTo>
                  <a:cubicBezTo>
                    <a:pt x="2650" y="185"/>
                    <a:pt x="2041" y="274"/>
                    <a:pt x="1432" y="274"/>
                  </a:cubicBezTo>
                  <a:cubicBezTo>
                    <a:pt x="952" y="274"/>
                    <a:pt x="471" y="219"/>
                    <a:pt x="1" y="110"/>
                  </a:cubicBezTo>
                  <a:lnTo>
                    <a:pt x="1" y="110"/>
                  </a:lnTo>
                  <a:lnTo>
                    <a:pt x="1178" y="1151"/>
                  </a:lnTo>
                  <a:cubicBezTo>
                    <a:pt x="1945" y="904"/>
                    <a:pt x="2630" y="521"/>
                    <a:pt x="3232" y="1"/>
                  </a:cubicBezTo>
                  <a:close/>
                </a:path>
              </a:pathLst>
            </a:custGeom>
            <a:solidFill>
              <a:srgbClr val="842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63"/>
            <p:cNvSpPr/>
            <p:nvPr/>
          </p:nvSpPr>
          <p:spPr>
            <a:xfrm>
              <a:off x="3553275" y="2839350"/>
              <a:ext cx="1158950" cy="1008675"/>
            </a:xfrm>
            <a:custGeom>
              <a:avLst/>
              <a:gdLst/>
              <a:ahLst/>
              <a:cxnLst/>
              <a:rect l="l" t="t" r="r" b="b"/>
              <a:pathLst>
                <a:path w="46358" h="40347" extrusionOk="0">
                  <a:moveTo>
                    <a:pt x="5422" y="0"/>
                  </a:moveTo>
                  <a:cubicBezTo>
                    <a:pt x="1014" y="12760"/>
                    <a:pt x="329" y="25219"/>
                    <a:pt x="1" y="37403"/>
                  </a:cubicBezTo>
                  <a:cubicBezTo>
                    <a:pt x="4394" y="39157"/>
                    <a:pt x="9014" y="39875"/>
                    <a:pt x="13769" y="39875"/>
                  </a:cubicBezTo>
                  <a:cubicBezTo>
                    <a:pt x="15623" y="39875"/>
                    <a:pt x="17497" y="39766"/>
                    <a:pt x="19386" y="39567"/>
                  </a:cubicBezTo>
                  <a:lnTo>
                    <a:pt x="22398" y="27464"/>
                  </a:lnTo>
                  <a:lnTo>
                    <a:pt x="23603" y="39868"/>
                  </a:lnTo>
                  <a:cubicBezTo>
                    <a:pt x="26104" y="40207"/>
                    <a:pt x="28534" y="40346"/>
                    <a:pt x="30923" y="40346"/>
                  </a:cubicBezTo>
                  <a:cubicBezTo>
                    <a:pt x="35674" y="40346"/>
                    <a:pt x="40259" y="39794"/>
                    <a:pt x="44906" y="39156"/>
                  </a:cubicBezTo>
                  <a:cubicBezTo>
                    <a:pt x="45536" y="27053"/>
                    <a:pt x="46357" y="14759"/>
                    <a:pt x="43482" y="4272"/>
                  </a:cubicBezTo>
                  <a:lnTo>
                    <a:pt x="5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3"/>
            <p:cNvSpPr/>
            <p:nvPr/>
          </p:nvSpPr>
          <p:spPr>
            <a:xfrm>
              <a:off x="3685400" y="2839350"/>
              <a:ext cx="974100" cy="188300"/>
            </a:xfrm>
            <a:custGeom>
              <a:avLst/>
              <a:gdLst/>
              <a:ahLst/>
              <a:cxnLst/>
              <a:rect l="l" t="t" r="r" b="b"/>
              <a:pathLst>
                <a:path w="38964" h="7532" extrusionOk="0">
                  <a:moveTo>
                    <a:pt x="137" y="0"/>
                  </a:moveTo>
                  <a:lnTo>
                    <a:pt x="0" y="438"/>
                  </a:lnTo>
                  <a:cubicBezTo>
                    <a:pt x="15318" y="7274"/>
                    <a:pt x="35622" y="7532"/>
                    <a:pt x="38594" y="7532"/>
                  </a:cubicBezTo>
                  <a:cubicBezTo>
                    <a:pt x="38837" y="7532"/>
                    <a:pt x="38964" y="7530"/>
                    <a:pt x="38964" y="7530"/>
                  </a:cubicBezTo>
                  <a:cubicBezTo>
                    <a:pt x="38745" y="6435"/>
                    <a:pt x="38471" y="5340"/>
                    <a:pt x="38197" y="4272"/>
                  </a:cubicBezTo>
                  <a:lnTo>
                    <a:pt x="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3"/>
            <p:cNvSpPr/>
            <p:nvPr/>
          </p:nvSpPr>
          <p:spPr>
            <a:xfrm>
              <a:off x="3348600" y="963025"/>
              <a:ext cx="1384150" cy="2001100"/>
            </a:xfrm>
            <a:custGeom>
              <a:avLst/>
              <a:gdLst/>
              <a:ahLst/>
              <a:cxnLst/>
              <a:rect l="l" t="t" r="r" b="b"/>
              <a:pathLst>
                <a:path w="55366" h="80044" extrusionOk="0">
                  <a:moveTo>
                    <a:pt x="9885" y="1"/>
                  </a:moveTo>
                  <a:lnTo>
                    <a:pt x="9885" y="1"/>
                  </a:lnTo>
                  <a:cubicBezTo>
                    <a:pt x="11254" y="3259"/>
                    <a:pt x="5477" y="15800"/>
                    <a:pt x="1" y="16813"/>
                  </a:cubicBezTo>
                  <a:lnTo>
                    <a:pt x="12158" y="28313"/>
                  </a:lnTo>
                  <a:cubicBezTo>
                    <a:pt x="12158" y="28313"/>
                    <a:pt x="12897" y="40964"/>
                    <a:pt x="12842" y="45892"/>
                  </a:cubicBezTo>
                  <a:cubicBezTo>
                    <a:pt x="12760" y="50821"/>
                    <a:pt x="7968" y="73027"/>
                    <a:pt x="7968" y="73027"/>
                  </a:cubicBezTo>
                  <a:cubicBezTo>
                    <a:pt x="20099" y="77721"/>
                    <a:pt x="32229" y="80043"/>
                    <a:pt x="42548" y="80043"/>
                  </a:cubicBezTo>
                  <a:cubicBezTo>
                    <a:pt x="46554" y="80043"/>
                    <a:pt x="50287" y="79693"/>
                    <a:pt x="53640" y="78996"/>
                  </a:cubicBezTo>
                  <a:cubicBezTo>
                    <a:pt x="53640" y="78996"/>
                    <a:pt x="55365" y="19223"/>
                    <a:pt x="53832" y="16621"/>
                  </a:cubicBezTo>
                  <a:cubicBezTo>
                    <a:pt x="52299" y="14020"/>
                    <a:pt x="41647" y="11939"/>
                    <a:pt x="41647" y="11939"/>
                  </a:cubicBezTo>
                  <a:lnTo>
                    <a:pt x="27026" y="9146"/>
                  </a:lnTo>
                  <a:lnTo>
                    <a:pt x="98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3"/>
            <p:cNvSpPr/>
            <p:nvPr/>
          </p:nvSpPr>
          <p:spPr>
            <a:xfrm>
              <a:off x="4389100" y="4071500"/>
              <a:ext cx="185525" cy="51125"/>
            </a:xfrm>
            <a:custGeom>
              <a:avLst/>
              <a:gdLst/>
              <a:ahLst/>
              <a:cxnLst/>
              <a:rect l="l" t="t" r="r" b="b"/>
              <a:pathLst>
                <a:path w="7421" h="2045" extrusionOk="0">
                  <a:moveTo>
                    <a:pt x="0" y="1"/>
                  </a:moveTo>
                  <a:lnTo>
                    <a:pt x="0" y="1"/>
                  </a:lnTo>
                  <a:cubicBezTo>
                    <a:pt x="1332" y="1373"/>
                    <a:pt x="2886" y="2044"/>
                    <a:pt x="4254" y="2044"/>
                  </a:cubicBezTo>
                  <a:cubicBezTo>
                    <a:pt x="5643" y="2044"/>
                    <a:pt x="6841" y="1353"/>
                    <a:pt x="7420" y="1"/>
                  </a:cubicBezTo>
                  <a:lnTo>
                    <a:pt x="7420" y="1"/>
                  </a:lnTo>
                  <a:cubicBezTo>
                    <a:pt x="6694" y="991"/>
                    <a:pt x="5580" y="1440"/>
                    <a:pt x="4313" y="1440"/>
                  </a:cubicBezTo>
                  <a:cubicBezTo>
                    <a:pt x="2953" y="1440"/>
                    <a:pt x="1418" y="923"/>
                    <a:pt x="0" y="1"/>
                  </a:cubicBezTo>
                  <a:close/>
                </a:path>
              </a:pathLst>
            </a:custGeom>
            <a:solidFill>
              <a:srgbClr val="842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3"/>
            <p:cNvSpPr/>
            <p:nvPr/>
          </p:nvSpPr>
          <p:spPr>
            <a:xfrm>
              <a:off x="3577925" y="4071500"/>
              <a:ext cx="185525" cy="51125"/>
            </a:xfrm>
            <a:custGeom>
              <a:avLst/>
              <a:gdLst/>
              <a:ahLst/>
              <a:cxnLst/>
              <a:rect l="l" t="t" r="r" b="b"/>
              <a:pathLst>
                <a:path w="7421" h="2045" extrusionOk="0">
                  <a:moveTo>
                    <a:pt x="7421" y="1"/>
                  </a:moveTo>
                  <a:cubicBezTo>
                    <a:pt x="5989" y="923"/>
                    <a:pt x="4454" y="1440"/>
                    <a:pt x="3098" y="1440"/>
                  </a:cubicBezTo>
                  <a:cubicBezTo>
                    <a:pt x="1835" y="1440"/>
                    <a:pt x="726" y="991"/>
                    <a:pt x="0" y="1"/>
                  </a:cubicBezTo>
                  <a:lnTo>
                    <a:pt x="0" y="1"/>
                  </a:lnTo>
                  <a:cubicBezTo>
                    <a:pt x="580" y="1353"/>
                    <a:pt x="1770" y="2044"/>
                    <a:pt x="3156" y="2044"/>
                  </a:cubicBezTo>
                  <a:cubicBezTo>
                    <a:pt x="4521" y="2044"/>
                    <a:pt x="6075" y="1373"/>
                    <a:pt x="7421" y="1"/>
                  </a:cubicBezTo>
                  <a:close/>
                </a:path>
              </a:pathLst>
            </a:custGeom>
            <a:solidFill>
              <a:srgbClr val="842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3"/>
            <p:cNvSpPr/>
            <p:nvPr/>
          </p:nvSpPr>
          <p:spPr>
            <a:xfrm>
              <a:off x="3972900" y="3156975"/>
              <a:ext cx="140350" cy="481925"/>
            </a:xfrm>
            <a:custGeom>
              <a:avLst/>
              <a:gdLst/>
              <a:ahLst/>
              <a:cxnLst/>
              <a:rect l="l" t="t" r="r" b="b"/>
              <a:pathLst>
                <a:path w="5614" h="19277" extrusionOk="0">
                  <a:moveTo>
                    <a:pt x="0" y="0"/>
                  </a:moveTo>
                  <a:lnTo>
                    <a:pt x="0" y="0"/>
                  </a:lnTo>
                  <a:cubicBezTo>
                    <a:pt x="1287" y="2246"/>
                    <a:pt x="2903" y="4299"/>
                    <a:pt x="4792" y="6079"/>
                  </a:cubicBezTo>
                  <a:lnTo>
                    <a:pt x="4491" y="19277"/>
                  </a:lnTo>
                  <a:lnTo>
                    <a:pt x="5613" y="14759"/>
                  </a:lnTo>
                  <a:lnTo>
                    <a:pt x="5613" y="5504"/>
                  </a:lnTo>
                  <a:cubicBezTo>
                    <a:pt x="3505" y="4217"/>
                    <a:pt x="1643" y="230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3"/>
            <p:cNvSpPr/>
            <p:nvPr/>
          </p:nvSpPr>
          <p:spPr>
            <a:xfrm>
              <a:off x="3633375" y="1470950"/>
              <a:ext cx="102000" cy="231400"/>
            </a:xfrm>
            <a:custGeom>
              <a:avLst/>
              <a:gdLst/>
              <a:ahLst/>
              <a:cxnLst/>
              <a:rect l="l" t="t" r="r" b="b"/>
              <a:pathLst>
                <a:path w="4080" h="9256" extrusionOk="0">
                  <a:moveTo>
                    <a:pt x="1862" y="1"/>
                  </a:moveTo>
                  <a:lnTo>
                    <a:pt x="0" y="7312"/>
                  </a:lnTo>
                  <a:lnTo>
                    <a:pt x="767" y="7996"/>
                  </a:lnTo>
                  <a:lnTo>
                    <a:pt x="822" y="9256"/>
                  </a:lnTo>
                  <a:lnTo>
                    <a:pt x="4080" y="4656"/>
                  </a:lnTo>
                  <a:lnTo>
                    <a:pt x="931" y="7613"/>
                  </a:lnTo>
                  <a:lnTo>
                    <a:pt x="931" y="7613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3"/>
            <p:cNvSpPr/>
            <p:nvPr/>
          </p:nvSpPr>
          <p:spPr>
            <a:xfrm>
              <a:off x="3525900" y="4239900"/>
              <a:ext cx="347075" cy="71075"/>
            </a:xfrm>
            <a:custGeom>
              <a:avLst/>
              <a:gdLst/>
              <a:ahLst/>
              <a:cxnLst/>
              <a:rect l="l" t="t" r="r" b="b"/>
              <a:pathLst>
                <a:path w="13883" h="2843" extrusionOk="0">
                  <a:moveTo>
                    <a:pt x="13883" y="1"/>
                  </a:moveTo>
                  <a:lnTo>
                    <a:pt x="13883" y="1"/>
                  </a:lnTo>
                  <a:cubicBezTo>
                    <a:pt x="10752" y="617"/>
                    <a:pt x="8067" y="860"/>
                    <a:pt x="5851" y="860"/>
                  </a:cubicBezTo>
                  <a:cubicBezTo>
                    <a:pt x="3339" y="860"/>
                    <a:pt x="1431" y="547"/>
                    <a:pt x="165" y="110"/>
                  </a:cubicBezTo>
                  <a:cubicBezTo>
                    <a:pt x="82" y="685"/>
                    <a:pt x="28" y="1288"/>
                    <a:pt x="0" y="1890"/>
                  </a:cubicBezTo>
                  <a:cubicBezTo>
                    <a:pt x="1105" y="2419"/>
                    <a:pt x="3113" y="2842"/>
                    <a:pt x="5953" y="2842"/>
                  </a:cubicBezTo>
                  <a:cubicBezTo>
                    <a:pt x="8108" y="2842"/>
                    <a:pt x="10744" y="2599"/>
                    <a:pt x="13828" y="1972"/>
                  </a:cubicBezTo>
                  <a:cubicBezTo>
                    <a:pt x="13855" y="1315"/>
                    <a:pt x="13855" y="658"/>
                    <a:pt x="138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3"/>
            <p:cNvSpPr/>
            <p:nvPr/>
          </p:nvSpPr>
          <p:spPr>
            <a:xfrm>
              <a:off x="3660750" y="2110325"/>
              <a:ext cx="68475" cy="461400"/>
            </a:xfrm>
            <a:custGeom>
              <a:avLst/>
              <a:gdLst/>
              <a:ahLst/>
              <a:cxnLst/>
              <a:rect l="l" t="t" r="r" b="b"/>
              <a:pathLst>
                <a:path w="2739" h="18456" extrusionOk="0">
                  <a:moveTo>
                    <a:pt x="356" y="0"/>
                  </a:moveTo>
                  <a:lnTo>
                    <a:pt x="0" y="3395"/>
                  </a:lnTo>
                  <a:cubicBezTo>
                    <a:pt x="137" y="8707"/>
                    <a:pt x="1260" y="12897"/>
                    <a:pt x="2739" y="18455"/>
                  </a:cubicBezTo>
                  <a:cubicBezTo>
                    <a:pt x="1534" y="12349"/>
                    <a:pt x="712" y="6188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3"/>
            <p:cNvSpPr/>
            <p:nvPr/>
          </p:nvSpPr>
          <p:spPr>
            <a:xfrm>
              <a:off x="3727825" y="1836500"/>
              <a:ext cx="603800" cy="868700"/>
            </a:xfrm>
            <a:custGeom>
              <a:avLst/>
              <a:gdLst/>
              <a:ahLst/>
              <a:cxnLst/>
              <a:rect l="l" t="t" r="r" b="b"/>
              <a:pathLst>
                <a:path w="24152" h="34748" extrusionOk="0">
                  <a:moveTo>
                    <a:pt x="1" y="1"/>
                  </a:moveTo>
                  <a:lnTo>
                    <a:pt x="1" y="1"/>
                  </a:lnTo>
                  <a:cubicBezTo>
                    <a:pt x="1425" y="18346"/>
                    <a:pt x="10625" y="28751"/>
                    <a:pt x="24151" y="34748"/>
                  </a:cubicBezTo>
                  <a:cubicBezTo>
                    <a:pt x="10543" y="27628"/>
                    <a:pt x="2246" y="1618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3"/>
            <p:cNvSpPr/>
            <p:nvPr/>
          </p:nvSpPr>
          <p:spPr>
            <a:xfrm>
              <a:off x="3797650" y="2044600"/>
              <a:ext cx="698925" cy="592825"/>
            </a:xfrm>
            <a:custGeom>
              <a:avLst/>
              <a:gdLst/>
              <a:ahLst/>
              <a:cxnLst/>
              <a:rect l="l" t="t" r="r" b="b"/>
              <a:pathLst>
                <a:path w="27957" h="23713" extrusionOk="0">
                  <a:moveTo>
                    <a:pt x="1" y="1"/>
                  </a:moveTo>
                  <a:lnTo>
                    <a:pt x="1" y="1"/>
                  </a:lnTo>
                  <a:cubicBezTo>
                    <a:pt x="5888" y="17415"/>
                    <a:pt x="27957" y="23713"/>
                    <a:pt x="27957" y="23713"/>
                  </a:cubicBezTo>
                  <a:cubicBezTo>
                    <a:pt x="27957" y="23713"/>
                    <a:pt x="6161" y="1511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3"/>
            <p:cNvSpPr/>
            <p:nvPr/>
          </p:nvSpPr>
          <p:spPr>
            <a:xfrm>
              <a:off x="4547950" y="1330625"/>
              <a:ext cx="600300" cy="843375"/>
            </a:xfrm>
            <a:custGeom>
              <a:avLst/>
              <a:gdLst/>
              <a:ahLst/>
              <a:cxnLst/>
              <a:rect l="l" t="t" r="r" b="b"/>
              <a:pathLst>
                <a:path w="24012" h="33735" extrusionOk="0">
                  <a:moveTo>
                    <a:pt x="3065" y="1"/>
                  </a:moveTo>
                  <a:cubicBezTo>
                    <a:pt x="3065" y="1"/>
                    <a:pt x="1" y="25303"/>
                    <a:pt x="376" y="25303"/>
                  </a:cubicBezTo>
                  <a:cubicBezTo>
                    <a:pt x="378" y="25303"/>
                    <a:pt x="380" y="25302"/>
                    <a:pt x="382" y="25301"/>
                  </a:cubicBezTo>
                  <a:cubicBezTo>
                    <a:pt x="388" y="25298"/>
                    <a:pt x="396" y="25296"/>
                    <a:pt x="407" y="25296"/>
                  </a:cubicBezTo>
                  <a:cubicBezTo>
                    <a:pt x="1197" y="25296"/>
                    <a:pt x="15332" y="33735"/>
                    <a:pt x="15332" y="33735"/>
                  </a:cubicBezTo>
                  <a:cubicBezTo>
                    <a:pt x="12210" y="28648"/>
                    <a:pt x="18586" y="14856"/>
                    <a:pt x="23745" y="14856"/>
                  </a:cubicBezTo>
                  <a:cubicBezTo>
                    <a:pt x="23834" y="14856"/>
                    <a:pt x="23923" y="14860"/>
                    <a:pt x="24012" y="14869"/>
                  </a:cubicBezTo>
                  <a:cubicBezTo>
                    <a:pt x="17906" y="8790"/>
                    <a:pt x="10814" y="3752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3"/>
            <p:cNvSpPr/>
            <p:nvPr/>
          </p:nvSpPr>
          <p:spPr>
            <a:xfrm>
              <a:off x="4416475" y="2968725"/>
              <a:ext cx="243025" cy="218400"/>
            </a:xfrm>
            <a:custGeom>
              <a:avLst/>
              <a:gdLst/>
              <a:ahLst/>
              <a:cxnLst/>
              <a:rect l="l" t="t" r="r" b="b"/>
              <a:pathLst>
                <a:path w="9721" h="8736" extrusionOk="0">
                  <a:moveTo>
                    <a:pt x="0" y="0"/>
                  </a:moveTo>
                  <a:lnTo>
                    <a:pt x="0" y="0"/>
                  </a:lnTo>
                  <a:cubicBezTo>
                    <a:pt x="986" y="5477"/>
                    <a:pt x="4108" y="8516"/>
                    <a:pt x="9721" y="8735"/>
                  </a:cubicBezTo>
                  <a:lnTo>
                    <a:pt x="9721" y="7777"/>
                  </a:lnTo>
                  <a:cubicBezTo>
                    <a:pt x="9581" y="7783"/>
                    <a:pt x="9441" y="7786"/>
                    <a:pt x="9301" y="7786"/>
                  </a:cubicBezTo>
                  <a:cubicBezTo>
                    <a:pt x="5178" y="7786"/>
                    <a:pt x="1219" y="505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3"/>
            <p:cNvSpPr/>
            <p:nvPr/>
          </p:nvSpPr>
          <p:spPr>
            <a:xfrm>
              <a:off x="3622425" y="2867425"/>
              <a:ext cx="169100" cy="209475"/>
            </a:xfrm>
            <a:custGeom>
              <a:avLst/>
              <a:gdLst/>
              <a:ahLst/>
              <a:cxnLst/>
              <a:rect l="l" t="t" r="r" b="b"/>
              <a:pathLst>
                <a:path w="6764" h="8379" extrusionOk="0">
                  <a:moveTo>
                    <a:pt x="6763" y="0"/>
                  </a:moveTo>
                  <a:cubicBezTo>
                    <a:pt x="5735" y="4883"/>
                    <a:pt x="3236" y="7426"/>
                    <a:pt x="737" y="7426"/>
                  </a:cubicBezTo>
                  <a:cubicBezTo>
                    <a:pt x="573" y="7426"/>
                    <a:pt x="410" y="7415"/>
                    <a:pt x="246" y="7393"/>
                  </a:cubicBezTo>
                  <a:lnTo>
                    <a:pt x="0" y="8379"/>
                  </a:lnTo>
                  <a:cubicBezTo>
                    <a:pt x="3560" y="8379"/>
                    <a:pt x="5860" y="5449"/>
                    <a:pt x="6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3"/>
            <p:cNvSpPr/>
            <p:nvPr/>
          </p:nvSpPr>
          <p:spPr>
            <a:xfrm>
              <a:off x="3994800" y="1204000"/>
              <a:ext cx="436875" cy="161975"/>
            </a:xfrm>
            <a:custGeom>
              <a:avLst/>
              <a:gdLst/>
              <a:ahLst/>
              <a:cxnLst/>
              <a:rect l="l" t="t" r="r" b="b"/>
              <a:pathLst>
                <a:path w="17475" h="6479" extrusionOk="0">
                  <a:moveTo>
                    <a:pt x="3889" y="0"/>
                  </a:moveTo>
                  <a:cubicBezTo>
                    <a:pt x="3888" y="0"/>
                    <a:pt x="1" y="5230"/>
                    <a:pt x="7065" y="6243"/>
                  </a:cubicBezTo>
                  <a:cubicBezTo>
                    <a:pt x="8309" y="6407"/>
                    <a:pt x="9406" y="6479"/>
                    <a:pt x="10371" y="6479"/>
                  </a:cubicBezTo>
                  <a:cubicBezTo>
                    <a:pt x="17475" y="6479"/>
                    <a:pt x="17466" y="2574"/>
                    <a:pt x="17032" y="2574"/>
                  </a:cubicBezTo>
                  <a:lnTo>
                    <a:pt x="38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3"/>
            <p:cNvSpPr/>
            <p:nvPr/>
          </p:nvSpPr>
          <p:spPr>
            <a:xfrm>
              <a:off x="4080375" y="1001375"/>
              <a:ext cx="316275" cy="273150"/>
            </a:xfrm>
            <a:custGeom>
              <a:avLst/>
              <a:gdLst/>
              <a:ahLst/>
              <a:cxnLst/>
              <a:rect l="l" t="t" r="r" b="b"/>
              <a:pathLst>
                <a:path w="12651" h="10926" extrusionOk="0">
                  <a:moveTo>
                    <a:pt x="12650" y="0"/>
                  </a:moveTo>
                  <a:lnTo>
                    <a:pt x="0" y="438"/>
                  </a:lnTo>
                  <a:lnTo>
                    <a:pt x="0" y="10925"/>
                  </a:lnTo>
                  <a:lnTo>
                    <a:pt x="12240" y="10925"/>
                  </a:lnTo>
                  <a:lnTo>
                    <a:pt x="12650" y="0"/>
                  </a:lnTo>
                  <a:close/>
                </a:path>
              </a:pathLst>
            </a:custGeom>
            <a:solidFill>
              <a:srgbClr val="C671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3"/>
            <p:cNvSpPr/>
            <p:nvPr/>
          </p:nvSpPr>
          <p:spPr>
            <a:xfrm>
              <a:off x="4080375" y="1001375"/>
              <a:ext cx="325175" cy="335025"/>
            </a:xfrm>
            <a:custGeom>
              <a:avLst/>
              <a:gdLst/>
              <a:ahLst/>
              <a:cxnLst/>
              <a:rect l="l" t="t" r="r" b="b"/>
              <a:pathLst>
                <a:path w="13007" h="13401" extrusionOk="0">
                  <a:moveTo>
                    <a:pt x="12650" y="0"/>
                  </a:moveTo>
                  <a:lnTo>
                    <a:pt x="0" y="438"/>
                  </a:lnTo>
                  <a:lnTo>
                    <a:pt x="0" y="10925"/>
                  </a:lnTo>
                  <a:cubicBezTo>
                    <a:pt x="443" y="12605"/>
                    <a:pt x="3425" y="13401"/>
                    <a:pt x="6425" y="13401"/>
                  </a:cubicBezTo>
                  <a:cubicBezTo>
                    <a:pt x="9538" y="13401"/>
                    <a:pt x="12672" y="12543"/>
                    <a:pt x="13006" y="10925"/>
                  </a:cubicBezTo>
                  <a:lnTo>
                    <a:pt x="12650" y="0"/>
                  </a:lnTo>
                  <a:close/>
                </a:path>
              </a:pathLst>
            </a:custGeom>
            <a:solidFill>
              <a:srgbClr val="D7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3"/>
            <p:cNvSpPr/>
            <p:nvPr/>
          </p:nvSpPr>
          <p:spPr>
            <a:xfrm>
              <a:off x="4080375" y="1001375"/>
              <a:ext cx="316275" cy="223600"/>
            </a:xfrm>
            <a:custGeom>
              <a:avLst/>
              <a:gdLst/>
              <a:ahLst/>
              <a:cxnLst/>
              <a:rect l="l" t="t" r="r" b="b"/>
              <a:pathLst>
                <a:path w="12651" h="8944" extrusionOk="0">
                  <a:moveTo>
                    <a:pt x="12650" y="0"/>
                  </a:moveTo>
                  <a:lnTo>
                    <a:pt x="0" y="438"/>
                  </a:lnTo>
                  <a:lnTo>
                    <a:pt x="0" y="7421"/>
                  </a:lnTo>
                  <a:cubicBezTo>
                    <a:pt x="1106" y="8487"/>
                    <a:pt x="2335" y="8943"/>
                    <a:pt x="3581" y="8943"/>
                  </a:cubicBezTo>
                  <a:cubicBezTo>
                    <a:pt x="6717" y="8943"/>
                    <a:pt x="9956" y="6058"/>
                    <a:pt x="11582" y="2766"/>
                  </a:cubicBezTo>
                  <a:lnTo>
                    <a:pt x="12650" y="0"/>
                  </a:lnTo>
                  <a:close/>
                </a:path>
              </a:pathLst>
            </a:custGeom>
            <a:solidFill>
              <a:srgbClr val="842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3"/>
            <p:cNvSpPr/>
            <p:nvPr/>
          </p:nvSpPr>
          <p:spPr>
            <a:xfrm>
              <a:off x="4367875" y="934975"/>
              <a:ext cx="116400" cy="103375"/>
            </a:xfrm>
            <a:custGeom>
              <a:avLst/>
              <a:gdLst/>
              <a:ahLst/>
              <a:cxnLst/>
              <a:rect l="l" t="t" r="r" b="b"/>
              <a:pathLst>
                <a:path w="4656" h="4135" extrusionOk="0">
                  <a:moveTo>
                    <a:pt x="2191" y="0"/>
                  </a:moveTo>
                  <a:lnTo>
                    <a:pt x="0" y="3286"/>
                  </a:lnTo>
                  <a:lnTo>
                    <a:pt x="438" y="4135"/>
                  </a:lnTo>
                  <a:cubicBezTo>
                    <a:pt x="438" y="4135"/>
                    <a:pt x="4272" y="2738"/>
                    <a:pt x="4655" y="1041"/>
                  </a:cubicBezTo>
                  <a:lnTo>
                    <a:pt x="2191" y="0"/>
                  </a:lnTo>
                  <a:close/>
                </a:path>
              </a:pathLst>
            </a:custGeom>
            <a:solidFill>
              <a:srgbClr val="842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3"/>
            <p:cNvSpPr/>
            <p:nvPr/>
          </p:nvSpPr>
          <p:spPr>
            <a:xfrm>
              <a:off x="4001650" y="535200"/>
              <a:ext cx="552000" cy="647750"/>
            </a:xfrm>
            <a:custGeom>
              <a:avLst/>
              <a:gdLst/>
              <a:ahLst/>
              <a:cxnLst/>
              <a:rect l="l" t="t" r="r" b="b"/>
              <a:pathLst>
                <a:path w="22080" h="25910" extrusionOk="0">
                  <a:moveTo>
                    <a:pt x="12130" y="1"/>
                  </a:moveTo>
                  <a:cubicBezTo>
                    <a:pt x="12130" y="1"/>
                    <a:pt x="4984" y="137"/>
                    <a:pt x="2492" y="3396"/>
                  </a:cubicBezTo>
                  <a:cubicBezTo>
                    <a:pt x="0" y="6627"/>
                    <a:pt x="1397" y="11638"/>
                    <a:pt x="1397" y="11638"/>
                  </a:cubicBezTo>
                  <a:cubicBezTo>
                    <a:pt x="1397" y="11638"/>
                    <a:pt x="219" y="25630"/>
                    <a:pt x="6982" y="25903"/>
                  </a:cubicBezTo>
                  <a:cubicBezTo>
                    <a:pt x="7088" y="25908"/>
                    <a:pt x="7193" y="25910"/>
                    <a:pt x="7297" y="25910"/>
                  </a:cubicBezTo>
                  <a:cubicBezTo>
                    <a:pt x="13814" y="25910"/>
                    <a:pt x="16785" y="17579"/>
                    <a:pt x="16785" y="17579"/>
                  </a:cubicBezTo>
                  <a:cubicBezTo>
                    <a:pt x="17003" y="17638"/>
                    <a:pt x="17236" y="17667"/>
                    <a:pt x="17478" y="17667"/>
                  </a:cubicBezTo>
                  <a:cubicBezTo>
                    <a:pt x="19488" y="17667"/>
                    <a:pt x="22080" y="15702"/>
                    <a:pt x="21029" y="12842"/>
                  </a:cubicBezTo>
                  <a:cubicBezTo>
                    <a:pt x="20574" y="11563"/>
                    <a:pt x="19852" y="11177"/>
                    <a:pt x="19147" y="11177"/>
                  </a:cubicBezTo>
                  <a:cubicBezTo>
                    <a:pt x="18070" y="11177"/>
                    <a:pt x="17031" y="12076"/>
                    <a:pt x="17031" y="12076"/>
                  </a:cubicBezTo>
                  <a:lnTo>
                    <a:pt x="19523" y="8653"/>
                  </a:lnTo>
                  <a:lnTo>
                    <a:pt x="17415" y="2766"/>
                  </a:lnTo>
                  <a:lnTo>
                    <a:pt x="12130" y="1"/>
                  </a:lnTo>
                  <a:close/>
                </a:path>
              </a:pathLst>
            </a:custGeom>
            <a:solidFill>
              <a:srgbClr val="D7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3"/>
            <p:cNvSpPr/>
            <p:nvPr/>
          </p:nvSpPr>
          <p:spPr>
            <a:xfrm>
              <a:off x="3957825" y="436725"/>
              <a:ext cx="612700" cy="488675"/>
            </a:xfrm>
            <a:custGeom>
              <a:avLst/>
              <a:gdLst/>
              <a:ahLst/>
              <a:cxnLst/>
              <a:rect l="l" t="t" r="r" b="b"/>
              <a:pathLst>
                <a:path w="24508" h="19547" extrusionOk="0">
                  <a:moveTo>
                    <a:pt x="10424" y="0"/>
                  </a:moveTo>
                  <a:cubicBezTo>
                    <a:pt x="7835" y="0"/>
                    <a:pt x="4930" y="967"/>
                    <a:pt x="3889" y="2105"/>
                  </a:cubicBezTo>
                  <a:cubicBezTo>
                    <a:pt x="2739" y="3419"/>
                    <a:pt x="3204" y="4022"/>
                    <a:pt x="1616" y="5665"/>
                  </a:cubicBezTo>
                  <a:cubicBezTo>
                    <a:pt x="1" y="7335"/>
                    <a:pt x="2766" y="12619"/>
                    <a:pt x="2766" y="12619"/>
                  </a:cubicBezTo>
                  <a:cubicBezTo>
                    <a:pt x="2766" y="12619"/>
                    <a:pt x="2903" y="8512"/>
                    <a:pt x="4409" y="7499"/>
                  </a:cubicBezTo>
                  <a:cubicBezTo>
                    <a:pt x="4926" y="7142"/>
                    <a:pt x="5275" y="7017"/>
                    <a:pt x="5594" y="7017"/>
                  </a:cubicBezTo>
                  <a:cubicBezTo>
                    <a:pt x="6204" y="7017"/>
                    <a:pt x="6702" y="7474"/>
                    <a:pt x="8051" y="7636"/>
                  </a:cubicBezTo>
                  <a:cubicBezTo>
                    <a:pt x="8201" y="7652"/>
                    <a:pt x="8347" y="7659"/>
                    <a:pt x="8492" y="7659"/>
                  </a:cubicBezTo>
                  <a:cubicBezTo>
                    <a:pt x="9902" y="7659"/>
                    <a:pt x="11094" y="6969"/>
                    <a:pt x="12638" y="6969"/>
                  </a:cubicBezTo>
                  <a:cubicBezTo>
                    <a:pt x="13107" y="6969"/>
                    <a:pt x="13608" y="7033"/>
                    <a:pt x="14157" y="7198"/>
                  </a:cubicBezTo>
                  <a:cubicBezTo>
                    <a:pt x="16731" y="7937"/>
                    <a:pt x="16758" y="10073"/>
                    <a:pt x="16676" y="11305"/>
                  </a:cubicBezTo>
                  <a:cubicBezTo>
                    <a:pt x="16567" y="12537"/>
                    <a:pt x="17087" y="14317"/>
                    <a:pt x="16868" y="15686"/>
                  </a:cubicBezTo>
                  <a:cubicBezTo>
                    <a:pt x="16265" y="19027"/>
                    <a:pt x="17799" y="19547"/>
                    <a:pt x="17799" y="19547"/>
                  </a:cubicBezTo>
                  <a:cubicBezTo>
                    <a:pt x="17853" y="17931"/>
                    <a:pt x="18127" y="16699"/>
                    <a:pt x="18784" y="16015"/>
                  </a:cubicBezTo>
                  <a:cubicBezTo>
                    <a:pt x="19469" y="15420"/>
                    <a:pt x="20242" y="15116"/>
                    <a:pt x="20906" y="15116"/>
                  </a:cubicBezTo>
                  <a:cubicBezTo>
                    <a:pt x="21465" y="15116"/>
                    <a:pt x="21947" y="15331"/>
                    <a:pt x="22234" y="15768"/>
                  </a:cubicBezTo>
                  <a:cubicBezTo>
                    <a:pt x="22234" y="15768"/>
                    <a:pt x="24507" y="11469"/>
                    <a:pt x="21331" y="8567"/>
                  </a:cubicBezTo>
                  <a:cubicBezTo>
                    <a:pt x="21331" y="8567"/>
                    <a:pt x="20728" y="3693"/>
                    <a:pt x="17799" y="3200"/>
                  </a:cubicBezTo>
                  <a:cubicBezTo>
                    <a:pt x="14842" y="2735"/>
                    <a:pt x="14239" y="380"/>
                    <a:pt x="11419" y="51"/>
                  </a:cubicBezTo>
                  <a:cubicBezTo>
                    <a:pt x="11096" y="17"/>
                    <a:pt x="10763" y="0"/>
                    <a:pt x="10424" y="0"/>
                  </a:cubicBezTo>
                  <a:close/>
                </a:path>
              </a:pathLst>
            </a:custGeom>
            <a:solidFill>
              <a:srgbClr val="842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3"/>
            <p:cNvSpPr/>
            <p:nvPr/>
          </p:nvSpPr>
          <p:spPr>
            <a:xfrm>
              <a:off x="4708775" y="1808425"/>
              <a:ext cx="37675" cy="256750"/>
            </a:xfrm>
            <a:custGeom>
              <a:avLst/>
              <a:gdLst/>
              <a:ahLst/>
              <a:cxnLst/>
              <a:rect l="l" t="t" r="r" b="b"/>
              <a:pathLst>
                <a:path w="1507" h="10270" extrusionOk="0">
                  <a:moveTo>
                    <a:pt x="0" y="1"/>
                  </a:moveTo>
                  <a:lnTo>
                    <a:pt x="0" y="9448"/>
                  </a:lnTo>
                  <a:lnTo>
                    <a:pt x="1506" y="102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3"/>
            <p:cNvSpPr/>
            <p:nvPr/>
          </p:nvSpPr>
          <p:spPr>
            <a:xfrm>
              <a:off x="4183050" y="1520925"/>
              <a:ext cx="1174425" cy="630000"/>
            </a:xfrm>
            <a:custGeom>
              <a:avLst/>
              <a:gdLst/>
              <a:ahLst/>
              <a:cxnLst/>
              <a:rect l="l" t="t" r="r" b="b"/>
              <a:pathLst>
                <a:path w="46977" h="25200" extrusionOk="0">
                  <a:moveTo>
                    <a:pt x="1999" y="1"/>
                  </a:moveTo>
                  <a:lnTo>
                    <a:pt x="0" y="8681"/>
                  </a:lnTo>
                  <a:lnTo>
                    <a:pt x="32310" y="24343"/>
                  </a:lnTo>
                  <a:cubicBezTo>
                    <a:pt x="33655" y="24936"/>
                    <a:pt x="34913" y="25199"/>
                    <a:pt x="36065" y="25199"/>
                  </a:cubicBezTo>
                  <a:cubicBezTo>
                    <a:pt x="44110" y="25199"/>
                    <a:pt x="46977" y="12380"/>
                    <a:pt x="37923" y="9721"/>
                  </a:cubicBezTo>
                  <a:lnTo>
                    <a:pt x="1999" y="1"/>
                  </a:lnTo>
                  <a:close/>
                </a:path>
              </a:pathLst>
            </a:custGeom>
            <a:solidFill>
              <a:srgbClr val="D7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3"/>
            <p:cNvSpPr/>
            <p:nvPr/>
          </p:nvSpPr>
          <p:spPr>
            <a:xfrm>
              <a:off x="4044775" y="1390150"/>
              <a:ext cx="94475" cy="55500"/>
            </a:xfrm>
            <a:custGeom>
              <a:avLst/>
              <a:gdLst/>
              <a:ahLst/>
              <a:cxnLst/>
              <a:rect l="l" t="t" r="r" b="b"/>
              <a:pathLst>
                <a:path w="3779" h="2220" extrusionOk="0">
                  <a:moveTo>
                    <a:pt x="1823" y="1"/>
                  </a:moveTo>
                  <a:cubicBezTo>
                    <a:pt x="1" y="1"/>
                    <a:pt x="28" y="2220"/>
                    <a:pt x="28" y="2220"/>
                  </a:cubicBezTo>
                  <a:lnTo>
                    <a:pt x="3697" y="2220"/>
                  </a:lnTo>
                  <a:cubicBezTo>
                    <a:pt x="3697" y="2220"/>
                    <a:pt x="3779" y="29"/>
                    <a:pt x="1890" y="2"/>
                  </a:cubicBezTo>
                  <a:cubicBezTo>
                    <a:pt x="1867" y="1"/>
                    <a:pt x="1845" y="1"/>
                    <a:pt x="1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3"/>
            <p:cNvSpPr/>
            <p:nvPr/>
          </p:nvSpPr>
          <p:spPr>
            <a:xfrm>
              <a:off x="3995475" y="1426675"/>
              <a:ext cx="397050" cy="351725"/>
            </a:xfrm>
            <a:custGeom>
              <a:avLst/>
              <a:gdLst/>
              <a:ahLst/>
              <a:cxnLst/>
              <a:rect l="l" t="t" r="r" b="b"/>
              <a:pathLst>
                <a:path w="15882" h="14069" extrusionOk="0">
                  <a:moveTo>
                    <a:pt x="3776" y="0"/>
                  </a:moveTo>
                  <a:cubicBezTo>
                    <a:pt x="3205" y="0"/>
                    <a:pt x="2710" y="83"/>
                    <a:pt x="2109" y="239"/>
                  </a:cubicBezTo>
                  <a:cubicBezTo>
                    <a:pt x="439" y="677"/>
                    <a:pt x="302" y="1772"/>
                    <a:pt x="987" y="3086"/>
                  </a:cubicBezTo>
                  <a:cubicBezTo>
                    <a:pt x="1" y="3661"/>
                    <a:pt x="110" y="5605"/>
                    <a:pt x="1123" y="6153"/>
                  </a:cubicBezTo>
                  <a:cubicBezTo>
                    <a:pt x="384" y="7330"/>
                    <a:pt x="850" y="8316"/>
                    <a:pt x="2054" y="9247"/>
                  </a:cubicBezTo>
                  <a:cubicBezTo>
                    <a:pt x="2191" y="10808"/>
                    <a:pt x="3916" y="11054"/>
                    <a:pt x="5368" y="11739"/>
                  </a:cubicBezTo>
                  <a:cubicBezTo>
                    <a:pt x="5368" y="11739"/>
                    <a:pt x="7290" y="14069"/>
                    <a:pt x="9875" y="14069"/>
                  </a:cubicBezTo>
                  <a:cubicBezTo>
                    <a:pt x="10360" y="14069"/>
                    <a:pt x="10868" y="13987"/>
                    <a:pt x="11391" y="13792"/>
                  </a:cubicBezTo>
                  <a:cubicBezTo>
                    <a:pt x="14705" y="12560"/>
                    <a:pt x="15882" y="8699"/>
                    <a:pt x="15471" y="7495"/>
                  </a:cubicBezTo>
                  <a:cubicBezTo>
                    <a:pt x="15088" y="6345"/>
                    <a:pt x="12870" y="1854"/>
                    <a:pt x="8763" y="896"/>
                  </a:cubicBezTo>
                  <a:cubicBezTo>
                    <a:pt x="6110" y="277"/>
                    <a:pt x="4816" y="0"/>
                    <a:pt x="3776" y="0"/>
                  </a:cubicBezTo>
                  <a:close/>
                </a:path>
              </a:pathLst>
            </a:custGeom>
            <a:solidFill>
              <a:srgbClr val="D7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3"/>
            <p:cNvSpPr/>
            <p:nvPr/>
          </p:nvSpPr>
          <p:spPr>
            <a:xfrm>
              <a:off x="4013275" y="1474050"/>
              <a:ext cx="115725" cy="29800"/>
            </a:xfrm>
            <a:custGeom>
              <a:avLst/>
              <a:gdLst/>
              <a:ahLst/>
              <a:cxnLst/>
              <a:rect l="l" t="t" r="r" b="b"/>
              <a:pathLst>
                <a:path w="4629" h="1192" extrusionOk="0">
                  <a:moveTo>
                    <a:pt x="2304" y="0"/>
                  </a:moveTo>
                  <a:cubicBezTo>
                    <a:pt x="1514" y="0"/>
                    <a:pt x="726" y="178"/>
                    <a:pt x="1" y="534"/>
                  </a:cubicBezTo>
                  <a:cubicBezTo>
                    <a:pt x="83" y="753"/>
                    <a:pt x="165" y="972"/>
                    <a:pt x="275" y="1191"/>
                  </a:cubicBezTo>
                  <a:cubicBezTo>
                    <a:pt x="275" y="1191"/>
                    <a:pt x="1291" y="350"/>
                    <a:pt x="3113" y="350"/>
                  </a:cubicBezTo>
                  <a:cubicBezTo>
                    <a:pt x="3569" y="350"/>
                    <a:pt x="4075" y="403"/>
                    <a:pt x="4628" y="534"/>
                  </a:cubicBezTo>
                  <a:cubicBezTo>
                    <a:pt x="3889" y="178"/>
                    <a:pt x="3095" y="0"/>
                    <a:pt x="2304" y="0"/>
                  </a:cubicBezTo>
                  <a:close/>
                </a:path>
              </a:pathLst>
            </a:custGeom>
            <a:solidFill>
              <a:srgbClr val="842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3"/>
            <p:cNvSpPr/>
            <p:nvPr/>
          </p:nvSpPr>
          <p:spPr>
            <a:xfrm>
              <a:off x="4009175" y="1537675"/>
              <a:ext cx="119825" cy="42825"/>
            </a:xfrm>
            <a:custGeom>
              <a:avLst/>
              <a:gdLst/>
              <a:ahLst/>
              <a:cxnLst/>
              <a:rect l="l" t="t" r="r" b="b"/>
              <a:pathLst>
                <a:path w="4793" h="1713" extrusionOk="0">
                  <a:moveTo>
                    <a:pt x="3294" y="0"/>
                  </a:moveTo>
                  <a:cubicBezTo>
                    <a:pt x="2330" y="0"/>
                    <a:pt x="1063" y="219"/>
                    <a:pt x="0" y="1138"/>
                  </a:cubicBezTo>
                  <a:cubicBezTo>
                    <a:pt x="110" y="1384"/>
                    <a:pt x="329" y="1603"/>
                    <a:pt x="575" y="1713"/>
                  </a:cubicBezTo>
                  <a:cubicBezTo>
                    <a:pt x="575" y="1713"/>
                    <a:pt x="1260" y="262"/>
                    <a:pt x="4792" y="180"/>
                  </a:cubicBezTo>
                  <a:cubicBezTo>
                    <a:pt x="4792" y="180"/>
                    <a:pt x="4167" y="0"/>
                    <a:pt x="3294" y="0"/>
                  </a:cubicBezTo>
                  <a:close/>
                </a:path>
              </a:pathLst>
            </a:custGeom>
            <a:solidFill>
              <a:srgbClr val="842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3"/>
            <p:cNvSpPr/>
            <p:nvPr/>
          </p:nvSpPr>
          <p:spPr>
            <a:xfrm>
              <a:off x="4034500" y="1596900"/>
              <a:ext cx="85600" cy="60975"/>
            </a:xfrm>
            <a:custGeom>
              <a:avLst/>
              <a:gdLst/>
              <a:ahLst/>
              <a:cxnLst/>
              <a:rect l="l" t="t" r="r" b="b"/>
              <a:pathLst>
                <a:path w="3424" h="2439" extrusionOk="0">
                  <a:moveTo>
                    <a:pt x="3340" y="0"/>
                  </a:moveTo>
                  <a:cubicBezTo>
                    <a:pt x="1824" y="0"/>
                    <a:pt x="780" y="737"/>
                    <a:pt x="1" y="2027"/>
                  </a:cubicBezTo>
                  <a:lnTo>
                    <a:pt x="493" y="2438"/>
                  </a:lnTo>
                  <a:cubicBezTo>
                    <a:pt x="493" y="2438"/>
                    <a:pt x="904" y="576"/>
                    <a:pt x="3423" y="1"/>
                  </a:cubicBezTo>
                  <a:cubicBezTo>
                    <a:pt x="3395" y="1"/>
                    <a:pt x="3368" y="0"/>
                    <a:pt x="3340" y="0"/>
                  </a:cubicBezTo>
                  <a:close/>
                </a:path>
              </a:pathLst>
            </a:custGeom>
            <a:solidFill>
              <a:srgbClr val="842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3"/>
            <p:cNvSpPr/>
            <p:nvPr/>
          </p:nvSpPr>
          <p:spPr>
            <a:xfrm>
              <a:off x="4261775" y="1720825"/>
              <a:ext cx="86275" cy="70525"/>
            </a:xfrm>
            <a:custGeom>
              <a:avLst/>
              <a:gdLst/>
              <a:ahLst/>
              <a:cxnLst/>
              <a:rect l="l" t="t" r="r" b="b"/>
              <a:pathLst>
                <a:path w="3451" h="2821" extrusionOk="0">
                  <a:moveTo>
                    <a:pt x="3450" y="0"/>
                  </a:moveTo>
                  <a:cubicBezTo>
                    <a:pt x="2574" y="1123"/>
                    <a:pt x="1342" y="1889"/>
                    <a:pt x="0" y="2245"/>
                  </a:cubicBezTo>
                  <a:lnTo>
                    <a:pt x="1260" y="2820"/>
                  </a:lnTo>
                  <a:cubicBezTo>
                    <a:pt x="2355" y="2218"/>
                    <a:pt x="3149" y="1205"/>
                    <a:pt x="3450" y="0"/>
                  </a:cubicBezTo>
                  <a:close/>
                </a:path>
              </a:pathLst>
            </a:custGeom>
            <a:solidFill>
              <a:srgbClr val="842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8E08953A-E69A-27BC-6425-5297FE63DA79}"/>
              </a:ext>
            </a:extLst>
          </p:cNvPr>
          <p:cNvSpPr txBox="1">
            <a:spLocks/>
          </p:cNvSpPr>
          <p:nvPr/>
        </p:nvSpPr>
        <p:spPr>
          <a:xfrm>
            <a:off x="711095" y="1158007"/>
            <a:ext cx="7084450" cy="2298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</a:rPr>
              <a:t>Limited Real-time Insights</a:t>
            </a:r>
            <a:r>
              <a:rPr lang="en-US" sz="1600" dirty="0">
                <a:solidFill>
                  <a:schemeClr val="bg2"/>
                </a:solidFill>
              </a:rPr>
              <a:t>: Current soccer analysis tools don’t provide comprehensive real-time tracking of players and ball movement.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</a:rPr>
              <a:t>Manual Data Collection</a:t>
            </a:r>
            <a:r>
              <a:rPr lang="en-US" sz="1600" dirty="0">
                <a:solidFill>
                  <a:schemeClr val="bg2"/>
                </a:solidFill>
              </a:rPr>
              <a:t>: Traditional methods are time-consuming.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</a:rPr>
              <a:t>Limited Visualization</a:t>
            </a:r>
            <a:r>
              <a:rPr lang="en-US" sz="1600" dirty="0">
                <a:solidFill>
                  <a:schemeClr val="bg2"/>
                </a:solidFill>
              </a:rPr>
              <a:t>: Existing systems lack detailed visualization of team strategies and player positioning.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</a:rPr>
              <a:t>Tracking Challenges</a:t>
            </a:r>
            <a:r>
              <a:rPr lang="en-US" sz="1600" dirty="0">
                <a:solidFill>
                  <a:schemeClr val="bg2"/>
                </a:solidFill>
              </a:rPr>
              <a:t>: Difficulty in consistently detecting and tracking players, referees, and the ball for accurate analysis.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E13B26-A261-E50F-7163-2F0B939BAF38}"/>
              </a:ext>
            </a:extLst>
          </p:cNvPr>
          <p:cNvSpPr txBox="1">
            <a:spLocks/>
          </p:cNvSpPr>
          <p:nvPr/>
        </p:nvSpPr>
        <p:spPr>
          <a:xfrm>
            <a:off x="676451" y="385220"/>
            <a:ext cx="42948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chemeClr val="bg2"/>
                </a:solidFill>
                <a:latin typeface="Squada One" panose="020B0604020202020204" charset="0"/>
              </a:rPr>
              <a:t>Problem Definition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2F1E7BF-72C8-A5F8-5403-E7EE8F2854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7933195"/>
              </p:ext>
            </p:extLst>
          </p:nvPr>
        </p:nvGraphicFramePr>
        <p:xfrm>
          <a:off x="616550" y="1016860"/>
          <a:ext cx="7910899" cy="3741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6978C4B4-EB1F-3915-0F7E-19779716E433}"/>
              </a:ext>
            </a:extLst>
          </p:cNvPr>
          <p:cNvSpPr txBox="1">
            <a:spLocks/>
          </p:cNvSpPr>
          <p:nvPr/>
        </p:nvSpPr>
        <p:spPr>
          <a:xfrm>
            <a:off x="676450" y="385220"/>
            <a:ext cx="5350969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chemeClr val="bg2"/>
                </a:solidFill>
                <a:latin typeface="Squada One" panose="020B0604020202020204" charset="0"/>
              </a:rPr>
              <a:t>Technologies and Tools used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9" name="Google Shape;3059;p55"/>
          <p:cNvGrpSpPr/>
          <p:nvPr/>
        </p:nvGrpSpPr>
        <p:grpSpPr>
          <a:xfrm>
            <a:off x="421146" y="1536163"/>
            <a:ext cx="3858794" cy="3249477"/>
            <a:chOff x="713296" y="1359088"/>
            <a:chExt cx="3858794" cy="3249477"/>
          </a:xfrm>
        </p:grpSpPr>
        <p:sp>
          <p:nvSpPr>
            <p:cNvPr id="3060" name="Google Shape;3060;p55"/>
            <p:cNvSpPr/>
            <p:nvPr/>
          </p:nvSpPr>
          <p:spPr>
            <a:xfrm flipH="1">
              <a:off x="1917205" y="4479282"/>
              <a:ext cx="878791" cy="129283"/>
            </a:xfrm>
            <a:custGeom>
              <a:avLst/>
              <a:gdLst/>
              <a:ahLst/>
              <a:cxnLst/>
              <a:rect l="l" t="t" r="r" b="b"/>
              <a:pathLst>
                <a:path w="56636" h="8332" extrusionOk="0">
                  <a:moveTo>
                    <a:pt x="28318" y="1"/>
                  </a:moveTo>
                  <a:cubicBezTo>
                    <a:pt x="12680" y="1"/>
                    <a:pt x="1" y="1865"/>
                    <a:pt x="1" y="4163"/>
                  </a:cubicBezTo>
                  <a:cubicBezTo>
                    <a:pt x="1" y="6467"/>
                    <a:pt x="12680" y="8331"/>
                    <a:pt x="28318" y="8331"/>
                  </a:cubicBezTo>
                  <a:cubicBezTo>
                    <a:pt x="43956" y="8331"/>
                    <a:pt x="56635" y="6467"/>
                    <a:pt x="56635" y="4163"/>
                  </a:cubicBezTo>
                  <a:cubicBezTo>
                    <a:pt x="56635" y="1865"/>
                    <a:pt x="43956" y="1"/>
                    <a:pt x="28318" y="1"/>
                  </a:cubicBezTo>
                  <a:close/>
                </a:path>
              </a:pathLst>
            </a:custGeom>
            <a:solidFill>
              <a:srgbClr val="000000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5"/>
            <p:cNvSpPr/>
            <p:nvPr/>
          </p:nvSpPr>
          <p:spPr>
            <a:xfrm flipH="1">
              <a:off x="3990362" y="3434309"/>
              <a:ext cx="581728" cy="261499"/>
            </a:xfrm>
            <a:custGeom>
              <a:avLst/>
              <a:gdLst/>
              <a:ahLst/>
              <a:cxnLst/>
              <a:rect l="l" t="t" r="r" b="b"/>
              <a:pathLst>
                <a:path w="37491" h="16853" extrusionOk="0">
                  <a:moveTo>
                    <a:pt x="20939" y="1"/>
                  </a:moveTo>
                  <a:cubicBezTo>
                    <a:pt x="10339" y="1"/>
                    <a:pt x="1" y="2423"/>
                    <a:pt x="1798" y="11641"/>
                  </a:cubicBezTo>
                  <a:cubicBezTo>
                    <a:pt x="3093" y="15690"/>
                    <a:pt x="6244" y="16853"/>
                    <a:pt x="10137" y="16853"/>
                  </a:cubicBezTo>
                  <a:cubicBezTo>
                    <a:pt x="15391" y="16853"/>
                    <a:pt x="21996" y="14734"/>
                    <a:pt x="27212" y="14734"/>
                  </a:cubicBezTo>
                  <a:cubicBezTo>
                    <a:pt x="27918" y="14734"/>
                    <a:pt x="28599" y="14773"/>
                    <a:pt x="29247" y="14861"/>
                  </a:cubicBezTo>
                  <a:cubicBezTo>
                    <a:pt x="29345" y="14870"/>
                    <a:pt x="29444" y="14874"/>
                    <a:pt x="29546" y="14874"/>
                  </a:cubicBezTo>
                  <a:cubicBezTo>
                    <a:pt x="32102" y="14874"/>
                    <a:pt x="35687" y="12142"/>
                    <a:pt x="35687" y="12142"/>
                  </a:cubicBezTo>
                  <a:cubicBezTo>
                    <a:pt x="37009" y="10666"/>
                    <a:pt x="37490" y="8869"/>
                    <a:pt x="36976" y="6711"/>
                  </a:cubicBezTo>
                  <a:cubicBezTo>
                    <a:pt x="36161" y="3251"/>
                    <a:pt x="33035" y="819"/>
                    <a:pt x="29488" y="458"/>
                  </a:cubicBezTo>
                  <a:cubicBezTo>
                    <a:pt x="26782" y="183"/>
                    <a:pt x="23851" y="1"/>
                    <a:pt x="20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5"/>
            <p:cNvSpPr/>
            <p:nvPr/>
          </p:nvSpPr>
          <p:spPr>
            <a:xfrm flipH="1">
              <a:off x="2954776" y="3328720"/>
              <a:ext cx="366220" cy="377469"/>
            </a:xfrm>
            <a:custGeom>
              <a:avLst/>
              <a:gdLst/>
              <a:ahLst/>
              <a:cxnLst/>
              <a:rect l="l" t="t" r="r" b="b"/>
              <a:pathLst>
                <a:path w="23602" h="24327" extrusionOk="0">
                  <a:moveTo>
                    <a:pt x="6393" y="1"/>
                  </a:moveTo>
                  <a:cubicBezTo>
                    <a:pt x="5552" y="1"/>
                    <a:pt x="4766" y="186"/>
                    <a:pt x="4069" y="677"/>
                  </a:cubicBezTo>
                  <a:cubicBezTo>
                    <a:pt x="0" y="3186"/>
                    <a:pt x="14681" y="24326"/>
                    <a:pt x="19241" y="24326"/>
                  </a:cubicBezTo>
                  <a:cubicBezTo>
                    <a:pt x="19525" y="24326"/>
                    <a:pt x="19769" y="24244"/>
                    <a:pt x="19968" y="24071"/>
                  </a:cubicBezTo>
                  <a:lnTo>
                    <a:pt x="23602" y="10036"/>
                  </a:lnTo>
                  <a:lnTo>
                    <a:pt x="17296" y="677"/>
                  </a:lnTo>
                  <a:lnTo>
                    <a:pt x="9867" y="677"/>
                  </a:lnTo>
                  <a:cubicBezTo>
                    <a:pt x="8670" y="314"/>
                    <a:pt x="7486" y="1"/>
                    <a:pt x="6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5"/>
            <p:cNvSpPr/>
            <p:nvPr/>
          </p:nvSpPr>
          <p:spPr>
            <a:xfrm flipH="1">
              <a:off x="2982349" y="3328751"/>
              <a:ext cx="473904" cy="412692"/>
            </a:xfrm>
            <a:custGeom>
              <a:avLst/>
              <a:gdLst/>
              <a:ahLst/>
              <a:cxnLst/>
              <a:rect l="l" t="t" r="r" b="b"/>
              <a:pathLst>
                <a:path w="30542" h="26597" extrusionOk="0">
                  <a:moveTo>
                    <a:pt x="18170" y="0"/>
                  </a:moveTo>
                  <a:cubicBezTo>
                    <a:pt x="18170" y="0"/>
                    <a:pt x="9112" y="7629"/>
                    <a:pt x="5525" y="11737"/>
                  </a:cubicBezTo>
                  <a:cubicBezTo>
                    <a:pt x="0" y="17751"/>
                    <a:pt x="2641" y="26597"/>
                    <a:pt x="9523" y="26597"/>
                  </a:cubicBezTo>
                  <a:cubicBezTo>
                    <a:pt x="11004" y="26597"/>
                    <a:pt x="12681" y="26187"/>
                    <a:pt x="14516" y="25251"/>
                  </a:cubicBezTo>
                  <a:cubicBezTo>
                    <a:pt x="23007" y="21330"/>
                    <a:pt x="30542" y="15431"/>
                    <a:pt x="30542" y="15431"/>
                  </a:cubicBezTo>
                  <a:cubicBezTo>
                    <a:pt x="29847" y="6253"/>
                    <a:pt x="26033" y="147"/>
                    <a:pt x="18170" y="0"/>
                  </a:cubicBezTo>
                  <a:close/>
                </a:path>
              </a:pathLst>
            </a:custGeom>
            <a:solidFill>
              <a:srgbClr val="D8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5"/>
            <p:cNvSpPr/>
            <p:nvPr/>
          </p:nvSpPr>
          <p:spPr>
            <a:xfrm flipH="1">
              <a:off x="1876691" y="3371033"/>
              <a:ext cx="416695" cy="245735"/>
            </a:xfrm>
            <a:custGeom>
              <a:avLst/>
              <a:gdLst/>
              <a:ahLst/>
              <a:cxnLst/>
              <a:rect l="l" t="t" r="r" b="b"/>
              <a:pathLst>
                <a:path w="26855" h="15837" extrusionOk="0">
                  <a:moveTo>
                    <a:pt x="11364" y="1"/>
                  </a:moveTo>
                  <a:lnTo>
                    <a:pt x="1" y="7516"/>
                  </a:lnTo>
                  <a:cubicBezTo>
                    <a:pt x="1" y="7516"/>
                    <a:pt x="1217" y="11250"/>
                    <a:pt x="1457" y="11324"/>
                  </a:cubicBezTo>
                  <a:cubicBezTo>
                    <a:pt x="1691" y="11404"/>
                    <a:pt x="4403" y="15031"/>
                    <a:pt x="4403" y="15031"/>
                  </a:cubicBezTo>
                  <a:cubicBezTo>
                    <a:pt x="4952" y="15594"/>
                    <a:pt x="5888" y="15836"/>
                    <a:pt x="7076" y="15836"/>
                  </a:cubicBezTo>
                  <a:cubicBezTo>
                    <a:pt x="13362" y="15836"/>
                    <a:pt x="26692" y="9036"/>
                    <a:pt x="26855" y="6901"/>
                  </a:cubicBezTo>
                  <a:lnTo>
                    <a:pt x="24644" y="2098"/>
                  </a:lnTo>
                  <a:lnTo>
                    <a:pt x="113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5"/>
            <p:cNvSpPr/>
            <p:nvPr/>
          </p:nvSpPr>
          <p:spPr>
            <a:xfrm flipH="1">
              <a:off x="1877870" y="3272565"/>
              <a:ext cx="438108" cy="449373"/>
            </a:xfrm>
            <a:custGeom>
              <a:avLst/>
              <a:gdLst/>
              <a:ahLst/>
              <a:cxnLst/>
              <a:rect l="l" t="t" r="r" b="b"/>
              <a:pathLst>
                <a:path w="28235" h="28961" extrusionOk="0">
                  <a:moveTo>
                    <a:pt x="17424" y="0"/>
                  </a:moveTo>
                  <a:cubicBezTo>
                    <a:pt x="8758" y="0"/>
                    <a:pt x="1881" y="4776"/>
                    <a:pt x="1" y="11571"/>
                  </a:cubicBezTo>
                  <a:cubicBezTo>
                    <a:pt x="1" y="11571"/>
                    <a:pt x="6888" y="19907"/>
                    <a:pt x="10462" y="24310"/>
                  </a:cubicBezTo>
                  <a:cubicBezTo>
                    <a:pt x="12887" y="27465"/>
                    <a:pt x="16271" y="28961"/>
                    <a:pt x="19328" y="28961"/>
                  </a:cubicBezTo>
                  <a:cubicBezTo>
                    <a:pt x="24194" y="28961"/>
                    <a:pt x="28235" y="25172"/>
                    <a:pt x="26274" y="18251"/>
                  </a:cubicBezTo>
                  <a:cubicBezTo>
                    <a:pt x="24123" y="9099"/>
                    <a:pt x="20689" y="221"/>
                    <a:pt x="20689" y="221"/>
                  </a:cubicBezTo>
                  <a:cubicBezTo>
                    <a:pt x="19578" y="72"/>
                    <a:pt x="18487" y="0"/>
                    <a:pt x="17424" y="0"/>
                  </a:cubicBezTo>
                  <a:close/>
                </a:path>
              </a:pathLst>
            </a:custGeom>
            <a:solidFill>
              <a:srgbClr val="D8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5"/>
            <p:cNvSpPr/>
            <p:nvPr/>
          </p:nvSpPr>
          <p:spPr>
            <a:xfrm flipH="1">
              <a:off x="1876691" y="2864668"/>
              <a:ext cx="1381169" cy="837549"/>
            </a:xfrm>
            <a:custGeom>
              <a:avLst/>
              <a:gdLst/>
              <a:ahLst/>
              <a:cxnLst/>
              <a:rect l="l" t="t" r="r" b="b"/>
              <a:pathLst>
                <a:path w="89013" h="53978" extrusionOk="0">
                  <a:moveTo>
                    <a:pt x="36246" y="0"/>
                  </a:moveTo>
                  <a:cubicBezTo>
                    <a:pt x="33689" y="0"/>
                    <a:pt x="31177" y="200"/>
                    <a:pt x="28711" y="597"/>
                  </a:cubicBezTo>
                  <a:lnTo>
                    <a:pt x="0" y="30584"/>
                  </a:lnTo>
                  <a:cubicBezTo>
                    <a:pt x="580" y="30378"/>
                    <a:pt x="1165" y="30278"/>
                    <a:pt x="1753" y="30278"/>
                  </a:cubicBezTo>
                  <a:cubicBezTo>
                    <a:pt x="7559" y="30278"/>
                    <a:pt x="13563" y="40037"/>
                    <a:pt x="15899" y="53978"/>
                  </a:cubicBezTo>
                  <a:cubicBezTo>
                    <a:pt x="25685" y="49302"/>
                    <a:pt x="35271" y="44158"/>
                    <a:pt x="43849" y="36636"/>
                  </a:cubicBezTo>
                  <a:cubicBezTo>
                    <a:pt x="49273" y="42201"/>
                    <a:pt x="57149" y="45608"/>
                    <a:pt x="66561" y="47665"/>
                  </a:cubicBezTo>
                  <a:cubicBezTo>
                    <a:pt x="67790" y="41166"/>
                    <a:pt x="75940" y="36484"/>
                    <a:pt x="82314" y="36484"/>
                  </a:cubicBezTo>
                  <a:cubicBezTo>
                    <a:pt x="85158" y="36484"/>
                    <a:pt x="87649" y="37416"/>
                    <a:pt x="89013" y="39535"/>
                  </a:cubicBezTo>
                  <a:cubicBezTo>
                    <a:pt x="85900" y="27992"/>
                    <a:pt x="80416" y="19809"/>
                    <a:pt x="76347" y="14204"/>
                  </a:cubicBezTo>
                  <a:cubicBezTo>
                    <a:pt x="61848" y="4602"/>
                    <a:pt x="48515" y="0"/>
                    <a:pt x="36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5"/>
            <p:cNvSpPr/>
            <p:nvPr/>
          </p:nvSpPr>
          <p:spPr>
            <a:xfrm flipH="1">
              <a:off x="2927933" y="2015668"/>
              <a:ext cx="198270" cy="294363"/>
            </a:xfrm>
            <a:custGeom>
              <a:avLst/>
              <a:gdLst/>
              <a:ahLst/>
              <a:cxnLst/>
              <a:rect l="l" t="t" r="r" b="b"/>
              <a:pathLst>
                <a:path w="12778" h="18971" extrusionOk="0">
                  <a:moveTo>
                    <a:pt x="3138" y="1"/>
                  </a:moveTo>
                  <a:lnTo>
                    <a:pt x="3138" y="1"/>
                  </a:lnTo>
                  <a:cubicBezTo>
                    <a:pt x="1" y="155"/>
                    <a:pt x="4111" y="18970"/>
                    <a:pt x="9241" y="18970"/>
                  </a:cubicBezTo>
                  <a:cubicBezTo>
                    <a:pt x="9452" y="18970"/>
                    <a:pt x="9665" y="18939"/>
                    <a:pt x="9879" y="18872"/>
                  </a:cubicBezTo>
                  <a:cubicBezTo>
                    <a:pt x="12751" y="17844"/>
                    <a:pt x="12257" y="10722"/>
                    <a:pt x="12778" y="5438"/>
                  </a:cubicBezTo>
                  <a:lnTo>
                    <a:pt x="3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5"/>
            <p:cNvSpPr/>
            <p:nvPr/>
          </p:nvSpPr>
          <p:spPr>
            <a:xfrm flipH="1">
              <a:off x="2778463" y="1958257"/>
              <a:ext cx="905418" cy="340525"/>
            </a:xfrm>
            <a:custGeom>
              <a:avLst/>
              <a:gdLst/>
              <a:ahLst/>
              <a:cxnLst/>
              <a:rect l="l" t="t" r="r" b="b"/>
              <a:pathLst>
                <a:path w="58352" h="21946" extrusionOk="0">
                  <a:moveTo>
                    <a:pt x="50857" y="0"/>
                  </a:moveTo>
                  <a:lnTo>
                    <a:pt x="30449" y="6914"/>
                  </a:lnTo>
                  <a:lnTo>
                    <a:pt x="3762" y="1283"/>
                  </a:lnTo>
                  <a:lnTo>
                    <a:pt x="1" y="10020"/>
                  </a:lnTo>
                  <a:cubicBezTo>
                    <a:pt x="1" y="10020"/>
                    <a:pt x="23553" y="21945"/>
                    <a:pt x="30454" y="21945"/>
                  </a:cubicBezTo>
                  <a:cubicBezTo>
                    <a:pt x="30488" y="21945"/>
                    <a:pt x="30522" y="21945"/>
                    <a:pt x="30556" y="21944"/>
                  </a:cubicBezTo>
                  <a:cubicBezTo>
                    <a:pt x="37316" y="21831"/>
                    <a:pt x="58352" y="13988"/>
                    <a:pt x="58352" y="13988"/>
                  </a:cubicBezTo>
                  <a:lnTo>
                    <a:pt x="50857" y="0"/>
                  </a:lnTo>
                  <a:close/>
                </a:path>
              </a:pathLst>
            </a:custGeom>
            <a:solidFill>
              <a:srgbClr val="D8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5"/>
            <p:cNvSpPr/>
            <p:nvPr/>
          </p:nvSpPr>
          <p:spPr>
            <a:xfrm flipH="1">
              <a:off x="3530127" y="1879310"/>
              <a:ext cx="503572" cy="245145"/>
            </a:xfrm>
            <a:custGeom>
              <a:avLst/>
              <a:gdLst/>
              <a:ahLst/>
              <a:cxnLst/>
              <a:rect l="l" t="t" r="r" b="b"/>
              <a:pathLst>
                <a:path w="32454" h="15799" extrusionOk="0">
                  <a:moveTo>
                    <a:pt x="15664" y="0"/>
                  </a:moveTo>
                  <a:cubicBezTo>
                    <a:pt x="15627" y="0"/>
                    <a:pt x="15592" y="2"/>
                    <a:pt x="15558" y="4"/>
                  </a:cubicBezTo>
                  <a:cubicBezTo>
                    <a:pt x="12879" y="225"/>
                    <a:pt x="7335" y="1808"/>
                    <a:pt x="6219" y="2416"/>
                  </a:cubicBezTo>
                  <a:cubicBezTo>
                    <a:pt x="5110" y="3024"/>
                    <a:pt x="0" y="10312"/>
                    <a:pt x="0" y="10312"/>
                  </a:cubicBezTo>
                  <a:cubicBezTo>
                    <a:pt x="226" y="10788"/>
                    <a:pt x="554" y="11102"/>
                    <a:pt x="1065" y="11102"/>
                  </a:cubicBezTo>
                  <a:cubicBezTo>
                    <a:pt x="1142" y="11102"/>
                    <a:pt x="1223" y="11095"/>
                    <a:pt x="1309" y="11080"/>
                  </a:cubicBezTo>
                  <a:cubicBezTo>
                    <a:pt x="1743" y="11780"/>
                    <a:pt x="2218" y="12147"/>
                    <a:pt x="2744" y="12147"/>
                  </a:cubicBezTo>
                  <a:cubicBezTo>
                    <a:pt x="3182" y="12147"/>
                    <a:pt x="3655" y="11892"/>
                    <a:pt x="4169" y="11361"/>
                  </a:cubicBezTo>
                  <a:cubicBezTo>
                    <a:pt x="5197" y="11327"/>
                    <a:pt x="6153" y="10626"/>
                    <a:pt x="7074" y="9544"/>
                  </a:cubicBezTo>
                  <a:lnTo>
                    <a:pt x="9225" y="7480"/>
                  </a:lnTo>
                  <a:cubicBezTo>
                    <a:pt x="11036" y="8114"/>
                    <a:pt x="12913" y="8528"/>
                    <a:pt x="14823" y="8695"/>
                  </a:cubicBezTo>
                  <a:cubicBezTo>
                    <a:pt x="15638" y="8882"/>
                    <a:pt x="15899" y="9530"/>
                    <a:pt x="15251" y="9777"/>
                  </a:cubicBezTo>
                  <a:cubicBezTo>
                    <a:pt x="15251" y="9777"/>
                    <a:pt x="13984" y="9714"/>
                    <a:pt x="12688" y="9714"/>
                  </a:cubicBezTo>
                  <a:cubicBezTo>
                    <a:pt x="11615" y="9714"/>
                    <a:pt x="10522" y="9757"/>
                    <a:pt x="10114" y="9918"/>
                  </a:cubicBezTo>
                  <a:cubicBezTo>
                    <a:pt x="9212" y="10265"/>
                    <a:pt x="7956" y="11494"/>
                    <a:pt x="8103" y="12496"/>
                  </a:cubicBezTo>
                  <a:cubicBezTo>
                    <a:pt x="8223" y="13355"/>
                    <a:pt x="8878" y="13899"/>
                    <a:pt x="10260" y="13899"/>
                  </a:cubicBezTo>
                  <a:cubicBezTo>
                    <a:pt x="10491" y="13899"/>
                    <a:pt x="10743" y="13884"/>
                    <a:pt x="11016" y="13852"/>
                  </a:cubicBezTo>
                  <a:cubicBezTo>
                    <a:pt x="11867" y="13751"/>
                    <a:pt x="12797" y="13664"/>
                    <a:pt x="13738" y="13664"/>
                  </a:cubicBezTo>
                  <a:cubicBezTo>
                    <a:pt x="14902" y="13664"/>
                    <a:pt x="16081" y="13797"/>
                    <a:pt x="17141" y="14200"/>
                  </a:cubicBezTo>
                  <a:cubicBezTo>
                    <a:pt x="18836" y="14841"/>
                    <a:pt x="21142" y="15550"/>
                    <a:pt x="22668" y="15550"/>
                  </a:cubicBezTo>
                  <a:cubicBezTo>
                    <a:pt x="22874" y="15550"/>
                    <a:pt x="23066" y="15537"/>
                    <a:pt x="23240" y="15509"/>
                  </a:cubicBezTo>
                  <a:lnTo>
                    <a:pt x="26220" y="15776"/>
                  </a:lnTo>
                  <a:cubicBezTo>
                    <a:pt x="26388" y="15791"/>
                    <a:pt x="26552" y="15799"/>
                    <a:pt x="26713" y="15799"/>
                  </a:cubicBezTo>
                  <a:cubicBezTo>
                    <a:pt x="30981" y="15799"/>
                    <a:pt x="32453" y="10638"/>
                    <a:pt x="28564" y="8127"/>
                  </a:cubicBezTo>
                  <a:cubicBezTo>
                    <a:pt x="28564" y="8127"/>
                    <a:pt x="18497" y="0"/>
                    <a:pt x="15664" y="0"/>
                  </a:cubicBezTo>
                  <a:close/>
                </a:path>
              </a:pathLst>
            </a:custGeom>
            <a:solidFill>
              <a:srgbClr val="D8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5"/>
            <p:cNvSpPr/>
            <p:nvPr/>
          </p:nvSpPr>
          <p:spPr>
            <a:xfrm flipH="1">
              <a:off x="3732168" y="2014225"/>
              <a:ext cx="71531" cy="16804"/>
            </a:xfrm>
            <a:custGeom>
              <a:avLst/>
              <a:gdLst/>
              <a:ahLst/>
              <a:cxnLst/>
              <a:rect l="l" t="t" r="r" b="b"/>
              <a:pathLst>
                <a:path w="4610" h="1083" extrusionOk="0">
                  <a:moveTo>
                    <a:pt x="0" y="0"/>
                  </a:moveTo>
                  <a:lnTo>
                    <a:pt x="0" y="0"/>
                  </a:lnTo>
                  <a:cubicBezTo>
                    <a:pt x="815" y="194"/>
                    <a:pt x="909" y="842"/>
                    <a:pt x="428" y="1082"/>
                  </a:cubicBezTo>
                  <a:cubicBezTo>
                    <a:pt x="1158" y="981"/>
                    <a:pt x="1889" y="922"/>
                    <a:pt x="2619" y="922"/>
                  </a:cubicBezTo>
                  <a:cubicBezTo>
                    <a:pt x="3283" y="922"/>
                    <a:pt x="3947" y="971"/>
                    <a:pt x="4610" y="1082"/>
                  </a:cubicBezTo>
                  <a:cubicBezTo>
                    <a:pt x="3187" y="354"/>
                    <a:pt x="1637" y="54"/>
                    <a:pt x="0" y="0"/>
                  </a:cubicBezTo>
                  <a:close/>
                </a:path>
              </a:pathLst>
            </a:custGeom>
            <a:solidFill>
              <a:srgbClr val="72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5"/>
            <p:cNvSpPr/>
            <p:nvPr/>
          </p:nvSpPr>
          <p:spPr>
            <a:xfrm flipH="1">
              <a:off x="3844941" y="1939389"/>
              <a:ext cx="143776" cy="122844"/>
            </a:xfrm>
            <a:custGeom>
              <a:avLst/>
              <a:gdLst/>
              <a:ahLst/>
              <a:cxnLst/>
              <a:rect l="l" t="t" r="r" b="b"/>
              <a:pathLst>
                <a:path w="9266" h="7917" extrusionOk="0">
                  <a:moveTo>
                    <a:pt x="9266" y="0"/>
                  </a:moveTo>
                  <a:cubicBezTo>
                    <a:pt x="9265" y="0"/>
                    <a:pt x="5445" y="475"/>
                    <a:pt x="4369" y="1169"/>
                  </a:cubicBezTo>
                  <a:cubicBezTo>
                    <a:pt x="3547" y="1717"/>
                    <a:pt x="0" y="6273"/>
                    <a:pt x="795" y="7916"/>
                  </a:cubicBezTo>
                  <a:cubicBezTo>
                    <a:pt x="962" y="7789"/>
                    <a:pt x="1123" y="7642"/>
                    <a:pt x="1270" y="7489"/>
                  </a:cubicBezTo>
                  <a:cubicBezTo>
                    <a:pt x="508" y="6460"/>
                    <a:pt x="3654" y="2151"/>
                    <a:pt x="4616" y="1510"/>
                  </a:cubicBezTo>
                  <a:cubicBezTo>
                    <a:pt x="5578" y="869"/>
                    <a:pt x="9265" y="0"/>
                    <a:pt x="9266" y="0"/>
                  </a:cubicBezTo>
                  <a:close/>
                </a:path>
              </a:pathLst>
            </a:custGeom>
            <a:solidFill>
              <a:srgbClr val="72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5"/>
            <p:cNvSpPr/>
            <p:nvPr/>
          </p:nvSpPr>
          <p:spPr>
            <a:xfrm flipH="1">
              <a:off x="3877169" y="1917092"/>
              <a:ext cx="143481" cy="134543"/>
            </a:xfrm>
            <a:custGeom>
              <a:avLst/>
              <a:gdLst/>
              <a:ahLst/>
              <a:cxnLst/>
              <a:rect l="l" t="t" r="r" b="b"/>
              <a:pathLst>
                <a:path w="9247" h="8671" extrusionOk="0">
                  <a:moveTo>
                    <a:pt x="9225" y="1"/>
                  </a:moveTo>
                  <a:cubicBezTo>
                    <a:pt x="8997" y="1"/>
                    <a:pt x="6968" y="25"/>
                    <a:pt x="5432" y="849"/>
                  </a:cubicBezTo>
                  <a:cubicBezTo>
                    <a:pt x="3802" y="1731"/>
                    <a:pt x="1" y="8645"/>
                    <a:pt x="1" y="8645"/>
                  </a:cubicBezTo>
                  <a:cubicBezTo>
                    <a:pt x="78" y="8662"/>
                    <a:pt x="156" y="8670"/>
                    <a:pt x="235" y="8670"/>
                  </a:cubicBezTo>
                  <a:cubicBezTo>
                    <a:pt x="313" y="8670"/>
                    <a:pt x="392" y="8662"/>
                    <a:pt x="468" y="8645"/>
                  </a:cubicBezTo>
                  <a:cubicBezTo>
                    <a:pt x="468" y="8645"/>
                    <a:pt x="4343" y="1497"/>
                    <a:pt x="5539" y="1016"/>
                  </a:cubicBezTo>
                  <a:cubicBezTo>
                    <a:pt x="6768" y="315"/>
                    <a:pt x="9246" y="1"/>
                    <a:pt x="9246" y="1"/>
                  </a:cubicBezTo>
                  <a:cubicBezTo>
                    <a:pt x="9246" y="1"/>
                    <a:pt x="9239" y="1"/>
                    <a:pt x="9225" y="1"/>
                  </a:cubicBezTo>
                  <a:close/>
                </a:path>
              </a:pathLst>
            </a:custGeom>
            <a:solidFill>
              <a:srgbClr val="72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5"/>
            <p:cNvSpPr/>
            <p:nvPr/>
          </p:nvSpPr>
          <p:spPr>
            <a:xfrm flipH="1">
              <a:off x="3604576" y="2074755"/>
              <a:ext cx="68102" cy="54851"/>
            </a:xfrm>
            <a:custGeom>
              <a:avLst/>
              <a:gdLst/>
              <a:ahLst/>
              <a:cxnLst/>
              <a:rect l="l" t="t" r="r" b="b"/>
              <a:pathLst>
                <a:path w="4389" h="3535" extrusionOk="0">
                  <a:moveTo>
                    <a:pt x="4389" y="1"/>
                  </a:moveTo>
                  <a:lnTo>
                    <a:pt x="4389" y="1"/>
                  </a:lnTo>
                  <a:cubicBezTo>
                    <a:pt x="3193" y="2739"/>
                    <a:pt x="0" y="2913"/>
                    <a:pt x="0" y="2913"/>
                  </a:cubicBezTo>
                  <a:lnTo>
                    <a:pt x="1637" y="3534"/>
                  </a:lnTo>
                  <a:cubicBezTo>
                    <a:pt x="3227" y="2913"/>
                    <a:pt x="4042" y="1604"/>
                    <a:pt x="4389" y="1"/>
                  </a:cubicBezTo>
                  <a:close/>
                </a:path>
              </a:pathLst>
            </a:custGeom>
            <a:solidFill>
              <a:srgbClr val="72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5"/>
            <p:cNvSpPr/>
            <p:nvPr/>
          </p:nvSpPr>
          <p:spPr>
            <a:xfrm flipH="1">
              <a:off x="1048716" y="2096525"/>
              <a:ext cx="869342" cy="504068"/>
            </a:xfrm>
            <a:custGeom>
              <a:avLst/>
              <a:gdLst/>
              <a:ahLst/>
              <a:cxnLst/>
              <a:rect l="l" t="t" r="r" b="b"/>
              <a:pathLst>
                <a:path w="56027" h="32486" extrusionOk="0">
                  <a:moveTo>
                    <a:pt x="13047" y="0"/>
                  </a:moveTo>
                  <a:lnTo>
                    <a:pt x="1" y="9039"/>
                  </a:lnTo>
                  <a:cubicBezTo>
                    <a:pt x="1" y="9039"/>
                    <a:pt x="15131" y="25605"/>
                    <a:pt x="21103" y="28792"/>
                  </a:cubicBezTo>
                  <a:cubicBezTo>
                    <a:pt x="27075" y="31985"/>
                    <a:pt x="55379" y="32486"/>
                    <a:pt x="55379" y="32486"/>
                  </a:cubicBezTo>
                  <a:lnTo>
                    <a:pt x="56027" y="22987"/>
                  </a:lnTo>
                  <a:lnTo>
                    <a:pt x="28051" y="15465"/>
                  </a:lnTo>
                  <a:lnTo>
                    <a:pt x="13047" y="0"/>
                  </a:lnTo>
                  <a:close/>
                </a:path>
              </a:pathLst>
            </a:custGeom>
            <a:solidFill>
              <a:srgbClr val="D8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5"/>
            <p:cNvSpPr/>
            <p:nvPr/>
          </p:nvSpPr>
          <p:spPr>
            <a:xfrm flipH="1">
              <a:off x="713296" y="2435141"/>
              <a:ext cx="467899" cy="266573"/>
            </a:xfrm>
            <a:custGeom>
              <a:avLst/>
              <a:gdLst/>
              <a:ahLst/>
              <a:cxnLst/>
              <a:rect l="l" t="t" r="r" b="b"/>
              <a:pathLst>
                <a:path w="30155" h="17180" extrusionOk="0">
                  <a:moveTo>
                    <a:pt x="18426" y="0"/>
                  </a:moveTo>
                  <a:cubicBezTo>
                    <a:pt x="13906" y="0"/>
                    <a:pt x="5719" y="1712"/>
                    <a:pt x="5719" y="1712"/>
                  </a:cubicBezTo>
                  <a:cubicBezTo>
                    <a:pt x="943" y="2186"/>
                    <a:pt x="1" y="7831"/>
                    <a:pt x="4316" y="9581"/>
                  </a:cubicBezTo>
                  <a:lnTo>
                    <a:pt x="7102" y="10710"/>
                  </a:lnTo>
                  <a:cubicBezTo>
                    <a:pt x="8291" y="11578"/>
                    <a:pt x="11076" y="12093"/>
                    <a:pt x="13121" y="12320"/>
                  </a:cubicBezTo>
                  <a:cubicBezTo>
                    <a:pt x="15165" y="12547"/>
                    <a:pt x="17155" y="13736"/>
                    <a:pt x="18739" y="14805"/>
                  </a:cubicBezTo>
                  <a:cubicBezTo>
                    <a:pt x="19535" y="15337"/>
                    <a:pt x="20192" y="15574"/>
                    <a:pt x="20723" y="15574"/>
                  </a:cubicBezTo>
                  <a:cubicBezTo>
                    <a:pt x="21252" y="15574"/>
                    <a:pt x="21655" y="15338"/>
                    <a:pt x="21945" y="14925"/>
                  </a:cubicBezTo>
                  <a:cubicBezTo>
                    <a:pt x="22533" y="14103"/>
                    <a:pt x="21972" y="12420"/>
                    <a:pt x="21331" y="11705"/>
                  </a:cubicBezTo>
                  <a:cubicBezTo>
                    <a:pt x="20683" y="10984"/>
                    <a:pt x="16828" y="9247"/>
                    <a:pt x="16828" y="9247"/>
                  </a:cubicBezTo>
                  <a:cubicBezTo>
                    <a:pt x="16439" y="8819"/>
                    <a:pt x="16739" y="8428"/>
                    <a:pt x="17316" y="8428"/>
                  </a:cubicBezTo>
                  <a:cubicBezTo>
                    <a:pt x="17433" y="8428"/>
                    <a:pt x="17561" y="8444"/>
                    <a:pt x="17697" y="8479"/>
                  </a:cubicBezTo>
                  <a:cubicBezTo>
                    <a:pt x="19473" y="9200"/>
                    <a:pt x="21331" y="9694"/>
                    <a:pt x="23234" y="9948"/>
                  </a:cubicBezTo>
                  <a:lnTo>
                    <a:pt x="24203" y="12767"/>
                  </a:lnTo>
                  <a:cubicBezTo>
                    <a:pt x="24537" y="14150"/>
                    <a:pt x="25071" y="15212"/>
                    <a:pt x="25960" y="15707"/>
                  </a:cubicBezTo>
                  <a:cubicBezTo>
                    <a:pt x="26261" y="16705"/>
                    <a:pt x="26751" y="17180"/>
                    <a:pt x="27405" y="17180"/>
                  </a:cubicBezTo>
                  <a:cubicBezTo>
                    <a:pt x="27766" y="17180"/>
                    <a:pt x="28176" y="17035"/>
                    <a:pt x="28632" y="16755"/>
                  </a:cubicBezTo>
                  <a:cubicBezTo>
                    <a:pt x="28865" y="16933"/>
                    <a:pt x="29092" y="17011"/>
                    <a:pt x="29315" y="17011"/>
                  </a:cubicBezTo>
                  <a:cubicBezTo>
                    <a:pt x="29601" y="17011"/>
                    <a:pt x="29880" y="16882"/>
                    <a:pt x="30155" y="16675"/>
                  </a:cubicBezTo>
                  <a:cubicBezTo>
                    <a:pt x="30155" y="16675"/>
                    <a:pt x="28933" y="7857"/>
                    <a:pt x="28218" y="6809"/>
                  </a:cubicBezTo>
                  <a:cubicBezTo>
                    <a:pt x="27496" y="5766"/>
                    <a:pt x="23281" y="1818"/>
                    <a:pt x="21003" y="409"/>
                  </a:cubicBezTo>
                  <a:cubicBezTo>
                    <a:pt x="20532" y="116"/>
                    <a:pt x="19604" y="0"/>
                    <a:pt x="18426" y="0"/>
                  </a:cubicBezTo>
                  <a:close/>
                </a:path>
              </a:pathLst>
            </a:custGeom>
            <a:solidFill>
              <a:srgbClr val="D8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5"/>
            <p:cNvSpPr/>
            <p:nvPr/>
          </p:nvSpPr>
          <p:spPr>
            <a:xfrm flipH="1">
              <a:off x="906601" y="2548970"/>
              <a:ext cx="71329" cy="29652"/>
            </a:xfrm>
            <a:custGeom>
              <a:avLst/>
              <a:gdLst/>
              <a:ahLst/>
              <a:cxnLst/>
              <a:rect l="l" t="t" r="r" b="b"/>
              <a:pathLst>
                <a:path w="4597" h="1911" extrusionOk="0">
                  <a:moveTo>
                    <a:pt x="1" y="0"/>
                  </a:moveTo>
                  <a:cubicBezTo>
                    <a:pt x="1337" y="428"/>
                    <a:pt x="2566" y="1096"/>
                    <a:pt x="3728" y="1911"/>
                  </a:cubicBezTo>
                  <a:cubicBezTo>
                    <a:pt x="3444" y="1541"/>
                    <a:pt x="3677" y="1099"/>
                    <a:pt x="4260" y="1099"/>
                  </a:cubicBezTo>
                  <a:cubicBezTo>
                    <a:pt x="4361" y="1099"/>
                    <a:pt x="4474" y="1113"/>
                    <a:pt x="4597" y="1143"/>
                  </a:cubicBezTo>
                  <a:cubicBezTo>
                    <a:pt x="3120" y="441"/>
                    <a:pt x="1590" y="0"/>
                    <a:pt x="1" y="0"/>
                  </a:cubicBezTo>
                  <a:close/>
                </a:path>
              </a:pathLst>
            </a:custGeom>
            <a:solidFill>
              <a:srgbClr val="72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5"/>
            <p:cNvSpPr/>
            <p:nvPr/>
          </p:nvSpPr>
          <p:spPr>
            <a:xfrm flipH="1">
              <a:off x="752165" y="2518914"/>
              <a:ext cx="83758" cy="169269"/>
            </a:xfrm>
            <a:custGeom>
              <a:avLst/>
              <a:gdLst/>
              <a:ahLst/>
              <a:cxnLst/>
              <a:rect l="l" t="t" r="r" b="b"/>
              <a:pathLst>
                <a:path w="5398" h="10909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886" y="2465"/>
                    <a:pt x="3454" y="3467"/>
                  </a:cubicBezTo>
                  <a:cubicBezTo>
                    <a:pt x="4022" y="4469"/>
                    <a:pt x="4864" y="9740"/>
                    <a:pt x="3708" y="10308"/>
                  </a:cubicBezTo>
                  <a:cubicBezTo>
                    <a:pt x="3775" y="10508"/>
                    <a:pt x="3855" y="10708"/>
                    <a:pt x="3942" y="10909"/>
                  </a:cubicBezTo>
                  <a:cubicBezTo>
                    <a:pt x="5398" y="9806"/>
                    <a:pt x="4309" y="4142"/>
                    <a:pt x="3835" y="3273"/>
                  </a:cubicBezTo>
                  <a:cubicBezTo>
                    <a:pt x="3194" y="216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72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5"/>
            <p:cNvSpPr/>
            <p:nvPr/>
          </p:nvSpPr>
          <p:spPr>
            <a:xfrm flipH="1">
              <a:off x="730396" y="2513732"/>
              <a:ext cx="66659" cy="184817"/>
            </a:xfrm>
            <a:custGeom>
              <a:avLst/>
              <a:gdLst/>
              <a:ahLst/>
              <a:cxnLst/>
              <a:rect l="l" t="t" r="r" b="b"/>
              <a:pathLst>
                <a:path w="4296" h="11911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2065" y="1410"/>
                    <a:pt x="2839" y="2599"/>
                  </a:cubicBezTo>
                  <a:cubicBezTo>
                    <a:pt x="3688" y="3567"/>
                    <a:pt x="3875" y="11690"/>
                    <a:pt x="3875" y="11690"/>
                  </a:cubicBezTo>
                  <a:cubicBezTo>
                    <a:pt x="4002" y="11790"/>
                    <a:pt x="4142" y="11864"/>
                    <a:pt x="4296" y="11911"/>
                  </a:cubicBezTo>
                  <a:cubicBezTo>
                    <a:pt x="4296" y="11911"/>
                    <a:pt x="4055" y="4015"/>
                    <a:pt x="3006" y="2498"/>
                  </a:cubicBezTo>
                  <a:cubicBezTo>
                    <a:pt x="1965" y="976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72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5"/>
            <p:cNvSpPr/>
            <p:nvPr/>
          </p:nvSpPr>
          <p:spPr>
            <a:xfrm flipH="1">
              <a:off x="1071401" y="2529791"/>
              <a:ext cx="46565" cy="71329"/>
            </a:xfrm>
            <a:custGeom>
              <a:avLst/>
              <a:gdLst/>
              <a:ahLst/>
              <a:cxnLst/>
              <a:rect l="l" t="t" r="r" b="b"/>
              <a:pathLst>
                <a:path w="3001" h="4597" extrusionOk="0">
                  <a:moveTo>
                    <a:pt x="422" y="0"/>
                  </a:moveTo>
                  <a:cubicBezTo>
                    <a:pt x="1" y="1590"/>
                    <a:pt x="128" y="3127"/>
                    <a:pt x="1263" y="4396"/>
                  </a:cubicBezTo>
                  <a:lnTo>
                    <a:pt x="3000" y="4596"/>
                  </a:lnTo>
                  <a:cubicBezTo>
                    <a:pt x="3000" y="4596"/>
                    <a:pt x="234" y="2980"/>
                    <a:pt x="422" y="0"/>
                  </a:cubicBezTo>
                  <a:close/>
                </a:path>
              </a:pathLst>
            </a:custGeom>
            <a:solidFill>
              <a:srgbClr val="72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5"/>
            <p:cNvSpPr/>
            <p:nvPr/>
          </p:nvSpPr>
          <p:spPr>
            <a:xfrm flipH="1">
              <a:off x="1587697" y="1785156"/>
              <a:ext cx="1489815" cy="1300017"/>
            </a:xfrm>
            <a:custGeom>
              <a:avLst/>
              <a:gdLst/>
              <a:ahLst/>
              <a:cxnLst/>
              <a:rect l="l" t="t" r="r" b="b"/>
              <a:pathLst>
                <a:path w="96015" h="83783" extrusionOk="0">
                  <a:moveTo>
                    <a:pt x="43214" y="0"/>
                  </a:moveTo>
                  <a:cubicBezTo>
                    <a:pt x="43214" y="0"/>
                    <a:pt x="26728" y="3207"/>
                    <a:pt x="22152" y="4275"/>
                  </a:cubicBezTo>
                  <a:cubicBezTo>
                    <a:pt x="17576" y="5344"/>
                    <a:pt x="0" y="14857"/>
                    <a:pt x="0" y="14857"/>
                  </a:cubicBezTo>
                  <a:cubicBezTo>
                    <a:pt x="45" y="14851"/>
                    <a:pt x="89" y="14848"/>
                    <a:pt x="134" y="14848"/>
                  </a:cubicBezTo>
                  <a:cubicBezTo>
                    <a:pt x="3758" y="14848"/>
                    <a:pt x="8998" y="33108"/>
                    <a:pt x="6741" y="33728"/>
                  </a:cubicBezTo>
                  <a:lnTo>
                    <a:pt x="19633" y="30215"/>
                  </a:lnTo>
                  <a:cubicBezTo>
                    <a:pt x="19633" y="30215"/>
                    <a:pt x="20776" y="45940"/>
                    <a:pt x="20315" y="52800"/>
                  </a:cubicBezTo>
                  <a:cubicBezTo>
                    <a:pt x="19861" y="59661"/>
                    <a:pt x="13301" y="71571"/>
                    <a:pt x="13301" y="71571"/>
                  </a:cubicBezTo>
                  <a:cubicBezTo>
                    <a:pt x="13301" y="71571"/>
                    <a:pt x="15031" y="69837"/>
                    <a:pt x="21417" y="69837"/>
                  </a:cubicBezTo>
                  <a:cubicBezTo>
                    <a:pt x="22613" y="69837"/>
                    <a:pt x="23971" y="69897"/>
                    <a:pt x="25512" y="70042"/>
                  </a:cubicBezTo>
                  <a:cubicBezTo>
                    <a:pt x="35278" y="70964"/>
                    <a:pt x="64724" y="83783"/>
                    <a:pt x="64724" y="83783"/>
                  </a:cubicBezTo>
                  <a:cubicBezTo>
                    <a:pt x="64724" y="83783"/>
                    <a:pt x="67777" y="65619"/>
                    <a:pt x="67630" y="58298"/>
                  </a:cubicBezTo>
                  <a:cubicBezTo>
                    <a:pt x="67477" y="50970"/>
                    <a:pt x="69307" y="43949"/>
                    <a:pt x="71445" y="37843"/>
                  </a:cubicBezTo>
                  <a:lnTo>
                    <a:pt x="74037" y="33321"/>
                  </a:lnTo>
                  <a:lnTo>
                    <a:pt x="84311" y="41885"/>
                  </a:lnTo>
                  <a:cubicBezTo>
                    <a:pt x="88853" y="38892"/>
                    <a:pt x="95346" y="32446"/>
                    <a:pt x="96014" y="26200"/>
                  </a:cubicBezTo>
                  <a:cubicBezTo>
                    <a:pt x="95881" y="25752"/>
                    <a:pt x="81465" y="11036"/>
                    <a:pt x="71745" y="7175"/>
                  </a:cubicBezTo>
                  <a:cubicBezTo>
                    <a:pt x="62026" y="3320"/>
                    <a:pt x="43214" y="0"/>
                    <a:pt x="43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5"/>
            <p:cNvSpPr/>
            <p:nvPr/>
          </p:nvSpPr>
          <p:spPr>
            <a:xfrm flipH="1">
              <a:off x="2772861" y="2140374"/>
              <a:ext cx="39505" cy="124396"/>
            </a:xfrm>
            <a:custGeom>
              <a:avLst/>
              <a:gdLst/>
              <a:ahLst/>
              <a:cxnLst/>
              <a:rect l="l" t="t" r="r" b="b"/>
              <a:pathLst>
                <a:path w="2546" h="8017" extrusionOk="0">
                  <a:moveTo>
                    <a:pt x="1710" y="0"/>
                  </a:moveTo>
                  <a:lnTo>
                    <a:pt x="0" y="8016"/>
                  </a:lnTo>
                  <a:lnTo>
                    <a:pt x="2545" y="7322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5"/>
            <p:cNvSpPr/>
            <p:nvPr/>
          </p:nvSpPr>
          <p:spPr>
            <a:xfrm flipH="1">
              <a:off x="1876691" y="2186489"/>
              <a:ext cx="52042" cy="141200"/>
            </a:xfrm>
            <a:custGeom>
              <a:avLst/>
              <a:gdLst/>
              <a:ahLst/>
              <a:cxnLst/>
              <a:rect l="l" t="t" r="r" b="b"/>
              <a:pathLst>
                <a:path w="3354" h="9100" extrusionOk="0">
                  <a:moveTo>
                    <a:pt x="3354" y="1"/>
                  </a:moveTo>
                  <a:lnTo>
                    <a:pt x="1" y="7456"/>
                  </a:lnTo>
                  <a:lnTo>
                    <a:pt x="1978" y="9099"/>
                  </a:lnTo>
                  <a:lnTo>
                    <a:pt x="3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5"/>
            <p:cNvSpPr/>
            <p:nvPr/>
          </p:nvSpPr>
          <p:spPr>
            <a:xfrm flipH="1">
              <a:off x="2062641" y="2606800"/>
              <a:ext cx="559012" cy="478373"/>
            </a:xfrm>
            <a:custGeom>
              <a:avLst/>
              <a:gdLst/>
              <a:ahLst/>
              <a:cxnLst/>
              <a:rect l="l" t="t" r="r" b="b"/>
              <a:pathLst>
                <a:path w="36027" h="30830" extrusionOk="0">
                  <a:moveTo>
                    <a:pt x="10475" y="1"/>
                  </a:moveTo>
                  <a:lnTo>
                    <a:pt x="10475" y="1"/>
                  </a:lnTo>
                  <a:cubicBezTo>
                    <a:pt x="22987" y="7215"/>
                    <a:pt x="31671" y="15118"/>
                    <a:pt x="34584" y="26628"/>
                  </a:cubicBezTo>
                  <a:cubicBezTo>
                    <a:pt x="32019" y="21584"/>
                    <a:pt x="27229" y="18251"/>
                    <a:pt x="21457" y="15672"/>
                  </a:cubicBezTo>
                  <a:lnTo>
                    <a:pt x="21457" y="15672"/>
                  </a:lnTo>
                  <a:cubicBezTo>
                    <a:pt x="27490" y="19273"/>
                    <a:pt x="31905" y="23468"/>
                    <a:pt x="33876" y="28592"/>
                  </a:cubicBezTo>
                  <a:cubicBezTo>
                    <a:pt x="25699" y="20001"/>
                    <a:pt x="13635" y="15071"/>
                    <a:pt x="1" y="11598"/>
                  </a:cubicBezTo>
                  <a:lnTo>
                    <a:pt x="1" y="11598"/>
                  </a:lnTo>
                  <a:cubicBezTo>
                    <a:pt x="12526" y="15198"/>
                    <a:pt x="24123" y="20696"/>
                    <a:pt x="33776" y="30148"/>
                  </a:cubicBezTo>
                  <a:lnTo>
                    <a:pt x="35345" y="30830"/>
                  </a:lnTo>
                  <a:lnTo>
                    <a:pt x="36027" y="26554"/>
                  </a:lnTo>
                  <a:cubicBezTo>
                    <a:pt x="33074" y="12940"/>
                    <a:pt x="21912" y="6354"/>
                    <a:pt x="10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5"/>
            <p:cNvSpPr/>
            <p:nvPr/>
          </p:nvSpPr>
          <p:spPr>
            <a:xfrm flipH="1">
              <a:off x="2158222" y="1831689"/>
              <a:ext cx="350440" cy="160735"/>
            </a:xfrm>
            <a:custGeom>
              <a:avLst/>
              <a:gdLst/>
              <a:ahLst/>
              <a:cxnLst/>
              <a:rect l="l" t="t" r="r" b="b"/>
              <a:pathLst>
                <a:path w="22585" h="10359" extrusionOk="0">
                  <a:moveTo>
                    <a:pt x="3641" y="1"/>
                  </a:moveTo>
                  <a:cubicBezTo>
                    <a:pt x="3641" y="1"/>
                    <a:pt x="0" y="9212"/>
                    <a:pt x="11343" y="10281"/>
                  </a:cubicBezTo>
                  <a:cubicBezTo>
                    <a:pt x="11899" y="10334"/>
                    <a:pt x="12424" y="10359"/>
                    <a:pt x="12922" y="10359"/>
                  </a:cubicBezTo>
                  <a:cubicBezTo>
                    <a:pt x="22584" y="10359"/>
                    <a:pt x="21557" y="969"/>
                    <a:pt x="21557" y="969"/>
                  </a:cubicBezTo>
                  <a:lnTo>
                    <a:pt x="3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5"/>
            <p:cNvSpPr/>
            <p:nvPr/>
          </p:nvSpPr>
          <p:spPr>
            <a:xfrm flipH="1">
              <a:off x="2156546" y="1664298"/>
              <a:ext cx="299266" cy="303782"/>
            </a:xfrm>
            <a:custGeom>
              <a:avLst/>
              <a:gdLst/>
              <a:ahLst/>
              <a:cxnLst/>
              <a:rect l="l" t="t" r="r" b="b"/>
              <a:pathLst>
                <a:path w="19287" h="19578" extrusionOk="0">
                  <a:moveTo>
                    <a:pt x="1537" y="0"/>
                  </a:moveTo>
                  <a:lnTo>
                    <a:pt x="34" y="12418"/>
                  </a:lnTo>
                  <a:cubicBezTo>
                    <a:pt x="0" y="16935"/>
                    <a:pt x="4856" y="19578"/>
                    <a:pt x="9540" y="19578"/>
                  </a:cubicBezTo>
                  <a:cubicBezTo>
                    <a:pt x="13136" y="19578"/>
                    <a:pt x="16631" y="18020"/>
                    <a:pt x="17737" y="14556"/>
                  </a:cubicBezTo>
                  <a:lnTo>
                    <a:pt x="19287" y="1737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D8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5"/>
            <p:cNvSpPr/>
            <p:nvPr/>
          </p:nvSpPr>
          <p:spPr>
            <a:xfrm flipH="1">
              <a:off x="2166493" y="1746597"/>
              <a:ext cx="281857" cy="180115"/>
            </a:xfrm>
            <a:custGeom>
              <a:avLst/>
              <a:gdLst/>
              <a:ahLst/>
              <a:cxnLst/>
              <a:rect l="l" t="t" r="r" b="b"/>
              <a:pathLst>
                <a:path w="18165" h="11608" extrusionOk="0">
                  <a:moveTo>
                    <a:pt x="408" y="0"/>
                  </a:moveTo>
                  <a:lnTo>
                    <a:pt x="1" y="3414"/>
                  </a:lnTo>
                  <a:cubicBezTo>
                    <a:pt x="2538" y="8568"/>
                    <a:pt x="5701" y="11608"/>
                    <a:pt x="9419" y="11608"/>
                  </a:cubicBezTo>
                  <a:cubicBezTo>
                    <a:pt x="11870" y="11608"/>
                    <a:pt x="14563" y="10287"/>
                    <a:pt x="17476" y="7382"/>
                  </a:cubicBezTo>
                  <a:lnTo>
                    <a:pt x="18164" y="1737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72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5"/>
            <p:cNvSpPr/>
            <p:nvPr/>
          </p:nvSpPr>
          <p:spPr>
            <a:xfrm flipH="1">
              <a:off x="2072928" y="1424956"/>
              <a:ext cx="441025" cy="488226"/>
            </a:xfrm>
            <a:custGeom>
              <a:avLst/>
              <a:gdLst/>
              <a:ahLst/>
              <a:cxnLst/>
              <a:rect l="l" t="t" r="r" b="b"/>
              <a:pathLst>
                <a:path w="28423" h="31465" extrusionOk="0">
                  <a:moveTo>
                    <a:pt x="14784" y="1"/>
                  </a:moveTo>
                  <a:lnTo>
                    <a:pt x="8725" y="188"/>
                  </a:lnTo>
                  <a:lnTo>
                    <a:pt x="5839" y="3067"/>
                  </a:lnTo>
                  <a:lnTo>
                    <a:pt x="2499" y="11203"/>
                  </a:lnTo>
                  <a:cubicBezTo>
                    <a:pt x="2499" y="11203"/>
                    <a:pt x="2370" y="11132"/>
                    <a:pt x="2165" y="11132"/>
                  </a:cubicBezTo>
                  <a:cubicBezTo>
                    <a:pt x="1818" y="11132"/>
                    <a:pt x="1255" y="11338"/>
                    <a:pt x="742" y="12452"/>
                  </a:cubicBezTo>
                  <a:cubicBezTo>
                    <a:pt x="0" y="14051"/>
                    <a:pt x="543" y="19438"/>
                    <a:pt x="3123" y="19438"/>
                  </a:cubicBezTo>
                  <a:cubicBezTo>
                    <a:pt x="3401" y="19438"/>
                    <a:pt x="3703" y="19376"/>
                    <a:pt x="4029" y="19239"/>
                  </a:cubicBezTo>
                  <a:lnTo>
                    <a:pt x="4029" y="19239"/>
                  </a:lnTo>
                  <a:cubicBezTo>
                    <a:pt x="4029" y="19240"/>
                    <a:pt x="3815" y="21958"/>
                    <a:pt x="4663" y="24083"/>
                  </a:cubicBezTo>
                  <a:cubicBezTo>
                    <a:pt x="5438" y="26033"/>
                    <a:pt x="7923" y="30095"/>
                    <a:pt x="11731" y="31317"/>
                  </a:cubicBezTo>
                  <a:cubicBezTo>
                    <a:pt x="12125" y="31417"/>
                    <a:pt x="12532" y="31464"/>
                    <a:pt x="12940" y="31464"/>
                  </a:cubicBezTo>
                  <a:cubicBezTo>
                    <a:pt x="16928" y="31184"/>
                    <a:pt x="20301" y="27823"/>
                    <a:pt x="21524" y="26120"/>
                  </a:cubicBezTo>
                  <a:cubicBezTo>
                    <a:pt x="22860" y="24250"/>
                    <a:pt x="23294" y="21564"/>
                    <a:pt x="23294" y="21564"/>
                  </a:cubicBezTo>
                  <a:cubicBezTo>
                    <a:pt x="23729" y="21886"/>
                    <a:pt x="24149" y="22027"/>
                    <a:pt x="24548" y="22027"/>
                  </a:cubicBezTo>
                  <a:cubicBezTo>
                    <a:pt x="26837" y="22027"/>
                    <a:pt x="28422" y="17386"/>
                    <a:pt x="28104" y="15759"/>
                  </a:cubicBezTo>
                  <a:cubicBezTo>
                    <a:pt x="27813" y="14274"/>
                    <a:pt x="27123" y="14109"/>
                    <a:pt x="26830" y="14109"/>
                  </a:cubicBezTo>
                  <a:cubicBezTo>
                    <a:pt x="26746" y="14109"/>
                    <a:pt x="26694" y="14122"/>
                    <a:pt x="26694" y="14122"/>
                  </a:cubicBezTo>
                  <a:lnTo>
                    <a:pt x="25378" y="5425"/>
                  </a:lnTo>
                  <a:lnTo>
                    <a:pt x="23274" y="1945"/>
                  </a:lnTo>
                  <a:lnTo>
                    <a:pt x="17429" y="321"/>
                  </a:lnTo>
                  <a:lnTo>
                    <a:pt x="16708" y="234"/>
                  </a:lnTo>
                  <a:lnTo>
                    <a:pt x="15505" y="87"/>
                  </a:lnTo>
                  <a:lnTo>
                    <a:pt x="14784" y="1"/>
                  </a:lnTo>
                  <a:close/>
                </a:path>
              </a:pathLst>
            </a:custGeom>
            <a:solidFill>
              <a:srgbClr val="D8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5"/>
            <p:cNvSpPr/>
            <p:nvPr/>
          </p:nvSpPr>
          <p:spPr>
            <a:xfrm flipH="1">
              <a:off x="2136747" y="1713625"/>
              <a:ext cx="15765" cy="52787"/>
            </a:xfrm>
            <a:custGeom>
              <a:avLst/>
              <a:gdLst/>
              <a:ahLst/>
              <a:cxnLst/>
              <a:rect l="l" t="t" r="r" b="b"/>
              <a:pathLst>
                <a:path w="1016" h="3402" extrusionOk="0">
                  <a:moveTo>
                    <a:pt x="575" y="1"/>
                  </a:moveTo>
                  <a:lnTo>
                    <a:pt x="0" y="2960"/>
                  </a:lnTo>
                  <a:cubicBezTo>
                    <a:pt x="261" y="3241"/>
                    <a:pt x="628" y="3401"/>
                    <a:pt x="1016" y="3401"/>
                  </a:cubicBezTo>
                  <a:lnTo>
                    <a:pt x="575" y="1"/>
                  </a:lnTo>
                  <a:close/>
                </a:path>
              </a:pathLst>
            </a:custGeom>
            <a:solidFill>
              <a:srgbClr val="72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5"/>
            <p:cNvSpPr/>
            <p:nvPr/>
          </p:nvSpPr>
          <p:spPr>
            <a:xfrm flipH="1">
              <a:off x="2449265" y="1676726"/>
              <a:ext cx="19287" cy="50242"/>
            </a:xfrm>
            <a:custGeom>
              <a:avLst/>
              <a:gdLst/>
              <a:ahLst/>
              <a:cxnLst/>
              <a:rect l="l" t="t" r="r" b="b"/>
              <a:pathLst>
                <a:path w="1243" h="3238" extrusionOk="0">
                  <a:moveTo>
                    <a:pt x="1243" y="1"/>
                  </a:moveTo>
                  <a:lnTo>
                    <a:pt x="0" y="3200"/>
                  </a:lnTo>
                  <a:cubicBezTo>
                    <a:pt x="107" y="3225"/>
                    <a:pt x="217" y="3238"/>
                    <a:pt x="326" y="3238"/>
                  </a:cubicBezTo>
                  <a:cubicBezTo>
                    <a:pt x="598" y="3238"/>
                    <a:pt x="869" y="3161"/>
                    <a:pt x="1103" y="3013"/>
                  </a:cubicBezTo>
                  <a:lnTo>
                    <a:pt x="1243" y="1"/>
                  </a:lnTo>
                  <a:close/>
                </a:path>
              </a:pathLst>
            </a:custGeom>
            <a:solidFill>
              <a:srgbClr val="72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5"/>
            <p:cNvSpPr/>
            <p:nvPr/>
          </p:nvSpPr>
          <p:spPr>
            <a:xfrm flipH="1">
              <a:off x="2028954" y="1359088"/>
              <a:ext cx="481476" cy="345676"/>
            </a:xfrm>
            <a:custGeom>
              <a:avLst/>
              <a:gdLst/>
              <a:ahLst/>
              <a:cxnLst/>
              <a:rect l="l" t="t" r="r" b="b"/>
              <a:pathLst>
                <a:path w="31030" h="22278" extrusionOk="0">
                  <a:moveTo>
                    <a:pt x="11570" y="1"/>
                  </a:moveTo>
                  <a:cubicBezTo>
                    <a:pt x="10522" y="1"/>
                    <a:pt x="9097" y="275"/>
                    <a:pt x="6781" y="1193"/>
                  </a:cubicBezTo>
                  <a:cubicBezTo>
                    <a:pt x="3721" y="2963"/>
                    <a:pt x="5037" y="5962"/>
                    <a:pt x="3033" y="7138"/>
                  </a:cubicBezTo>
                  <a:cubicBezTo>
                    <a:pt x="1" y="8915"/>
                    <a:pt x="755" y="16250"/>
                    <a:pt x="755" y="16250"/>
                  </a:cubicBezTo>
                  <a:cubicBezTo>
                    <a:pt x="1066" y="15702"/>
                    <a:pt x="1430" y="15375"/>
                    <a:pt x="1885" y="15375"/>
                  </a:cubicBezTo>
                  <a:cubicBezTo>
                    <a:pt x="2007" y="15375"/>
                    <a:pt x="2136" y="15399"/>
                    <a:pt x="2272" y="15448"/>
                  </a:cubicBezTo>
                  <a:cubicBezTo>
                    <a:pt x="3220" y="15956"/>
                    <a:pt x="3307" y="17653"/>
                    <a:pt x="3341" y="19430"/>
                  </a:cubicBezTo>
                  <a:cubicBezTo>
                    <a:pt x="3341" y="19430"/>
                    <a:pt x="3497" y="19816"/>
                    <a:pt x="3696" y="19816"/>
                  </a:cubicBezTo>
                  <a:cubicBezTo>
                    <a:pt x="3952" y="19816"/>
                    <a:pt x="4279" y="19181"/>
                    <a:pt x="4436" y="16283"/>
                  </a:cubicBezTo>
                  <a:cubicBezTo>
                    <a:pt x="5251" y="11701"/>
                    <a:pt x="6681" y="8768"/>
                    <a:pt x="8912" y="7813"/>
                  </a:cubicBezTo>
                  <a:cubicBezTo>
                    <a:pt x="9017" y="7767"/>
                    <a:pt x="9122" y="7745"/>
                    <a:pt x="9228" y="7745"/>
                  </a:cubicBezTo>
                  <a:cubicBezTo>
                    <a:pt x="10742" y="7745"/>
                    <a:pt x="12642" y="12168"/>
                    <a:pt x="24016" y="13785"/>
                  </a:cubicBezTo>
                  <a:cubicBezTo>
                    <a:pt x="24236" y="15168"/>
                    <a:pt x="24283" y="16791"/>
                    <a:pt x="24169" y="18668"/>
                  </a:cubicBezTo>
                  <a:cubicBezTo>
                    <a:pt x="23602" y="21664"/>
                    <a:pt x="23811" y="22278"/>
                    <a:pt x="24078" y="22278"/>
                  </a:cubicBezTo>
                  <a:cubicBezTo>
                    <a:pt x="24263" y="22278"/>
                    <a:pt x="24477" y="21981"/>
                    <a:pt x="24477" y="21981"/>
                  </a:cubicBezTo>
                  <a:cubicBezTo>
                    <a:pt x="24938" y="20258"/>
                    <a:pt x="25432" y="18635"/>
                    <a:pt x="26461" y="18367"/>
                  </a:cubicBezTo>
                  <a:cubicBezTo>
                    <a:pt x="26510" y="18362"/>
                    <a:pt x="26559" y="18360"/>
                    <a:pt x="26605" y="18360"/>
                  </a:cubicBezTo>
                  <a:cubicBezTo>
                    <a:pt x="27205" y="18360"/>
                    <a:pt x="27558" y="18790"/>
                    <a:pt x="27750" y="19503"/>
                  </a:cubicBezTo>
                  <a:cubicBezTo>
                    <a:pt x="27750" y="19503"/>
                    <a:pt x="31030" y="10211"/>
                    <a:pt x="27403" y="7779"/>
                  </a:cubicBezTo>
                  <a:cubicBezTo>
                    <a:pt x="24978" y="6169"/>
                    <a:pt x="25666" y="3678"/>
                    <a:pt x="23060" y="1874"/>
                  </a:cubicBezTo>
                  <a:cubicBezTo>
                    <a:pt x="21039" y="665"/>
                    <a:pt x="19750" y="381"/>
                    <a:pt x="18604" y="381"/>
                  </a:cubicBezTo>
                  <a:cubicBezTo>
                    <a:pt x="17586" y="381"/>
                    <a:pt x="16680" y="605"/>
                    <a:pt x="15473" y="605"/>
                  </a:cubicBezTo>
                  <a:cubicBezTo>
                    <a:pt x="15448" y="605"/>
                    <a:pt x="15423" y="605"/>
                    <a:pt x="15398" y="605"/>
                  </a:cubicBezTo>
                  <a:cubicBezTo>
                    <a:pt x="13842" y="597"/>
                    <a:pt x="13116" y="1"/>
                    <a:pt x="11570" y="1"/>
                  </a:cubicBezTo>
                  <a:close/>
                </a:path>
              </a:pathLst>
            </a:custGeom>
            <a:solidFill>
              <a:srgbClr val="842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5"/>
            <p:cNvSpPr/>
            <p:nvPr/>
          </p:nvSpPr>
          <p:spPr>
            <a:xfrm flipH="1">
              <a:off x="2406967" y="3283442"/>
              <a:ext cx="170526" cy="175088"/>
            </a:xfrm>
            <a:custGeom>
              <a:avLst/>
              <a:gdLst/>
              <a:ahLst/>
              <a:cxnLst/>
              <a:rect l="l" t="t" r="r" b="b"/>
              <a:pathLst>
                <a:path w="10990" h="11284" extrusionOk="0">
                  <a:moveTo>
                    <a:pt x="10989" y="1"/>
                  </a:moveTo>
                  <a:lnTo>
                    <a:pt x="1" y="9647"/>
                  </a:lnTo>
                  <a:lnTo>
                    <a:pt x="1737" y="11284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5"/>
            <p:cNvSpPr/>
            <p:nvPr/>
          </p:nvSpPr>
          <p:spPr>
            <a:xfrm flipH="1">
              <a:off x="2288700" y="3192438"/>
              <a:ext cx="576111" cy="68055"/>
            </a:xfrm>
            <a:custGeom>
              <a:avLst/>
              <a:gdLst/>
              <a:ahLst/>
              <a:cxnLst/>
              <a:rect l="l" t="t" r="r" b="b"/>
              <a:pathLst>
                <a:path w="37129" h="4386" extrusionOk="0">
                  <a:moveTo>
                    <a:pt x="0" y="1"/>
                  </a:moveTo>
                  <a:cubicBezTo>
                    <a:pt x="201" y="1"/>
                    <a:pt x="8094" y="4386"/>
                    <a:pt x="19028" y="4386"/>
                  </a:cubicBezTo>
                  <a:cubicBezTo>
                    <a:pt x="24495" y="4386"/>
                    <a:pt x="30722" y="3290"/>
                    <a:pt x="37128" y="1"/>
                  </a:cubicBezTo>
                  <a:lnTo>
                    <a:pt x="37128" y="1"/>
                  </a:lnTo>
                  <a:cubicBezTo>
                    <a:pt x="31354" y="2225"/>
                    <a:pt x="25378" y="3363"/>
                    <a:pt x="19194" y="3363"/>
                  </a:cubicBezTo>
                  <a:cubicBezTo>
                    <a:pt x="13101" y="3363"/>
                    <a:pt x="6805" y="2258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5"/>
            <p:cNvSpPr/>
            <p:nvPr/>
          </p:nvSpPr>
          <p:spPr>
            <a:xfrm flipH="1">
              <a:off x="2370270" y="3339628"/>
              <a:ext cx="87404" cy="197680"/>
            </a:xfrm>
            <a:custGeom>
              <a:avLst/>
              <a:gdLst/>
              <a:ahLst/>
              <a:cxnLst/>
              <a:rect l="l" t="t" r="r" b="b"/>
              <a:pathLst>
                <a:path w="5633" h="12740" extrusionOk="0">
                  <a:moveTo>
                    <a:pt x="3267" y="1"/>
                  </a:moveTo>
                  <a:cubicBezTo>
                    <a:pt x="2392" y="615"/>
                    <a:pt x="1" y="7095"/>
                    <a:pt x="5632" y="12740"/>
                  </a:cubicBezTo>
                  <a:cubicBezTo>
                    <a:pt x="2947" y="8418"/>
                    <a:pt x="1978" y="4162"/>
                    <a:pt x="3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5"/>
            <p:cNvSpPr/>
            <p:nvPr/>
          </p:nvSpPr>
          <p:spPr>
            <a:xfrm flipH="1">
              <a:off x="2141728" y="2996744"/>
              <a:ext cx="622133" cy="121665"/>
            </a:xfrm>
            <a:custGeom>
              <a:avLst/>
              <a:gdLst/>
              <a:ahLst/>
              <a:cxnLst/>
              <a:rect l="l" t="t" r="r" b="b"/>
              <a:pathLst>
                <a:path w="40095" h="7841" extrusionOk="0">
                  <a:moveTo>
                    <a:pt x="1" y="1"/>
                  </a:moveTo>
                  <a:cubicBezTo>
                    <a:pt x="1" y="1"/>
                    <a:pt x="5036" y="7841"/>
                    <a:pt x="14907" y="7841"/>
                  </a:cubicBezTo>
                  <a:cubicBezTo>
                    <a:pt x="15488" y="7841"/>
                    <a:pt x="16086" y="7814"/>
                    <a:pt x="16701" y="7756"/>
                  </a:cubicBezTo>
                  <a:cubicBezTo>
                    <a:pt x="26250" y="6773"/>
                    <a:pt x="30456" y="4725"/>
                    <a:pt x="35717" y="4725"/>
                  </a:cubicBezTo>
                  <a:cubicBezTo>
                    <a:pt x="37070" y="4725"/>
                    <a:pt x="38493" y="4861"/>
                    <a:pt x="40095" y="5184"/>
                  </a:cubicBezTo>
                  <a:cubicBezTo>
                    <a:pt x="38799" y="4511"/>
                    <a:pt x="37082" y="4252"/>
                    <a:pt x="35096" y="4252"/>
                  </a:cubicBezTo>
                  <a:cubicBezTo>
                    <a:pt x="30048" y="4252"/>
                    <a:pt x="23261" y="5925"/>
                    <a:pt x="17235" y="6721"/>
                  </a:cubicBezTo>
                  <a:cubicBezTo>
                    <a:pt x="16469" y="6808"/>
                    <a:pt x="15725" y="6849"/>
                    <a:pt x="15002" y="6849"/>
                  </a:cubicBezTo>
                  <a:cubicBezTo>
                    <a:pt x="5617" y="684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5"/>
            <p:cNvSpPr/>
            <p:nvPr/>
          </p:nvSpPr>
          <p:spPr>
            <a:xfrm flipH="1">
              <a:off x="1900214" y="3607566"/>
              <a:ext cx="610946" cy="793916"/>
            </a:xfrm>
            <a:custGeom>
              <a:avLst/>
              <a:gdLst/>
              <a:ahLst/>
              <a:cxnLst/>
              <a:rect l="l" t="t" r="r" b="b"/>
              <a:pathLst>
                <a:path w="39374" h="51166" extrusionOk="0">
                  <a:moveTo>
                    <a:pt x="26782" y="1"/>
                  </a:moveTo>
                  <a:cubicBezTo>
                    <a:pt x="14036" y="8652"/>
                    <a:pt x="13628" y="27470"/>
                    <a:pt x="1" y="49548"/>
                  </a:cubicBezTo>
                  <a:cubicBezTo>
                    <a:pt x="1772" y="50354"/>
                    <a:pt x="3542" y="51165"/>
                    <a:pt x="5579" y="51165"/>
                  </a:cubicBezTo>
                  <a:cubicBezTo>
                    <a:pt x="7068" y="51165"/>
                    <a:pt x="8701" y="50732"/>
                    <a:pt x="10582" y="49548"/>
                  </a:cubicBezTo>
                  <a:cubicBezTo>
                    <a:pt x="23148" y="35386"/>
                    <a:pt x="38853" y="15713"/>
                    <a:pt x="39374" y="148"/>
                  </a:cubicBezTo>
                  <a:lnTo>
                    <a:pt x="26782" y="1"/>
                  </a:lnTo>
                  <a:close/>
                </a:path>
              </a:pathLst>
            </a:custGeom>
            <a:solidFill>
              <a:srgbClr val="D8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5"/>
            <p:cNvSpPr/>
            <p:nvPr/>
          </p:nvSpPr>
          <p:spPr>
            <a:xfrm flipH="1">
              <a:off x="1924979" y="3676087"/>
              <a:ext cx="586182" cy="725396"/>
            </a:xfrm>
            <a:custGeom>
              <a:avLst/>
              <a:gdLst/>
              <a:ahLst/>
              <a:cxnLst/>
              <a:rect l="l" t="t" r="r" b="b"/>
              <a:pathLst>
                <a:path w="37778" h="46750" extrusionOk="0">
                  <a:moveTo>
                    <a:pt x="26126" y="1"/>
                  </a:moveTo>
                  <a:cubicBezTo>
                    <a:pt x="24656" y="1"/>
                    <a:pt x="23125" y="127"/>
                    <a:pt x="21578" y="408"/>
                  </a:cubicBezTo>
                  <a:cubicBezTo>
                    <a:pt x="8458" y="12198"/>
                    <a:pt x="7229" y="31357"/>
                    <a:pt x="1" y="45132"/>
                  </a:cubicBezTo>
                  <a:cubicBezTo>
                    <a:pt x="1772" y="45938"/>
                    <a:pt x="4365" y="46749"/>
                    <a:pt x="7096" y="46749"/>
                  </a:cubicBezTo>
                  <a:cubicBezTo>
                    <a:pt x="9092" y="46749"/>
                    <a:pt x="11162" y="46316"/>
                    <a:pt x="13040" y="45132"/>
                  </a:cubicBezTo>
                  <a:cubicBezTo>
                    <a:pt x="13040" y="45132"/>
                    <a:pt x="33415" y="18043"/>
                    <a:pt x="37777" y="4269"/>
                  </a:cubicBezTo>
                  <a:cubicBezTo>
                    <a:pt x="36932" y="2038"/>
                    <a:pt x="32031" y="1"/>
                    <a:pt x="26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5"/>
            <p:cNvSpPr/>
            <p:nvPr/>
          </p:nvSpPr>
          <p:spPr>
            <a:xfrm flipH="1">
              <a:off x="2085031" y="3611306"/>
              <a:ext cx="80344" cy="42205"/>
            </a:xfrm>
            <a:custGeom>
              <a:avLst/>
              <a:gdLst/>
              <a:ahLst/>
              <a:cxnLst/>
              <a:rect l="l" t="t" r="r" b="b"/>
              <a:pathLst>
                <a:path w="5178" h="2720" extrusionOk="0">
                  <a:moveTo>
                    <a:pt x="5178" y="0"/>
                  </a:moveTo>
                  <a:lnTo>
                    <a:pt x="5178" y="0"/>
                  </a:lnTo>
                  <a:cubicBezTo>
                    <a:pt x="3301" y="47"/>
                    <a:pt x="1524" y="394"/>
                    <a:pt x="1" y="1563"/>
                  </a:cubicBezTo>
                  <a:lnTo>
                    <a:pt x="943" y="2719"/>
                  </a:lnTo>
                  <a:cubicBezTo>
                    <a:pt x="943" y="2719"/>
                    <a:pt x="2700" y="768"/>
                    <a:pt x="5178" y="0"/>
                  </a:cubicBezTo>
                  <a:close/>
                </a:path>
              </a:pathLst>
            </a:custGeom>
            <a:solidFill>
              <a:srgbClr val="722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5"/>
            <p:cNvSpPr/>
            <p:nvPr/>
          </p:nvSpPr>
          <p:spPr>
            <a:xfrm flipH="1">
              <a:off x="2037240" y="4351488"/>
              <a:ext cx="572279" cy="210419"/>
            </a:xfrm>
            <a:custGeom>
              <a:avLst/>
              <a:gdLst/>
              <a:ahLst/>
              <a:cxnLst/>
              <a:rect l="l" t="t" r="r" b="b"/>
              <a:pathLst>
                <a:path w="36882" h="13561" extrusionOk="0">
                  <a:moveTo>
                    <a:pt x="7308" y="0"/>
                  </a:moveTo>
                  <a:cubicBezTo>
                    <a:pt x="7308" y="0"/>
                    <a:pt x="0" y="7449"/>
                    <a:pt x="1143" y="10508"/>
                  </a:cubicBezTo>
                  <a:cubicBezTo>
                    <a:pt x="2292" y="13561"/>
                    <a:pt x="7435" y="12820"/>
                    <a:pt x="15592" y="13047"/>
                  </a:cubicBezTo>
                  <a:cubicBezTo>
                    <a:pt x="17923" y="13110"/>
                    <a:pt x="20513" y="13155"/>
                    <a:pt x="23036" y="13155"/>
                  </a:cubicBezTo>
                  <a:cubicBezTo>
                    <a:pt x="29340" y="13155"/>
                    <a:pt x="35224" y="12874"/>
                    <a:pt x="35606" y="11891"/>
                  </a:cubicBezTo>
                  <a:cubicBezTo>
                    <a:pt x="36881" y="8845"/>
                    <a:pt x="28057" y="5785"/>
                    <a:pt x="24924" y="4877"/>
                  </a:cubicBezTo>
                  <a:cubicBezTo>
                    <a:pt x="21798" y="3968"/>
                    <a:pt x="19379" y="1604"/>
                    <a:pt x="19379" y="1604"/>
                  </a:cubicBezTo>
                  <a:cubicBezTo>
                    <a:pt x="17902" y="1958"/>
                    <a:pt x="16319" y="2129"/>
                    <a:pt x="14788" y="2129"/>
                  </a:cubicBezTo>
                  <a:cubicBezTo>
                    <a:pt x="11590" y="2129"/>
                    <a:pt x="8618" y="1383"/>
                    <a:pt x="7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5"/>
            <p:cNvSpPr/>
            <p:nvPr/>
          </p:nvSpPr>
          <p:spPr>
            <a:xfrm flipH="1">
              <a:off x="3268737" y="3465792"/>
              <a:ext cx="879614" cy="299391"/>
            </a:xfrm>
            <a:custGeom>
              <a:avLst/>
              <a:gdLst/>
              <a:ahLst/>
              <a:cxnLst/>
              <a:rect l="l" t="t" r="r" b="b"/>
              <a:pathLst>
                <a:path w="56689" h="19295" extrusionOk="0">
                  <a:moveTo>
                    <a:pt x="20920" y="0"/>
                  </a:moveTo>
                  <a:cubicBezTo>
                    <a:pt x="10104" y="0"/>
                    <a:pt x="903" y="667"/>
                    <a:pt x="903" y="667"/>
                  </a:cubicBezTo>
                  <a:cubicBezTo>
                    <a:pt x="7656" y="2631"/>
                    <a:pt x="3515" y="9044"/>
                    <a:pt x="1" y="9779"/>
                  </a:cubicBezTo>
                  <a:cubicBezTo>
                    <a:pt x="13297" y="14325"/>
                    <a:pt x="30062" y="19294"/>
                    <a:pt x="43773" y="19294"/>
                  </a:cubicBezTo>
                  <a:cubicBezTo>
                    <a:pt x="48538" y="19294"/>
                    <a:pt x="52935" y="18694"/>
                    <a:pt x="56689" y="17268"/>
                  </a:cubicBezTo>
                  <a:lnTo>
                    <a:pt x="51645" y="3800"/>
                  </a:lnTo>
                  <a:cubicBezTo>
                    <a:pt x="45556" y="744"/>
                    <a:pt x="32339" y="0"/>
                    <a:pt x="20920" y="0"/>
                  </a:cubicBezTo>
                  <a:close/>
                </a:path>
              </a:pathLst>
            </a:custGeom>
            <a:solidFill>
              <a:srgbClr val="D86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5"/>
            <p:cNvSpPr/>
            <p:nvPr/>
          </p:nvSpPr>
          <p:spPr>
            <a:xfrm flipH="1">
              <a:off x="3327296" y="3465761"/>
              <a:ext cx="821055" cy="305085"/>
            </a:xfrm>
            <a:custGeom>
              <a:avLst/>
              <a:gdLst/>
              <a:ahLst/>
              <a:cxnLst/>
              <a:rect l="l" t="t" r="r" b="b"/>
              <a:pathLst>
                <a:path w="52915" h="19662" extrusionOk="0">
                  <a:moveTo>
                    <a:pt x="20933" y="1"/>
                  </a:moveTo>
                  <a:cubicBezTo>
                    <a:pt x="10112" y="1"/>
                    <a:pt x="903" y="669"/>
                    <a:pt x="903" y="669"/>
                  </a:cubicBezTo>
                  <a:cubicBezTo>
                    <a:pt x="903" y="669"/>
                    <a:pt x="4410" y="6715"/>
                    <a:pt x="1" y="9781"/>
                  </a:cubicBezTo>
                  <a:cubicBezTo>
                    <a:pt x="13439" y="14377"/>
                    <a:pt x="29218" y="19662"/>
                    <a:pt x="42533" y="19662"/>
                  </a:cubicBezTo>
                  <a:cubicBezTo>
                    <a:pt x="44508" y="19662"/>
                    <a:pt x="46428" y="19546"/>
                    <a:pt x="48278" y="19294"/>
                  </a:cubicBezTo>
                  <a:cubicBezTo>
                    <a:pt x="49541" y="19127"/>
                    <a:pt x="52914" y="8639"/>
                    <a:pt x="47831" y="2399"/>
                  </a:cubicBezTo>
                  <a:cubicBezTo>
                    <a:pt x="40981" y="507"/>
                    <a:pt x="30347" y="1"/>
                    <a:pt x="20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5"/>
            <p:cNvSpPr/>
            <p:nvPr/>
          </p:nvSpPr>
          <p:spPr>
            <a:xfrm flipH="1">
              <a:off x="3408152" y="3485886"/>
              <a:ext cx="80437" cy="285053"/>
            </a:xfrm>
            <a:custGeom>
              <a:avLst/>
              <a:gdLst/>
              <a:ahLst/>
              <a:cxnLst/>
              <a:rect l="l" t="t" r="r" b="b"/>
              <a:pathLst>
                <a:path w="5184" h="18371" extrusionOk="0">
                  <a:moveTo>
                    <a:pt x="0" y="0"/>
                  </a:moveTo>
                  <a:lnTo>
                    <a:pt x="0" y="0"/>
                  </a:lnTo>
                  <a:cubicBezTo>
                    <a:pt x="3734" y="6594"/>
                    <a:pt x="3701" y="12686"/>
                    <a:pt x="0" y="18371"/>
                  </a:cubicBezTo>
                  <a:lnTo>
                    <a:pt x="1416" y="18344"/>
                  </a:lnTo>
                  <a:cubicBezTo>
                    <a:pt x="4877" y="12799"/>
                    <a:pt x="5184" y="6814"/>
                    <a:pt x="1116" y="1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5"/>
            <p:cNvSpPr/>
            <p:nvPr/>
          </p:nvSpPr>
          <p:spPr>
            <a:xfrm flipH="1">
              <a:off x="3459977" y="3475924"/>
              <a:ext cx="80344" cy="294705"/>
            </a:xfrm>
            <a:custGeom>
              <a:avLst/>
              <a:gdLst/>
              <a:ahLst/>
              <a:cxnLst/>
              <a:rect l="l" t="t" r="r" b="b"/>
              <a:pathLst>
                <a:path w="5178" h="18993" extrusionOk="0">
                  <a:moveTo>
                    <a:pt x="1" y="1"/>
                  </a:moveTo>
                  <a:lnTo>
                    <a:pt x="1" y="1"/>
                  </a:lnTo>
                  <a:cubicBezTo>
                    <a:pt x="3728" y="6821"/>
                    <a:pt x="3695" y="13114"/>
                    <a:pt x="1" y="18993"/>
                  </a:cubicBezTo>
                  <a:lnTo>
                    <a:pt x="1410" y="18973"/>
                  </a:lnTo>
                  <a:cubicBezTo>
                    <a:pt x="4877" y="13241"/>
                    <a:pt x="5178" y="7035"/>
                    <a:pt x="1123" y="18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5"/>
            <p:cNvSpPr/>
            <p:nvPr/>
          </p:nvSpPr>
          <p:spPr>
            <a:xfrm flipH="1">
              <a:off x="1946546" y="3732024"/>
              <a:ext cx="296675" cy="91268"/>
            </a:xfrm>
            <a:custGeom>
              <a:avLst/>
              <a:gdLst/>
              <a:ahLst/>
              <a:cxnLst/>
              <a:rect l="l" t="t" r="r" b="b"/>
              <a:pathLst>
                <a:path w="19120" h="5882" extrusionOk="0">
                  <a:moveTo>
                    <a:pt x="3614" y="0"/>
                  </a:moveTo>
                  <a:cubicBezTo>
                    <a:pt x="2800" y="0"/>
                    <a:pt x="1965" y="12"/>
                    <a:pt x="1110" y="36"/>
                  </a:cubicBezTo>
                  <a:lnTo>
                    <a:pt x="1" y="1432"/>
                  </a:lnTo>
                  <a:cubicBezTo>
                    <a:pt x="1218" y="1380"/>
                    <a:pt x="2397" y="1354"/>
                    <a:pt x="3530" y="1354"/>
                  </a:cubicBezTo>
                  <a:cubicBezTo>
                    <a:pt x="11717" y="1354"/>
                    <a:pt x="17556" y="2736"/>
                    <a:pt x="18565" y="5881"/>
                  </a:cubicBezTo>
                  <a:lnTo>
                    <a:pt x="19120" y="4458"/>
                  </a:lnTo>
                  <a:cubicBezTo>
                    <a:pt x="18054" y="1286"/>
                    <a:pt x="12003" y="0"/>
                    <a:pt x="36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5"/>
            <p:cNvSpPr/>
            <p:nvPr/>
          </p:nvSpPr>
          <p:spPr>
            <a:xfrm flipH="1">
              <a:off x="1966345" y="3776463"/>
              <a:ext cx="308902" cy="88909"/>
            </a:xfrm>
            <a:custGeom>
              <a:avLst/>
              <a:gdLst/>
              <a:ahLst/>
              <a:cxnLst/>
              <a:rect l="l" t="t" r="r" b="b"/>
              <a:pathLst>
                <a:path w="19908" h="5730" extrusionOk="0">
                  <a:moveTo>
                    <a:pt x="2010" y="0"/>
                  </a:moveTo>
                  <a:cubicBezTo>
                    <a:pt x="1674" y="0"/>
                    <a:pt x="1336" y="2"/>
                    <a:pt x="996" y="4"/>
                  </a:cubicBezTo>
                  <a:lnTo>
                    <a:pt x="1" y="1461"/>
                  </a:lnTo>
                  <a:cubicBezTo>
                    <a:pt x="1106" y="1419"/>
                    <a:pt x="2225" y="1397"/>
                    <a:pt x="3338" y="1397"/>
                  </a:cubicBezTo>
                  <a:cubicBezTo>
                    <a:pt x="11290" y="1397"/>
                    <a:pt x="18943" y="2530"/>
                    <a:pt x="19306" y="5729"/>
                  </a:cubicBezTo>
                  <a:lnTo>
                    <a:pt x="19908" y="4500"/>
                  </a:lnTo>
                  <a:cubicBezTo>
                    <a:pt x="19365" y="1221"/>
                    <a:pt x="11655" y="0"/>
                    <a:pt x="20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5" name="Google Shape;3105;p55"/>
          <p:cNvGrpSpPr/>
          <p:nvPr/>
        </p:nvGrpSpPr>
        <p:grpSpPr>
          <a:xfrm>
            <a:off x="2596588" y="4123329"/>
            <a:ext cx="724768" cy="662393"/>
            <a:chOff x="6590749" y="2805576"/>
            <a:chExt cx="1051455" cy="960826"/>
          </a:xfrm>
        </p:grpSpPr>
        <p:sp>
          <p:nvSpPr>
            <p:cNvPr id="3106" name="Google Shape;3106;p55"/>
            <p:cNvSpPr/>
            <p:nvPr/>
          </p:nvSpPr>
          <p:spPr>
            <a:xfrm>
              <a:off x="6590749" y="3479857"/>
              <a:ext cx="1051455" cy="286545"/>
            </a:xfrm>
            <a:custGeom>
              <a:avLst/>
              <a:gdLst/>
              <a:ahLst/>
              <a:cxnLst/>
              <a:rect l="l" t="t" r="r" b="b"/>
              <a:pathLst>
                <a:path w="16420" h="4475" extrusionOk="0">
                  <a:moveTo>
                    <a:pt x="8210" y="1"/>
                  </a:moveTo>
                  <a:cubicBezTo>
                    <a:pt x="3676" y="1"/>
                    <a:pt x="0" y="1003"/>
                    <a:pt x="0" y="2239"/>
                  </a:cubicBezTo>
                  <a:cubicBezTo>
                    <a:pt x="0" y="3472"/>
                    <a:pt x="3676" y="4474"/>
                    <a:pt x="8210" y="4474"/>
                  </a:cubicBezTo>
                  <a:cubicBezTo>
                    <a:pt x="12743" y="4474"/>
                    <a:pt x="16419" y="3472"/>
                    <a:pt x="16419" y="2239"/>
                  </a:cubicBezTo>
                  <a:cubicBezTo>
                    <a:pt x="16419" y="1003"/>
                    <a:pt x="12743" y="1"/>
                    <a:pt x="8210" y="1"/>
                  </a:cubicBezTo>
                  <a:close/>
                </a:path>
              </a:pathLst>
            </a:custGeom>
            <a:solidFill>
              <a:srgbClr val="000000">
                <a:alpha val="156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7" name="Google Shape;3107;p55"/>
            <p:cNvGrpSpPr/>
            <p:nvPr/>
          </p:nvGrpSpPr>
          <p:grpSpPr>
            <a:xfrm>
              <a:off x="6696232" y="2805576"/>
              <a:ext cx="840506" cy="822362"/>
              <a:chOff x="6816275" y="3178227"/>
              <a:chExt cx="1614495" cy="1579642"/>
            </a:xfrm>
          </p:grpSpPr>
          <p:sp>
            <p:nvSpPr>
              <p:cNvPr id="3108" name="Google Shape;3108;p55"/>
              <p:cNvSpPr/>
              <p:nvPr/>
            </p:nvSpPr>
            <p:spPr>
              <a:xfrm>
                <a:off x="6833698" y="3178227"/>
                <a:ext cx="1579520" cy="1579528"/>
              </a:xfrm>
              <a:custGeom>
                <a:avLst/>
                <a:gdLst/>
                <a:ahLst/>
                <a:cxnLst/>
                <a:rect l="l" t="t" r="r" b="b"/>
                <a:pathLst>
                  <a:path w="209416" h="209417" extrusionOk="0">
                    <a:moveTo>
                      <a:pt x="104711" y="1"/>
                    </a:moveTo>
                    <a:cubicBezTo>
                      <a:pt x="76937" y="1"/>
                      <a:pt x="50306" y="11036"/>
                      <a:pt x="30668" y="30669"/>
                    </a:cubicBezTo>
                    <a:cubicBezTo>
                      <a:pt x="11036" y="50306"/>
                      <a:pt x="1" y="76937"/>
                      <a:pt x="1" y="104711"/>
                    </a:cubicBezTo>
                    <a:cubicBezTo>
                      <a:pt x="1" y="132480"/>
                      <a:pt x="11036" y="159110"/>
                      <a:pt x="30668" y="178748"/>
                    </a:cubicBezTo>
                    <a:cubicBezTo>
                      <a:pt x="50306" y="198386"/>
                      <a:pt x="76937" y="209416"/>
                      <a:pt x="104711" y="209416"/>
                    </a:cubicBezTo>
                    <a:cubicBezTo>
                      <a:pt x="132480" y="209416"/>
                      <a:pt x="159110" y="198386"/>
                      <a:pt x="178748" y="178748"/>
                    </a:cubicBezTo>
                    <a:cubicBezTo>
                      <a:pt x="198385" y="159110"/>
                      <a:pt x="209415" y="132480"/>
                      <a:pt x="209415" y="104711"/>
                    </a:cubicBezTo>
                    <a:cubicBezTo>
                      <a:pt x="209415" y="76937"/>
                      <a:pt x="198385" y="50306"/>
                      <a:pt x="178748" y="30669"/>
                    </a:cubicBezTo>
                    <a:cubicBezTo>
                      <a:pt x="159110" y="11036"/>
                      <a:pt x="132480" y="1"/>
                      <a:pt x="1047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55"/>
              <p:cNvSpPr/>
              <p:nvPr/>
            </p:nvSpPr>
            <p:spPr>
              <a:xfrm>
                <a:off x="6921672" y="3553294"/>
                <a:ext cx="1504653" cy="1204575"/>
              </a:xfrm>
              <a:custGeom>
                <a:avLst/>
                <a:gdLst/>
                <a:ahLst/>
                <a:cxnLst/>
                <a:rect l="l" t="t" r="r" b="b"/>
                <a:pathLst>
                  <a:path w="199490" h="159705" extrusionOk="0">
                    <a:moveTo>
                      <a:pt x="182157" y="1"/>
                    </a:moveTo>
                    <a:cubicBezTo>
                      <a:pt x="175060" y="38037"/>
                      <a:pt x="150124" y="115112"/>
                      <a:pt x="64617" y="115112"/>
                    </a:cubicBezTo>
                    <a:cubicBezTo>
                      <a:pt x="46072" y="115112"/>
                      <a:pt x="24679" y="111486"/>
                      <a:pt x="0" y="103051"/>
                    </a:cubicBezTo>
                    <a:lnTo>
                      <a:pt x="0" y="103051"/>
                    </a:lnTo>
                    <a:cubicBezTo>
                      <a:pt x="15859" y="133669"/>
                      <a:pt x="46487" y="155830"/>
                      <a:pt x="83374" y="159251"/>
                    </a:cubicBezTo>
                    <a:cubicBezTo>
                      <a:pt x="86661" y="159555"/>
                      <a:pt x="89926" y="159705"/>
                      <a:pt x="93163" y="159705"/>
                    </a:cubicBezTo>
                    <a:cubicBezTo>
                      <a:pt x="146632" y="159705"/>
                      <a:pt x="192269" y="118954"/>
                      <a:pt x="197303" y="64656"/>
                    </a:cubicBezTo>
                    <a:cubicBezTo>
                      <a:pt x="199490" y="41116"/>
                      <a:pt x="193703" y="18674"/>
                      <a:pt x="182157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55"/>
              <p:cNvSpPr/>
              <p:nvPr/>
            </p:nvSpPr>
            <p:spPr>
              <a:xfrm>
                <a:off x="6816275" y="3183431"/>
                <a:ext cx="1614495" cy="1569202"/>
              </a:xfrm>
              <a:custGeom>
                <a:avLst/>
                <a:gdLst/>
                <a:ahLst/>
                <a:cxnLst/>
                <a:rect l="l" t="t" r="r" b="b"/>
                <a:pathLst>
                  <a:path w="214053" h="208048" extrusionOk="0">
                    <a:moveTo>
                      <a:pt x="94993" y="0"/>
                    </a:moveTo>
                    <a:lnTo>
                      <a:pt x="94993" y="0"/>
                    </a:lnTo>
                    <a:cubicBezTo>
                      <a:pt x="72484" y="2580"/>
                      <a:pt x="51910" y="12376"/>
                      <a:pt x="35889" y="27203"/>
                    </a:cubicBezTo>
                    <a:lnTo>
                      <a:pt x="70611" y="30427"/>
                    </a:lnTo>
                    <a:lnTo>
                      <a:pt x="86946" y="65940"/>
                    </a:lnTo>
                    <a:lnTo>
                      <a:pt x="64370" y="97836"/>
                    </a:lnTo>
                    <a:lnTo>
                      <a:pt x="25431" y="94230"/>
                    </a:lnTo>
                    <a:lnTo>
                      <a:pt x="10862" y="62559"/>
                    </a:lnTo>
                    <a:cubicBezTo>
                      <a:pt x="2086" y="82937"/>
                      <a:pt x="0" y="105574"/>
                      <a:pt x="4913" y="127214"/>
                    </a:cubicBezTo>
                    <a:lnTo>
                      <a:pt x="25094" y="98705"/>
                    </a:lnTo>
                    <a:lnTo>
                      <a:pt x="64028" y="102316"/>
                    </a:lnTo>
                    <a:lnTo>
                      <a:pt x="80346" y="137801"/>
                    </a:lnTo>
                    <a:lnTo>
                      <a:pt x="57753" y="169725"/>
                    </a:lnTo>
                    <a:lnTo>
                      <a:pt x="23003" y="166501"/>
                    </a:lnTo>
                    <a:lnTo>
                      <a:pt x="23003" y="166501"/>
                    </a:lnTo>
                    <a:cubicBezTo>
                      <a:pt x="36029" y="183997"/>
                      <a:pt x="54433" y="197393"/>
                      <a:pt x="76050" y="204061"/>
                    </a:cubicBezTo>
                    <a:lnTo>
                      <a:pt x="61442" y="172294"/>
                    </a:lnTo>
                    <a:lnTo>
                      <a:pt x="84013" y="140414"/>
                    </a:lnTo>
                    <a:lnTo>
                      <a:pt x="122969" y="144026"/>
                    </a:lnTo>
                    <a:lnTo>
                      <a:pt x="139287" y="179499"/>
                    </a:lnTo>
                    <a:lnTo>
                      <a:pt x="119071" y="208048"/>
                    </a:lnTo>
                    <a:cubicBezTo>
                      <a:pt x="141541" y="205468"/>
                      <a:pt x="162098" y="195688"/>
                      <a:pt x="178108" y="180884"/>
                    </a:cubicBezTo>
                    <a:lnTo>
                      <a:pt x="143392" y="177671"/>
                    </a:lnTo>
                    <a:lnTo>
                      <a:pt x="127051" y="142153"/>
                    </a:lnTo>
                    <a:lnTo>
                      <a:pt x="149638" y="110257"/>
                    </a:lnTo>
                    <a:lnTo>
                      <a:pt x="188566" y="113868"/>
                    </a:lnTo>
                    <a:lnTo>
                      <a:pt x="203146" y="145557"/>
                    </a:lnTo>
                    <a:cubicBezTo>
                      <a:pt x="211955" y="125162"/>
                      <a:pt x="214053" y="102490"/>
                      <a:pt x="209135" y="80828"/>
                    </a:cubicBezTo>
                    <a:lnTo>
                      <a:pt x="209135" y="80828"/>
                    </a:lnTo>
                    <a:lnTo>
                      <a:pt x="188903" y="109388"/>
                    </a:lnTo>
                    <a:lnTo>
                      <a:pt x="150020" y="105788"/>
                    </a:lnTo>
                    <a:lnTo>
                      <a:pt x="133685" y="70269"/>
                    </a:lnTo>
                    <a:lnTo>
                      <a:pt x="156278" y="38367"/>
                    </a:lnTo>
                    <a:lnTo>
                      <a:pt x="191078" y="41597"/>
                    </a:lnTo>
                    <a:cubicBezTo>
                      <a:pt x="178052" y="24074"/>
                      <a:pt x="159631" y="10660"/>
                      <a:pt x="137986" y="3987"/>
                    </a:cubicBezTo>
                    <a:lnTo>
                      <a:pt x="137986" y="3987"/>
                    </a:lnTo>
                    <a:lnTo>
                      <a:pt x="152594" y="35738"/>
                    </a:lnTo>
                    <a:lnTo>
                      <a:pt x="129989" y="67678"/>
                    </a:lnTo>
                    <a:lnTo>
                      <a:pt x="91095" y="64067"/>
                    </a:lnTo>
                    <a:lnTo>
                      <a:pt x="74772" y="28565"/>
                    </a:lnTo>
                    <a:lnTo>
                      <a:pt x="949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9B2EE39-27D7-F5E1-C9B7-D75B47B4C841}"/>
              </a:ext>
            </a:extLst>
          </p:cNvPr>
          <p:cNvSpPr/>
          <p:nvPr/>
        </p:nvSpPr>
        <p:spPr>
          <a:xfrm>
            <a:off x="3151660" y="2377776"/>
            <a:ext cx="5686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 Detection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football field with people in the stands&#10;&#10;Description automatically generated">
            <a:extLst>
              <a:ext uri="{FF2B5EF4-FFF2-40B4-BE49-F238E27FC236}">
                <a16:creationId xmlns:a16="http://schemas.microsoft.com/office/drawing/2014/main" id="{3D51CE4D-DBE8-667A-7BE1-8E7863513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8600"/>
            <a:ext cx="4322926" cy="2385258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7678BC70-8EE6-4F8B-3F95-42CB09585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802" y="1479196"/>
            <a:ext cx="3005316" cy="258256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0B4EB32-E417-B743-44A7-2F892E6C40F3}"/>
              </a:ext>
            </a:extLst>
          </p:cNvPr>
          <p:cNvSpPr txBox="1">
            <a:spLocks/>
          </p:cNvSpPr>
          <p:nvPr/>
        </p:nvSpPr>
        <p:spPr>
          <a:xfrm>
            <a:off x="676450" y="385220"/>
            <a:ext cx="7860577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chemeClr val="bg2"/>
                </a:solidFill>
                <a:latin typeface="Squada One" panose="020B0604020202020204" charset="0"/>
              </a:rPr>
              <a:t>Dataset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EB53082-B56C-6A8C-B1C6-210FEC6DB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74" y="985952"/>
            <a:ext cx="260842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/>
              <a:t>We used a labeled sports dataset from </a:t>
            </a:r>
            <a:r>
              <a:rPr lang="en-US" sz="2000" dirty="0" err="1"/>
              <a:t>Roboflow</a:t>
            </a:r>
            <a:r>
              <a:rPr lang="en-US" sz="2000" dirty="0"/>
              <a:t> with annotated player, ball, and referee positions, tailored for YOLO model training and fine-tuning.</a:t>
            </a:r>
            <a:endParaRPr lang="en-US" altLang="en-US" sz="12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03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18E5C18-77D2-42EB-B32D-B1E578C0D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980" y="984882"/>
            <a:ext cx="4439586" cy="30841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1874B-4C0C-6E37-1764-75C84B6848B8}"/>
              </a:ext>
            </a:extLst>
          </p:cNvPr>
          <p:cNvSpPr txBox="1">
            <a:spLocks/>
          </p:cNvSpPr>
          <p:nvPr/>
        </p:nvSpPr>
        <p:spPr>
          <a:xfrm>
            <a:off x="676450" y="385220"/>
            <a:ext cx="7860577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chemeClr val="bg2"/>
                </a:solidFill>
                <a:latin typeface="Squada One" panose="020B0604020202020204" charset="0"/>
              </a:rPr>
              <a:t>YOLO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714287-50D3-AC74-9D50-65ED30F2B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74" y="1401449"/>
            <a:ext cx="371332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/>
              <a:t>The YOLO object detection model, identifies players, balls, and other game elements in real-time by processing video frames and generating bounding boxes with confidence scores.</a:t>
            </a:r>
            <a:endParaRPr lang="en-US" alt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52975"/>
      </p:ext>
    </p:extLst>
  </p:cSld>
  <p:clrMapOvr>
    <a:masterClrMapping/>
  </p:clrMapOvr>
</p:sld>
</file>

<file path=ppt/theme/theme1.xml><?xml version="1.0" encoding="utf-8"?>
<a:theme xmlns:a="http://schemas.openxmlformats.org/drawingml/2006/main" name="Football Field Backgrounds by Slidesgo">
  <a:themeElements>
    <a:clrScheme name="Simple Light">
      <a:dk1>
        <a:srgbClr val="334F86"/>
      </a:dk1>
      <a:lt1>
        <a:srgbClr val="0E0F21"/>
      </a:lt1>
      <a:dk2>
        <a:srgbClr val="FFFFFF"/>
      </a:dk2>
      <a:lt2>
        <a:srgbClr val="000000"/>
      </a:lt2>
      <a:accent1>
        <a:srgbClr val="80BE4B"/>
      </a:accent1>
      <a:accent2>
        <a:srgbClr val="75B23A"/>
      </a:accent2>
      <a:accent3>
        <a:srgbClr val="C43E54"/>
      </a:accent3>
      <a:accent4>
        <a:srgbClr val="FFCD00"/>
      </a:accent4>
      <a:accent5>
        <a:srgbClr val="E2E2E2"/>
      </a:accent5>
      <a:accent6>
        <a:srgbClr val="90919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5361</TotalTime>
  <Words>764</Words>
  <Application>Microsoft Office PowerPoint</Application>
  <PresentationFormat>On-screen Show (16:9)</PresentationFormat>
  <Paragraphs>116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Red Hat Text</vt:lpstr>
      <vt:lpstr>Bebas Neue</vt:lpstr>
      <vt:lpstr>Squada One</vt:lpstr>
      <vt:lpstr>Football Field Backgrounds by Slidesgo</vt:lpstr>
      <vt:lpstr>PowerPoint Presentation</vt:lpstr>
      <vt:lpstr>AI-Powered Soccer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Radar View</vt:lpstr>
      <vt:lpstr>Voronoi Diagram</vt:lpstr>
      <vt:lpstr>PowerPoint Presentation</vt:lpstr>
      <vt:lpstr>Output Process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Aya</dc:creator>
  <cp:lastModifiedBy>Ayatollah Elkolally</cp:lastModifiedBy>
  <cp:revision>9</cp:revision>
  <dcterms:modified xsi:type="dcterms:W3CDTF">2024-10-26T13:01:50Z</dcterms:modified>
</cp:coreProperties>
</file>