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a838b6e3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a838b6e3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a838b6e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a838b6e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a838b6e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a838b6e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a838b6e3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a838b6e3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a838b6e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a838b6e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a838b6e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a838b6e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a838b6e3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a838b6e3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a838b6e3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a838b6e3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a838b6e3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a838b6e3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0776" y="-24875"/>
            <a:ext cx="9264776" cy="51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38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38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38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38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38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38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38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38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38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