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05/09/2023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05/09/2023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05/09/2023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05/09/2023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05/09/2023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05/09/2023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05/09/2023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05/09/2023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05/09/2023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05/09/2023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05/09/2023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05/09/2023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Checkpoint</a:t>
            </a:r>
            <a:r>
              <a:rPr lang="fr-FR" dirty="0" smtClean="0"/>
              <a:t> 1</a:t>
            </a:r>
          </a:p>
          <a:p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Fondamentaux de Web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422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i="1" dirty="0"/>
              <a:t>Comment fonctionne le web</a:t>
            </a:r>
            <a:r>
              <a:rPr lang="fr-FR" dirty="0"/>
              <a:t> 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web fonctionne par l’envoi d’un requête HTTP au serveur par suite  une réponse bien déterminé de internaute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727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i="1" dirty="0"/>
              <a:t>De quoi</a:t>
            </a:r>
            <a:r>
              <a:rPr lang="fr-FR" dirty="0"/>
              <a:t> a-t-on besoin </a:t>
            </a:r>
            <a:r>
              <a:rPr lang="fr-FR" i="1" dirty="0"/>
              <a:t>pour être développeur web ?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besoin nécessaires pour être développeur web est de maitrisé 3 choses </a:t>
            </a:r>
          </a:p>
          <a:p>
            <a:r>
              <a:rPr lang="fr-FR" dirty="0" smtClean="0"/>
              <a:t>HTML</a:t>
            </a:r>
          </a:p>
          <a:p>
            <a:r>
              <a:rPr lang="fr-FR" dirty="0" smtClean="0"/>
              <a:t>CSS</a:t>
            </a:r>
          </a:p>
          <a:p>
            <a:r>
              <a:rPr lang="fr-FR" dirty="0" smtClean="0"/>
              <a:t>JAVA SCRIPT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329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Pourquoi avez-vous choisi d’apprendre le développement web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 veut changer mon domaine de travail </a:t>
            </a:r>
          </a:p>
          <a:p>
            <a:r>
              <a:rPr lang="fr-FR" dirty="0" smtClean="0"/>
              <a:t>Et je veut faire un retour a mon départ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26201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Affichage à l'écran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Projet Fondamentaux de Web </vt:lpstr>
      <vt:lpstr>Comment fonctionne le web ? </vt:lpstr>
      <vt:lpstr>De quoi a-t-on besoin pour être développeur web ? </vt:lpstr>
      <vt:lpstr>Pourquoi avez-vous choisi d’apprendre le développement web 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Fondamentaux de Web </dc:title>
  <dc:creator>Admin</dc:creator>
  <cp:lastModifiedBy>Utilisateur Windows</cp:lastModifiedBy>
  <cp:revision>1</cp:revision>
  <dcterms:created xsi:type="dcterms:W3CDTF">2023-09-05T20:01:26Z</dcterms:created>
  <dcterms:modified xsi:type="dcterms:W3CDTF">2023-09-05T20:09:54Z</dcterms:modified>
</cp:coreProperties>
</file>