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74" r:id="rId2"/>
    <p:sldId id="575" r:id="rId3"/>
    <p:sldId id="576" r:id="rId4"/>
    <p:sldId id="57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9" autoAdjust="0"/>
    <p:restoredTop sz="94595" autoAdjust="0"/>
  </p:normalViewPr>
  <p:slideViewPr>
    <p:cSldViewPr showGuides="1">
      <p:cViewPr varScale="1">
        <p:scale>
          <a:sx n="77" d="100"/>
          <a:sy n="77" d="100"/>
        </p:scale>
        <p:origin x="17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11/21/2015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11/21/2015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  <a:endParaRPr lang="en-US" sz="1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 </a:t>
            </a:r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15804</TotalTime>
  <Words>104</Words>
  <Application>Microsoft Office PowerPoint</Application>
  <PresentationFormat>On-screen Show (4:3)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801</cp:revision>
  <dcterms:created xsi:type="dcterms:W3CDTF">2010-09-22T05:59:18Z</dcterms:created>
  <dcterms:modified xsi:type="dcterms:W3CDTF">2015-11-21T17:42:34Z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