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4" r:id="rId2"/>
    <p:sldId id="575" r:id="rId3"/>
    <p:sldId id="576" r:id="rId4"/>
    <p:sldId id="577" r:id="rId5"/>
    <p:sldId id="578" r:id="rId6"/>
    <p:sldId id="579" r:id="rId7"/>
    <p:sldId id="581" r:id="rId8"/>
    <p:sldId id="582" r:id="rId9"/>
    <p:sldId id="580" r:id="rId10"/>
    <p:sldId id="583" r:id="rId11"/>
    <p:sldId id="584" r:id="rId12"/>
    <p:sldId id="585" r:id="rId13"/>
    <p:sldId id="5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 varScale="1">
        <p:scale>
          <a:sx n="82" d="100"/>
          <a:sy n="82" d="100"/>
        </p:scale>
        <p:origin x="15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5/7/2016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57399" y="200624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63569" y="4121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10740" y="412191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75260" y="752639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72951" y="117520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72951" y="158391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343400" y="203857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90572" y="203857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58951" y="78207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06123" y="782079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58951" y="121214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06123" y="121214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63569" y="1613641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10741" y="1613641"/>
            <a:ext cx="1182256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9708" y="377997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43400" y="259080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90571" y="259080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5091" y="293124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52782" y="335381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345709" y="381230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2881" y="381230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38782" y="296068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85954" y="296068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38782" y="339075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385954" y="339075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cxnSp>
        <p:nvCxnSpPr>
          <p:cNvPr id="3" name="Curved Connector 2"/>
          <p:cNvCxnSpPr>
            <a:stCxn id="80" idx="1"/>
            <a:endCxn id="47" idx="1"/>
          </p:cNvCxnSpPr>
          <p:nvPr/>
        </p:nvCxnSpPr>
        <p:spPr>
          <a:xfrm rot="10800000" flipV="1">
            <a:off x="2059708" y="938232"/>
            <a:ext cx="15552" cy="3027340"/>
          </a:xfrm>
          <a:prstGeom prst="curvedConnector3">
            <a:avLst>
              <a:gd name="adj1" fmla="val 492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93167" y="6008396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83785" y="437763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30956" y="437763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95476" y="471807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93167" y="514064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79168" y="6040723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426340" y="6040723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9167" y="474751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26339" y="474751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5,000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379167" y="517758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426339" y="517758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93167" y="558318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79167" y="56201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26339" y="562012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2,000</a:t>
            </a:r>
          </a:p>
        </p:txBody>
      </p:sp>
      <p:cxnSp>
        <p:nvCxnSpPr>
          <p:cNvPr id="9" name="Curved Connector 8"/>
          <p:cNvCxnSpPr>
            <a:stCxn id="50" idx="1"/>
            <a:endCxn id="69" idx="1"/>
          </p:cNvCxnSpPr>
          <p:nvPr/>
        </p:nvCxnSpPr>
        <p:spPr>
          <a:xfrm rot="10800000" flipH="1" flipV="1">
            <a:off x="2055091" y="3116841"/>
            <a:ext cx="38076" cy="3077148"/>
          </a:xfrm>
          <a:prstGeom prst="curvedConnector3">
            <a:avLst>
              <a:gd name="adj1" fmla="val -1923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1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15169"/>
              </p:ext>
            </p:extLst>
          </p:nvPr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04401"/>
              </p:ext>
            </p:extLst>
          </p:nvPr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6905"/>
              </p:ext>
            </p:extLst>
          </p:nvPr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26084"/>
              </p:ext>
            </p:extLst>
          </p:nvPr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74810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12333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" y="1066800"/>
            <a:ext cx="74676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1596313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Stateful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57518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16200000" flipH="1">
            <a:off x="5220867" y="1861846"/>
            <a:ext cx="91206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3960457" y="3122256"/>
            <a:ext cx="91828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4" idx="0"/>
          </p:cNvCxnSpPr>
          <p:nvPr/>
        </p:nvCxnSpPr>
        <p:spPr>
          <a:xfrm rot="5400000">
            <a:off x="2703157" y="1864956"/>
            <a:ext cx="91828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71800" y="120131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21220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121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6391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</a:t>
            </a:r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UNITS</a:t>
            </a:r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WEEK: 3/2016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WTD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YTD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100,000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200,000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80,000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120,000</a:t>
            </a:r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40742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357839"/>
            <a:ext cx="8839200" cy="536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75259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9255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Enqueuer Service</a:t>
            </a:r>
          </a:p>
          <a:p>
            <a:pPr algn="ctr"/>
            <a:r>
              <a:rPr lang="en-US" sz="1050" dirty="0"/>
              <a:t>Gatekeeper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4055" y="4648199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86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94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Forward Period</a:t>
            </a:r>
          </a:p>
        </p:txBody>
      </p: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3276599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5029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5029198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2133599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</p:cNvCxnSpPr>
          <p:nvPr/>
        </p:nvCxnSpPr>
        <p:spPr>
          <a:xfrm rot="10800000" flipV="1">
            <a:off x="2247900" y="2133599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365759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393713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6509" y="5252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56401" y="525207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2380" y="393949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1828799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Reprocess Revenue Unit, Week and Year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1" y="14477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week, year and entity, retrieve time slots measures for the entity and its immediate children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95204" y="193962"/>
            <a:ext cx="190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 System</a:t>
            </a:r>
            <a:endParaRPr lang="en-US" sz="1050" dirty="0"/>
          </a:p>
        </p:txBody>
      </p:sp>
      <p:cxnSp>
        <p:nvCxnSpPr>
          <p:cNvPr id="5" name="Straight Arrow Connector 4"/>
          <p:cNvCxnSpPr>
            <a:stCxn id="23" idx="2"/>
            <a:endCxn id="3" idx="0"/>
          </p:cNvCxnSpPr>
          <p:nvPr/>
        </p:nvCxnSpPr>
        <p:spPr>
          <a:xfrm>
            <a:off x="4147704" y="955962"/>
            <a:ext cx="5196" cy="7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3551" y="1018401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Posts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6401" y="4611254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Hierarchical Actor</a:t>
            </a:r>
          </a:p>
          <a:p>
            <a:pPr algn="ctr"/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034474" y="5488803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Serves as entities and periods state store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800" y="2935069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Activates the required entity actor, its parent and its children and aggregate their state into a response</a:t>
            </a:r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16401</TotalTime>
  <Words>485</Words>
  <Application>Microsoft Office PowerPoint</Application>
  <PresentationFormat>On-screen Show (4:3)</PresentationFormat>
  <Paragraphs>284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839</cp:revision>
  <dcterms:created xsi:type="dcterms:W3CDTF">2010-09-22T05:59:18Z</dcterms:created>
  <dcterms:modified xsi:type="dcterms:W3CDTF">2016-05-07T07:47:56Z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