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74" r:id="rId2"/>
    <p:sldId id="575" r:id="rId3"/>
    <p:sldId id="576" r:id="rId4"/>
    <p:sldId id="577" r:id="rId5"/>
    <p:sldId id="578" r:id="rId6"/>
    <p:sldId id="579" r:id="rId7"/>
    <p:sldId id="581" r:id="rId8"/>
    <p:sldId id="582" r:id="rId9"/>
    <p:sldId id="580" r:id="rId10"/>
    <p:sldId id="583" r:id="rId11"/>
    <p:sldId id="584" r:id="rId12"/>
    <p:sldId id="585" r:id="rId13"/>
    <p:sldId id="586" r:id="rId14"/>
    <p:sldId id="587" r:id="rId15"/>
    <p:sldId id="588" r:id="rId16"/>
    <p:sldId id="5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4595" autoAdjust="0"/>
  </p:normalViewPr>
  <p:slideViewPr>
    <p:cSldViewPr showGuides="1">
      <p:cViewPr>
        <p:scale>
          <a:sx n="77" d="100"/>
          <a:sy n="77" d="100"/>
        </p:scale>
        <p:origin x="148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380A9-B668-449B-920D-51F879F1D91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DDCCF-7B53-4A4C-B16E-39CF90B0B9F2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8C8E70BC-9E4D-4023-A47E-827D82FC4EDA}" type="parTrans" cxnId="{048A2377-7277-4D45-94BD-550681A57AB6}">
      <dgm:prSet/>
      <dgm:spPr/>
      <dgm:t>
        <a:bodyPr/>
        <a:lstStyle/>
        <a:p>
          <a:endParaRPr lang="en-US"/>
        </a:p>
      </dgm:t>
    </dgm:pt>
    <dgm:pt modelId="{7C380EF4-200F-4795-B540-E1B1F36C0852}" type="sibTrans" cxnId="{048A2377-7277-4D45-94BD-550681A57AB6}">
      <dgm:prSet/>
      <dgm:spPr/>
      <dgm:t>
        <a:bodyPr/>
        <a:lstStyle/>
        <a:p>
          <a:endParaRPr lang="en-US"/>
        </a:p>
      </dgm:t>
    </dgm:pt>
    <dgm:pt modelId="{BCACD718-32BE-45F5-A691-B9EE3D302E1E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24AA74BD-90C3-4800-A1A3-D270A267950D}" type="parTrans" cxnId="{4BB6292B-DD56-48D3-9197-BBA14AF5C9A7}">
      <dgm:prSet/>
      <dgm:spPr/>
      <dgm:t>
        <a:bodyPr/>
        <a:lstStyle/>
        <a:p>
          <a:endParaRPr lang="en-US"/>
        </a:p>
      </dgm:t>
    </dgm:pt>
    <dgm:pt modelId="{499878E2-56A0-48DF-8DFC-116485555A64}" type="sibTrans" cxnId="{4BB6292B-DD56-48D3-9197-BBA14AF5C9A7}">
      <dgm:prSet/>
      <dgm:spPr/>
      <dgm:t>
        <a:bodyPr/>
        <a:lstStyle/>
        <a:p>
          <a:endParaRPr lang="en-US"/>
        </a:p>
      </dgm:t>
    </dgm:pt>
    <dgm:pt modelId="{B1C23AF6-BE31-4914-818C-D393C108EC10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C223CFEE-25DD-43D7-A029-7F94691B435F}" type="parTrans" cxnId="{2C0F271A-9DC3-4874-8512-544D4DA2466A}">
      <dgm:prSet/>
      <dgm:spPr/>
      <dgm:t>
        <a:bodyPr/>
        <a:lstStyle/>
        <a:p>
          <a:endParaRPr lang="en-US"/>
        </a:p>
      </dgm:t>
    </dgm:pt>
    <dgm:pt modelId="{7E469D0A-54AF-4D30-9C2F-77F6AC72E6D1}" type="sibTrans" cxnId="{2C0F271A-9DC3-4874-8512-544D4DA2466A}">
      <dgm:prSet/>
      <dgm:spPr/>
      <dgm:t>
        <a:bodyPr/>
        <a:lstStyle/>
        <a:p>
          <a:endParaRPr lang="en-US"/>
        </a:p>
      </dgm:t>
    </dgm:pt>
    <dgm:pt modelId="{DEFEEA8C-B625-46EB-80FD-8036FD4F5303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EDBDE7BE-D6D0-4703-A2B0-226A24124F33}" type="parTrans" cxnId="{EB4A50D6-95CB-4D43-A4F7-D35E4A73B5D4}">
      <dgm:prSet/>
      <dgm:spPr/>
      <dgm:t>
        <a:bodyPr/>
        <a:lstStyle/>
        <a:p>
          <a:endParaRPr lang="en-US"/>
        </a:p>
      </dgm:t>
    </dgm:pt>
    <dgm:pt modelId="{8C34E643-4E2F-427D-B1B8-4EF161F3BA87}" type="sibTrans" cxnId="{EB4A50D6-95CB-4D43-A4F7-D35E4A73B5D4}">
      <dgm:prSet/>
      <dgm:spPr/>
      <dgm:t>
        <a:bodyPr/>
        <a:lstStyle/>
        <a:p>
          <a:endParaRPr lang="en-US"/>
        </a:p>
      </dgm:t>
    </dgm:pt>
    <dgm:pt modelId="{66C197CC-BD55-4780-96DB-FFC14484B6F4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4B100D52-6AC8-4E7A-B2E0-9BE05AA4D77F}" type="parTrans" cxnId="{5FD16841-95BF-4B41-A4E7-AE6413BC0FB4}">
      <dgm:prSet/>
      <dgm:spPr/>
      <dgm:t>
        <a:bodyPr/>
        <a:lstStyle/>
        <a:p>
          <a:endParaRPr lang="en-US"/>
        </a:p>
      </dgm:t>
    </dgm:pt>
    <dgm:pt modelId="{5BC94DCE-9E38-44EB-9E41-46759D062B81}" type="sibTrans" cxnId="{5FD16841-95BF-4B41-A4E7-AE6413BC0FB4}">
      <dgm:prSet/>
      <dgm:spPr/>
      <dgm:t>
        <a:bodyPr/>
        <a:lstStyle/>
        <a:p>
          <a:endParaRPr lang="en-US"/>
        </a:p>
      </dgm:t>
    </dgm:pt>
    <dgm:pt modelId="{D67728B6-92E8-4009-AF69-2D48B766590A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9CAA8F85-7896-4A6C-95BD-5F459416FE75}" type="parTrans" cxnId="{51035011-0488-4BE7-A87A-2C3725D7D1F3}">
      <dgm:prSet/>
      <dgm:spPr/>
      <dgm:t>
        <a:bodyPr/>
        <a:lstStyle/>
        <a:p>
          <a:endParaRPr lang="en-US"/>
        </a:p>
      </dgm:t>
    </dgm:pt>
    <dgm:pt modelId="{37B92E8C-6F31-4F44-83F6-FAA9B09C5FE2}" type="sibTrans" cxnId="{51035011-0488-4BE7-A87A-2C3725D7D1F3}">
      <dgm:prSet/>
      <dgm:spPr/>
      <dgm:t>
        <a:bodyPr/>
        <a:lstStyle/>
        <a:p>
          <a:endParaRPr lang="en-US"/>
        </a:p>
      </dgm:t>
    </dgm:pt>
    <dgm:pt modelId="{42A4C1D8-DA21-497B-AD89-C3F1BD36FC1F}" type="pres">
      <dgm:prSet presAssocID="{F99380A9-B668-449B-920D-51F879F1D912}" presName="Name0" presStyleCnt="0">
        <dgm:presLayoutVars>
          <dgm:dir/>
          <dgm:animLvl val="lvl"/>
          <dgm:resizeHandles val="exact"/>
        </dgm:presLayoutVars>
      </dgm:prSet>
      <dgm:spPr/>
    </dgm:pt>
    <dgm:pt modelId="{AB831EBA-42C9-42E3-BE38-860137BBD197}" type="pres">
      <dgm:prSet presAssocID="{DEFEEA8C-B625-46EB-80FD-8036FD4F5303}" presName="boxAndChildren" presStyleCnt="0"/>
      <dgm:spPr/>
    </dgm:pt>
    <dgm:pt modelId="{6BB44E00-F442-4F25-9FE5-5B179876D08F}" type="pres">
      <dgm:prSet presAssocID="{DEFEEA8C-B625-46EB-80FD-8036FD4F5303}" presName="parentTextBox" presStyleLbl="node1" presStyleIdx="0" presStyleCnt="3"/>
      <dgm:spPr/>
    </dgm:pt>
    <dgm:pt modelId="{9631F43F-71D5-439A-86EB-4907586BC29B}" type="pres">
      <dgm:prSet presAssocID="{DEFEEA8C-B625-46EB-80FD-8036FD4F5303}" presName="entireBox" presStyleLbl="node1" presStyleIdx="0" presStyleCnt="3"/>
      <dgm:spPr/>
    </dgm:pt>
    <dgm:pt modelId="{26C1CA6A-7580-46A3-852D-2AC2E267A96A}" type="pres">
      <dgm:prSet presAssocID="{DEFEEA8C-B625-46EB-80FD-8036FD4F5303}" presName="descendantBox" presStyleCnt="0"/>
      <dgm:spPr/>
    </dgm:pt>
    <dgm:pt modelId="{54A6DB46-4E13-4153-BD8C-D6279691D80C}" type="pres">
      <dgm:prSet presAssocID="{66C197CC-BD55-4780-96DB-FFC14484B6F4}" presName="childTextBox" presStyleLbl="fgAccFollowNode1" presStyleIdx="0" presStyleCnt="3">
        <dgm:presLayoutVars>
          <dgm:bulletEnabled val="1"/>
        </dgm:presLayoutVars>
      </dgm:prSet>
      <dgm:spPr/>
    </dgm:pt>
    <dgm:pt modelId="{0224B1D2-05F9-4A1B-906C-857E8ACDED88}" type="pres">
      <dgm:prSet presAssocID="{499878E2-56A0-48DF-8DFC-116485555A64}" presName="sp" presStyleCnt="0"/>
      <dgm:spPr/>
    </dgm:pt>
    <dgm:pt modelId="{8F0E84AF-1653-4201-B5CC-E21E54B9861C}" type="pres">
      <dgm:prSet presAssocID="{BCACD718-32BE-45F5-A691-B9EE3D302E1E}" presName="arrowAndChildren" presStyleCnt="0"/>
      <dgm:spPr/>
    </dgm:pt>
    <dgm:pt modelId="{698DB033-4727-4E3C-BCFC-6EC35C5DF62E}" type="pres">
      <dgm:prSet presAssocID="{BCACD718-32BE-45F5-A691-B9EE3D302E1E}" presName="parentTextArrow" presStyleLbl="node1" presStyleIdx="0" presStyleCnt="3"/>
      <dgm:spPr/>
    </dgm:pt>
    <dgm:pt modelId="{BF6C8519-5E48-48CB-BE06-DDDDCA6D630D}" type="pres">
      <dgm:prSet presAssocID="{BCACD718-32BE-45F5-A691-B9EE3D302E1E}" presName="arrow" presStyleLbl="node1" presStyleIdx="1" presStyleCnt="3"/>
      <dgm:spPr/>
    </dgm:pt>
    <dgm:pt modelId="{5205DD39-C5D3-4284-9D9B-B658A2CD2453}" type="pres">
      <dgm:prSet presAssocID="{BCACD718-32BE-45F5-A691-B9EE3D302E1E}" presName="descendantArrow" presStyleCnt="0"/>
      <dgm:spPr/>
    </dgm:pt>
    <dgm:pt modelId="{37BA5629-FAFC-412A-90CD-731215C7A978}" type="pres">
      <dgm:prSet presAssocID="{B1C23AF6-BE31-4914-818C-D393C108EC10}" presName="childTextArrow" presStyleLbl="fgAccFollowNode1" presStyleIdx="1" presStyleCnt="3">
        <dgm:presLayoutVars>
          <dgm:bulletEnabled val="1"/>
        </dgm:presLayoutVars>
      </dgm:prSet>
      <dgm:spPr/>
    </dgm:pt>
    <dgm:pt modelId="{4CAAE9F4-C392-4122-BDAD-5D68D03A523A}" type="pres">
      <dgm:prSet presAssocID="{7C380EF4-200F-4795-B540-E1B1F36C0852}" presName="sp" presStyleCnt="0"/>
      <dgm:spPr/>
    </dgm:pt>
    <dgm:pt modelId="{A16754B7-11E3-46CE-BE48-FA5C14097FE2}" type="pres">
      <dgm:prSet presAssocID="{AF5DDCCF-7B53-4A4C-B16E-39CF90B0B9F2}" presName="arrowAndChildren" presStyleCnt="0"/>
      <dgm:spPr/>
    </dgm:pt>
    <dgm:pt modelId="{5392887C-2905-4E40-8FF8-A9BCA74D5336}" type="pres">
      <dgm:prSet presAssocID="{AF5DDCCF-7B53-4A4C-B16E-39CF90B0B9F2}" presName="parentTextArrow" presStyleLbl="node1" presStyleIdx="1" presStyleCnt="3"/>
      <dgm:spPr/>
    </dgm:pt>
    <dgm:pt modelId="{99145A6D-7000-4445-B530-229FB8F1789A}" type="pres">
      <dgm:prSet presAssocID="{AF5DDCCF-7B53-4A4C-B16E-39CF90B0B9F2}" presName="arrow" presStyleLbl="node1" presStyleIdx="2" presStyleCnt="3"/>
      <dgm:spPr/>
    </dgm:pt>
    <dgm:pt modelId="{A94517AB-06BF-49C0-8890-E5273C62BC0E}" type="pres">
      <dgm:prSet presAssocID="{AF5DDCCF-7B53-4A4C-B16E-39CF90B0B9F2}" presName="descendantArrow" presStyleCnt="0"/>
      <dgm:spPr/>
    </dgm:pt>
    <dgm:pt modelId="{D0E5A419-A8C3-4EF2-B67D-F59D92AFFF5C}" type="pres">
      <dgm:prSet presAssocID="{D67728B6-92E8-4009-AF69-2D48B766590A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6F36FE41-029D-49FF-83B1-373D29A2262C}" type="presOf" srcId="{B1C23AF6-BE31-4914-818C-D393C108EC10}" destId="{37BA5629-FAFC-412A-90CD-731215C7A978}" srcOrd="0" destOrd="0" presId="urn:microsoft.com/office/officeart/2005/8/layout/process4"/>
    <dgm:cxn modelId="{5FD16841-95BF-4B41-A4E7-AE6413BC0FB4}" srcId="{DEFEEA8C-B625-46EB-80FD-8036FD4F5303}" destId="{66C197CC-BD55-4780-96DB-FFC14484B6F4}" srcOrd="0" destOrd="0" parTransId="{4B100D52-6AC8-4E7A-B2E0-9BE05AA4D77F}" sibTransId="{5BC94DCE-9E38-44EB-9E41-46759D062B81}"/>
    <dgm:cxn modelId="{8960B50A-8489-4BB3-ADB4-23568788FC4A}" type="presOf" srcId="{AF5DDCCF-7B53-4A4C-B16E-39CF90B0B9F2}" destId="{5392887C-2905-4E40-8FF8-A9BCA74D5336}" srcOrd="0" destOrd="0" presId="urn:microsoft.com/office/officeart/2005/8/layout/process4"/>
    <dgm:cxn modelId="{3727209C-D399-49BA-975D-34906BF26614}" type="presOf" srcId="{D67728B6-92E8-4009-AF69-2D48B766590A}" destId="{D0E5A419-A8C3-4EF2-B67D-F59D92AFFF5C}" srcOrd="0" destOrd="0" presId="urn:microsoft.com/office/officeart/2005/8/layout/process4"/>
    <dgm:cxn modelId="{B7A6575D-38FD-4DB9-804B-6161B9C31898}" type="presOf" srcId="{DEFEEA8C-B625-46EB-80FD-8036FD4F5303}" destId="{6BB44E00-F442-4F25-9FE5-5B179876D08F}" srcOrd="0" destOrd="0" presId="urn:microsoft.com/office/officeart/2005/8/layout/process4"/>
    <dgm:cxn modelId="{A09F15EC-1400-4F16-9959-003918DF7A7E}" type="presOf" srcId="{BCACD718-32BE-45F5-A691-B9EE3D302E1E}" destId="{698DB033-4727-4E3C-BCFC-6EC35C5DF62E}" srcOrd="0" destOrd="0" presId="urn:microsoft.com/office/officeart/2005/8/layout/process4"/>
    <dgm:cxn modelId="{FABF78A1-B7CE-4C9C-99A2-14A03F8BCD47}" type="presOf" srcId="{66C197CC-BD55-4780-96DB-FFC14484B6F4}" destId="{54A6DB46-4E13-4153-BD8C-D6279691D80C}" srcOrd="0" destOrd="0" presId="urn:microsoft.com/office/officeart/2005/8/layout/process4"/>
    <dgm:cxn modelId="{EB4A50D6-95CB-4D43-A4F7-D35E4A73B5D4}" srcId="{F99380A9-B668-449B-920D-51F879F1D912}" destId="{DEFEEA8C-B625-46EB-80FD-8036FD4F5303}" srcOrd="2" destOrd="0" parTransId="{EDBDE7BE-D6D0-4703-A2B0-226A24124F33}" sibTransId="{8C34E643-4E2F-427D-B1B8-4EF161F3BA87}"/>
    <dgm:cxn modelId="{2C0F271A-9DC3-4874-8512-544D4DA2466A}" srcId="{BCACD718-32BE-45F5-A691-B9EE3D302E1E}" destId="{B1C23AF6-BE31-4914-818C-D393C108EC10}" srcOrd="0" destOrd="0" parTransId="{C223CFEE-25DD-43D7-A029-7F94691B435F}" sibTransId="{7E469D0A-54AF-4D30-9C2F-77F6AC72E6D1}"/>
    <dgm:cxn modelId="{E42AB08B-CCF6-485D-B438-83FFAEE130A0}" type="presOf" srcId="{AF5DDCCF-7B53-4A4C-B16E-39CF90B0B9F2}" destId="{99145A6D-7000-4445-B530-229FB8F1789A}" srcOrd="1" destOrd="0" presId="urn:microsoft.com/office/officeart/2005/8/layout/process4"/>
    <dgm:cxn modelId="{EDD64CC0-B960-4961-A8CA-E2C259E9C0C3}" type="presOf" srcId="{DEFEEA8C-B625-46EB-80FD-8036FD4F5303}" destId="{9631F43F-71D5-439A-86EB-4907586BC29B}" srcOrd="1" destOrd="0" presId="urn:microsoft.com/office/officeart/2005/8/layout/process4"/>
    <dgm:cxn modelId="{4BB6292B-DD56-48D3-9197-BBA14AF5C9A7}" srcId="{F99380A9-B668-449B-920D-51F879F1D912}" destId="{BCACD718-32BE-45F5-A691-B9EE3D302E1E}" srcOrd="1" destOrd="0" parTransId="{24AA74BD-90C3-4800-A1A3-D270A267950D}" sibTransId="{499878E2-56A0-48DF-8DFC-116485555A64}"/>
    <dgm:cxn modelId="{51035011-0488-4BE7-A87A-2C3725D7D1F3}" srcId="{AF5DDCCF-7B53-4A4C-B16E-39CF90B0B9F2}" destId="{D67728B6-92E8-4009-AF69-2D48B766590A}" srcOrd="0" destOrd="0" parTransId="{9CAA8F85-7896-4A6C-95BD-5F459416FE75}" sibTransId="{37B92E8C-6F31-4F44-83F6-FAA9B09C5FE2}"/>
    <dgm:cxn modelId="{048A2377-7277-4D45-94BD-550681A57AB6}" srcId="{F99380A9-B668-449B-920D-51F879F1D912}" destId="{AF5DDCCF-7B53-4A4C-B16E-39CF90B0B9F2}" srcOrd="0" destOrd="0" parTransId="{8C8E70BC-9E4D-4023-A47E-827D82FC4EDA}" sibTransId="{7C380EF4-200F-4795-B540-E1B1F36C0852}"/>
    <dgm:cxn modelId="{8A78FD57-467D-48C8-A90D-A3736DD1D8A7}" type="presOf" srcId="{F99380A9-B668-449B-920D-51F879F1D912}" destId="{42A4C1D8-DA21-497B-AD89-C3F1BD36FC1F}" srcOrd="0" destOrd="0" presId="urn:microsoft.com/office/officeart/2005/8/layout/process4"/>
    <dgm:cxn modelId="{60284354-1283-4E49-8A2A-6BDAF10A67EC}" type="presOf" srcId="{BCACD718-32BE-45F5-A691-B9EE3D302E1E}" destId="{BF6C8519-5E48-48CB-BE06-DDDDCA6D630D}" srcOrd="1" destOrd="0" presId="urn:microsoft.com/office/officeart/2005/8/layout/process4"/>
    <dgm:cxn modelId="{FF4C1400-1108-4DCE-9371-BE6F1C78C323}" type="presParOf" srcId="{42A4C1D8-DA21-497B-AD89-C3F1BD36FC1F}" destId="{AB831EBA-42C9-42E3-BE38-860137BBD197}" srcOrd="0" destOrd="0" presId="urn:microsoft.com/office/officeart/2005/8/layout/process4"/>
    <dgm:cxn modelId="{9D6C4966-9CCD-4422-B42E-DA5FBBF2378A}" type="presParOf" srcId="{AB831EBA-42C9-42E3-BE38-860137BBD197}" destId="{6BB44E00-F442-4F25-9FE5-5B179876D08F}" srcOrd="0" destOrd="0" presId="urn:microsoft.com/office/officeart/2005/8/layout/process4"/>
    <dgm:cxn modelId="{6A4D93F8-7C42-4481-98C9-2F6A513766FF}" type="presParOf" srcId="{AB831EBA-42C9-42E3-BE38-860137BBD197}" destId="{9631F43F-71D5-439A-86EB-4907586BC29B}" srcOrd="1" destOrd="0" presId="urn:microsoft.com/office/officeart/2005/8/layout/process4"/>
    <dgm:cxn modelId="{600907C2-3C2B-4FAA-AB5F-221268947BF8}" type="presParOf" srcId="{AB831EBA-42C9-42E3-BE38-860137BBD197}" destId="{26C1CA6A-7580-46A3-852D-2AC2E267A96A}" srcOrd="2" destOrd="0" presId="urn:microsoft.com/office/officeart/2005/8/layout/process4"/>
    <dgm:cxn modelId="{C0C4D482-B7BA-4D98-A6D7-D2144C87CE4C}" type="presParOf" srcId="{26C1CA6A-7580-46A3-852D-2AC2E267A96A}" destId="{54A6DB46-4E13-4153-BD8C-D6279691D80C}" srcOrd="0" destOrd="0" presId="urn:microsoft.com/office/officeart/2005/8/layout/process4"/>
    <dgm:cxn modelId="{BE801CA1-FBA3-4E63-BD74-EBC072637C9E}" type="presParOf" srcId="{42A4C1D8-DA21-497B-AD89-C3F1BD36FC1F}" destId="{0224B1D2-05F9-4A1B-906C-857E8ACDED88}" srcOrd="1" destOrd="0" presId="urn:microsoft.com/office/officeart/2005/8/layout/process4"/>
    <dgm:cxn modelId="{33F5F0EA-EDED-4FA2-A795-BC5F84841052}" type="presParOf" srcId="{42A4C1D8-DA21-497B-AD89-C3F1BD36FC1F}" destId="{8F0E84AF-1653-4201-B5CC-E21E54B9861C}" srcOrd="2" destOrd="0" presId="urn:microsoft.com/office/officeart/2005/8/layout/process4"/>
    <dgm:cxn modelId="{D0066F4D-D99D-4D44-A8A8-9BA0E2E25737}" type="presParOf" srcId="{8F0E84AF-1653-4201-B5CC-E21E54B9861C}" destId="{698DB033-4727-4E3C-BCFC-6EC35C5DF62E}" srcOrd="0" destOrd="0" presId="urn:microsoft.com/office/officeart/2005/8/layout/process4"/>
    <dgm:cxn modelId="{E3D8668A-51BF-4E48-BC3C-E24E712CFD44}" type="presParOf" srcId="{8F0E84AF-1653-4201-B5CC-E21E54B9861C}" destId="{BF6C8519-5E48-48CB-BE06-DDDDCA6D630D}" srcOrd="1" destOrd="0" presId="urn:microsoft.com/office/officeart/2005/8/layout/process4"/>
    <dgm:cxn modelId="{F18FA976-9E8A-480C-AE42-A9FE0AD1187D}" type="presParOf" srcId="{8F0E84AF-1653-4201-B5CC-E21E54B9861C}" destId="{5205DD39-C5D3-4284-9D9B-B658A2CD2453}" srcOrd="2" destOrd="0" presId="urn:microsoft.com/office/officeart/2005/8/layout/process4"/>
    <dgm:cxn modelId="{F086C024-7628-44A3-BBBE-DD25CECDBB02}" type="presParOf" srcId="{5205DD39-C5D3-4284-9D9B-B658A2CD2453}" destId="{37BA5629-FAFC-412A-90CD-731215C7A978}" srcOrd="0" destOrd="0" presId="urn:microsoft.com/office/officeart/2005/8/layout/process4"/>
    <dgm:cxn modelId="{D06A99A3-9136-4F0A-9F3D-5DD1F67C0AFC}" type="presParOf" srcId="{42A4C1D8-DA21-497B-AD89-C3F1BD36FC1F}" destId="{4CAAE9F4-C392-4122-BDAD-5D68D03A523A}" srcOrd="3" destOrd="0" presId="urn:microsoft.com/office/officeart/2005/8/layout/process4"/>
    <dgm:cxn modelId="{07692C4B-DD7D-463B-9C0E-72B703A270F2}" type="presParOf" srcId="{42A4C1D8-DA21-497B-AD89-C3F1BD36FC1F}" destId="{A16754B7-11E3-46CE-BE48-FA5C14097FE2}" srcOrd="4" destOrd="0" presId="urn:microsoft.com/office/officeart/2005/8/layout/process4"/>
    <dgm:cxn modelId="{5D58DBB8-13D4-410D-9DDF-D701FE955337}" type="presParOf" srcId="{A16754B7-11E3-46CE-BE48-FA5C14097FE2}" destId="{5392887C-2905-4E40-8FF8-A9BCA74D5336}" srcOrd="0" destOrd="0" presId="urn:microsoft.com/office/officeart/2005/8/layout/process4"/>
    <dgm:cxn modelId="{F5AB83D6-309D-4C02-AA3B-F5F956888598}" type="presParOf" srcId="{A16754B7-11E3-46CE-BE48-FA5C14097FE2}" destId="{99145A6D-7000-4445-B530-229FB8F1789A}" srcOrd="1" destOrd="0" presId="urn:microsoft.com/office/officeart/2005/8/layout/process4"/>
    <dgm:cxn modelId="{A8BD2D72-65B9-4C2D-9174-338D92E5873D}" type="presParOf" srcId="{A16754B7-11E3-46CE-BE48-FA5C14097FE2}" destId="{A94517AB-06BF-49C0-8890-E5273C62BC0E}" srcOrd="2" destOrd="0" presId="urn:microsoft.com/office/officeart/2005/8/layout/process4"/>
    <dgm:cxn modelId="{39CBFF0F-F3F6-4014-8169-B66B2C7C7C76}" type="presParOf" srcId="{A94517AB-06BF-49C0-8890-E5273C62BC0E}" destId="{D0E5A419-A8C3-4EF2-B67D-F59D92AFFF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380A9-B668-449B-920D-51F879F1D91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DDCCF-7B53-4A4C-B16E-39CF90B0B9F2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8C8E70BC-9E4D-4023-A47E-827D82FC4EDA}" type="parTrans" cxnId="{048A2377-7277-4D45-94BD-550681A57AB6}">
      <dgm:prSet/>
      <dgm:spPr/>
      <dgm:t>
        <a:bodyPr/>
        <a:lstStyle/>
        <a:p>
          <a:endParaRPr lang="en-US"/>
        </a:p>
      </dgm:t>
    </dgm:pt>
    <dgm:pt modelId="{7C380EF4-200F-4795-B540-E1B1F36C0852}" type="sibTrans" cxnId="{048A2377-7277-4D45-94BD-550681A57AB6}">
      <dgm:prSet/>
      <dgm:spPr/>
      <dgm:t>
        <a:bodyPr/>
        <a:lstStyle/>
        <a:p>
          <a:endParaRPr lang="en-US"/>
        </a:p>
      </dgm:t>
    </dgm:pt>
    <dgm:pt modelId="{BCACD718-32BE-45F5-A691-B9EE3D302E1E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24AA74BD-90C3-4800-A1A3-D270A267950D}" type="parTrans" cxnId="{4BB6292B-DD56-48D3-9197-BBA14AF5C9A7}">
      <dgm:prSet/>
      <dgm:spPr/>
      <dgm:t>
        <a:bodyPr/>
        <a:lstStyle/>
        <a:p>
          <a:endParaRPr lang="en-US"/>
        </a:p>
      </dgm:t>
    </dgm:pt>
    <dgm:pt modelId="{499878E2-56A0-48DF-8DFC-116485555A64}" type="sibTrans" cxnId="{4BB6292B-DD56-48D3-9197-BBA14AF5C9A7}">
      <dgm:prSet/>
      <dgm:spPr/>
      <dgm:t>
        <a:bodyPr/>
        <a:lstStyle/>
        <a:p>
          <a:endParaRPr lang="en-US"/>
        </a:p>
      </dgm:t>
    </dgm:pt>
    <dgm:pt modelId="{B1C23AF6-BE31-4914-818C-D393C108EC10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C223CFEE-25DD-43D7-A029-7F94691B435F}" type="parTrans" cxnId="{2C0F271A-9DC3-4874-8512-544D4DA2466A}">
      <dgm:prSet/>
      <dgm:spPr/>
      <dgm:t>
        <a:bodyPr/>
        <a:lstStyle/>
        <a:p>
          <a:endParaRPr lang="en-US"/>
        </a:p>
      </dgm:t>
    </dgm:pt>
    <dgm:pt modelId="{7E469D0A-54AF-4D30-9C2F-77F6AC72E6D1}" type="sibTrans" cxnId="{2C0F271A-9DC3-4874-8512-544D4DA2466A}">
      <dgm:prSet/>
      <dgm:spPr/>
      <dgm:t>
        <a:bodyPr/>
        <a:lstStyle/>
        <a:p>
          <a:endParaRPr lang="en-US"/>
        </a:p>
      </dgm:t>
    </dgm:pt>
    <dgm:pt modelId="{DEFEEA8C-B625-46EB-80FD-8036FD4F5303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EDBDE7BE-D6D0-4703-A2B0-226A24124F33}" type="parTrans" cxnId="{EB4A50D6-95CB-4D43-A4F7-D35E4A73B5D4}">
      <dgm:prSet/>
      <dgm:spPr/>
      <dgm:t>
        <a:bodyPr/>
        <a:lstStyle/>
        <a:p>
          <a:endParaRPr lang="en-US"/>
        </a:p>
      </dgm:t>
    </dgm:pt>
    <dgm:pt modelId="{8C34E643-4E2F-427D-B1B8-4EF161F3BA87}" type="sibTrans" cxnId="{EB4A50D6-95CB-4D43-A4F7-D35E4A73B5D4}">
      <dgm:prSet/>
      <dgm:spPr/>
      <dgm:t>
        <a:bodyPr/>
        <a:lstStyle/>
        <a:p>
          <a:endParaRPr lang="en-US"/>
        </a:p>
      </dgm:t>
    </dgm:pt>
    <dgm:pt modelId="{66C197CC-BD55-4780-96DB-FFC14484B6F4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4B100D52-6AC8-4E7A-B2E0-9BE05AA4D77F}" type="parTrans" cxnId="{5FD16841-95BF-4B41-A4E7-AE6413BC0FB4}">
      <dgm:prSet/>
      <dgm:spPr/>
      <dgm:t>
        <a:bodyPr/>
        <a:lstStyle/>
        <a:p>
          <a:endParaRPr lang="en-US"/>
        </a:p>
      </dgm:t>
    </dgm:pt>
    <dgm:pt modelId="{5BC94DCE-9E38-44EB-9E41-46759D062B81}" type="sibTrans" cxnId="{5FD16841-95BF-4B41-A4E7-AE6413BC0FB4}">
      <dgm:prSet/>
      <dgm:spPr/>
      <dgm:t>
        <a:bodyPr/>
        <a:lstStyle/>
        <a:p>
          <a:endParaRPr lang="en-US"/>
        </a:p>
      </dgm:t>
    </dgm:pt>
    <dgm:pt modelId="{D67728B6-92E8-4009-AF69-2D48B766590A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9CAA8F85-7896-4A6C-95BD-5F459416FE75}" type="parTrans" cxnId="{51035011-0488-4BE7-A87A-2C3725D7D1F3}">
      <dgm:prSet/>
      <dgm:spPr/>
      <dgm:t>
        <a:bodyPr/>
        <a:lstStyle/>
        <a:p>
          <a:endParaRPr lang="en-US"/>
        </a:p>
      </dgm:t>
    </dgm:pt>
    <dgm:pt modelId="{37B92E8C-6F31-4F44-83F6-FAA9B09C5FE2}" type="sibTrans" cxnId="{51035011-0488-4BE7-A87A-2C3725D7D1F3}">
      <dgm:prSet/>
      <dgm:spPr/>
      <dgm:t>
        <a:bodyPr/>
        <a:lstStyle/>
        <a:p>
          <a:endParaRPr lang="en-US"/>
        </a:p>
      </dgm:t>
    </dgm:pt>
    <dgm:pt modelId="{42A4C1D8-DA21-497B-AD89-C3F1BD36FC1F}" type="pres">
      <dgm:prSet presAssocID="{F99380A9-B668-449B-920D-51F879F1D912}" presName="Name0" presStyleCnt="0">
        <dgm:presLayoutVars>
          <dgm:dir/>
          <dgm:animLvl val="lvl"/>
          <dgm:resizeHandles val="exact"/>
        </dgm:presLayoutVars>
      </dgm:prSet>
      <dgm:spPr/>
    </dgm:pt>
    <dgm:pt modelId="{AB831EBA-42C9-42E3-BE38-860137BBD197}" type="pres">
      <dgm:prSet presAssocID="{DEFEEA8C-B625-46EB-80FD-8036FD4F5303}" presName="boxAndChildren" presStyleCnt="0"/>
      <dgm:spPr/>
    </dgm:pt>
    <dgm:pt modelId="{6BB44E00-F442-4F25-9FE5-5B179876D08F}" type="pres">
      <dgm:prSet presAssocID="{DEFEEA8C-B625-46EB-80FD-8036FD4F5303}" presName="parentTextBox" presStyleLbl="node1" presStyleIdx="0" presStyleCnt="3"/>
      <dgm:spPr/>
    </dgm:pt>
    <dgm:pt modelId="{9631F43F-71D5-439A-86EB-4907586BC29B}" type="pres">
      <dgm:prSet presAssocID="{DEFEEA8C-B625-46EB-80FD-8036FD4F5303}" presName="entireBox" presStyleLbl="node1" presStyleIdx="0" presStyleCnt="3"/>
      <dgm:spPr/>
    </dgm:pt>
    <dgm:pt modelId="{26C1CA6A-7580-46A3-852D-2AC2E267A96A}" type="pres">
      <dgm:prSet presAssocID="{DEFEEA8C-B625-46EB-80FD-8036FD4F5303}" presName="descendantBox" presStyleCnt="0"/>
      <dgm:spPr/>
    </dgm:pt>
    <dgm:pt modelId="{54A6DB46-4E13-4153-BD8C-D6279691D80C}" type="pres">
      <dgm:prSet presAssocID="{66C197CC-BD55-4780-96DB-FFC14484B6F4}" presName="childTextBox" presStyleLbl="fgAccFollowNode1" presStyleIdx="0" presStyleCnt="3">
        <dgm:presLayoutVars>
          <dgm:bulletEnabled val="1"/>
        </dgm:presLayoutVars>
      </dgm:prSet>
      <dgm:spPr/>
    </dgm:pt>
    <dgm:pt modelId="{0224B1D2-05F9-4A1B-906C-857E8ACDED88}" type="pres">
      <dgm:prSet presAssocID="{499878E2-56A0-48DF-8DFC-116485555A64}" presName="sp" presStyleCnt="0"/>
      <dgm:spPr/>
    </dgm:pt>
    <dgm:pt modelId="{8F0E84AF-1653-4201-B5CC-E21E54B9861C}" type="pres">
      <dgm:prSet presAssocID="{BCACD718-32BE-45F5-A691-B9EE3D302E1E}" presName="arrowAndChildren" presStyleCnt="0"/>
      <dgm:spPr/>
    </dgm:pt>
    <dgm:pt modelId="{698DB033-4727-4E3C-BCFC-6EC35C5DF62E}" type="pres">
      <dgm:prSet presAssocID="{BCACD718-32BE-45F5-A691-B9EE3D302E1E}" presName="parentTextArrow" presStyleLbl="node1" presStyleIdx="0" presStyleCnt="3"/>
      <dgm:spPr/>
    </dgm:pt>
    <dgm:pt modelId="{BF6C8519-5E48-48CB-BE06-DDDDCA6D630D}" type="pres">
      <dgm:prSet presAssocID="{BCACD718-32BE-45F5-A691-B9EE3D302E1E}" presName="arrow" presStyleLbl="node1" presStyleIdx="1" presStyleCnt="3"/>
      <dgm:spPr/>
    </dgm:pt>
    <dgm:pt modelId="{5205DD39-C5D3-4284-9D9B-B658A2CD2453}" type="pres">
      <dgm:prSet presAssocID="{BCACD718-32BE-45F5-A691-B9EE3D302E1E}" presName="descendantArrow" presStyleCnt="0"/>
      <dgm:spPr/>
    </dgm:pt>
    <dgm:pt modelId="{37BA5629-FAFC-412A-90CD-731215C7A978}" type="pres">
      <dgm:prSet presAssocID="{B1C23AF6-BE31-4914-818C-D393C108EC10}" presName="childTextArrow" presStyleLbl="fgAccFollowNode1" presStyleIdx="1" presStyleCnt="3">
        <dgm:presLayoutVars>
          <dgm:bulletEnabled val="1"/>
        </dgm:presLayoutVars>
      </dgm:prSet>
      <dgm:spPr/>
    </dgm:pt>
    <dgm:pt modelId="{4CAAE9F4-C392-4122-BDAD-5D68D03A523A}" type="pres">
      <dgm:prSet presAssocID="{7C380EF4-200F-4795-B540-E1B1F36C0852}" presName="sp" presStyleCnt="0"/>
      <dgm:spPr/>
    </dgm:pt>
    <dgm:pt modelId="{A16754B7-11E3-46CE-BE48-FA5C14097FE2}" type="pres">
      <dgm:prSet presAssocID="{AF5DDCCF-7B53-4A4C-B16E-39CF90B0B9F2}" presName="arrowAndChildren" presStyleCnt="0"/>
      <dgm:spPr/>
    </dgm:pt>
    <dgm:pt modelId="{5392887C-2905-4E40-8FF8-A9BCA74D5336}" type="pres">
      <dgm:prSet presAssocID="{AF5DDCCF-7B53-4A4C-B16E-39CF90B0B9F2}" presName="parentTextArrow" presStyleLbl="node1" presStyleIdx="1" presStyleCnt="3"/>
      <dgm:spPr/>
    </dgm:pt>
    <dgm:pt modelId="{99145A6D-7000-4445-B530-229FB8F1789A}" type="pres">
      <dgm:prSet presAssocID="{AF5DDCCF-7B53-4A4C-B16E-39CF90B0B9F2}" presName="arrow" presStyleLbl="node1" presStyleIdx="2" presStyleCnt="3"/>
      <dgm:spPr/>
    </dgm:pt>
    <dgm:pt modelId="{A94517AB-06BF-49C0-8890-E5273C62BC0E}" type="pres">
      <dgm:prSet presAssocID="{AF5DDCCF-7B53-4A4C-B16E-39CF90B0B9F2}" presName="descendantArrow" presStyleCnt="0"/>
      <dgm:spPr/>
    </dgm:pt>
    <dgm:pt modelId="{D0E5A419-A8C3-4EF2-B67D-F59D92AFFF5C}" type="pres">
      <dgm:prSet presAssocID="{D67728B6-92E8-4009-AF69-2D48B766590A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C0F271A-9DC3-4874-8512-544D4DA2466A}" srcId="{BCACD718-32BE-45F5-A691-B9EE3D302E1E}" destId="{B1C23AF6-BE31-4914-818C-D393C108EC10}" srcOrd="0" destOrd="0" parTransId="{C223CFEE-25DD-43D7-A029-7F94691B435F}" sibTransId="{7E469D0A-54AF-4D30-9C2F-77F6AC72E6D1}"/>
    <dgm:cxn modelId="{4BB6292B-DD56-48D3-9197-BBA14AF5C9A7}" srcId="{F99380A9-B668-449B-920D-51F879F1D912}" destId="{BCACD718-32BE-45F5-A691-B9EE3D302E1E}" srcOrd="1" destOrd="0" parTransId="{24AA74BD-90C3-4800-A1A3-D270A267950D}" sibTransId="{499878E2-56A0-48DF-8DFC-116485555A64}"/>
    <dgm:cxn modelId="{6F36FE41-029D-49FF-83B1-373D29A2262C}" type="presOf" srcId="{B1C23AF6-BE31-4914-818C-D393C108EC10}" destId="{37BA5629-FAFC-412A-90CD-731215C7A978}" srcOrd="0" destOrd="0" presId="urn:microsoft.com/office/officeart/2005/8/layout/process4"/>
    <dgm:cxn modelId="{048A2377-7277-4D45-94BD-550681A57AB6}" srcId="{F99380A9-B668-449B-920D-51F879F1D912}" destId="{AF5DDCCF-7B53-4A4C-B16E-39CF90B0B9F2}" srcOrd="0" destOrd="0" parTransId="{8C8E70BC-9E4D-4023-A47E-827D82FC4EDA}" sibTransId="{7C380EF4-200F-4795-B540-E1B1F36C0852}"/>
    <dgm:cxn modelId="{8960B50A-8489-4BB3-ADB4-23568788FC4A}" type="presOf" srcId="{AF5DDCCF-7B53-4A4C-B16E-39CF90B0B9F2}" destId="{5392887C-2905-4E40-8FF8-A9BCA74D5336}" srcOrd="0" destOrd="0" presId="urn:microsoft.com/office/officeart/2005/8/layout/process4"/>
    <dgm:cxn modelId="{EB4A50D6-95CB-4D43-A4F7-D35E4A73B5D4}" srcId="{F99380A9-B668-449B-920D-51F879F1D912}" destId="{DEFEEA8C-B625-46EB-80FD-8036FD4F5303}" srcOrd="2" destOrd="0" parTransId="{EDBDE7BE-D6D0-4703-A2B0-226A24124F33}" sibTransId="{8C34E643-4E2F-427D-B1B8-4EF161F3BA87}"/>
    <dgm:cxn modelId="{FABF78A1-B7CE-4C9C-99A2-14A03F8BCD47}" type="presOf" srcId="{66C197CC-BD55-4780-96DB-FFC14484B6F4}" destId="{54A6DB46-4E13-4153-BD8C-D6279691D80C}" srcOrd="0" destOrd="0" presId="urn:microsoft.com/office/officeart/2005/8/layout/process4"/>
    <dgm:cxn modelId="{5FD16841-95BF-4B41-A4E7-AE6413BC0FB4}" srcId="{DEFEEA8C-B625-46EB-80FD-8036FD4F5303}" destId="{66C197CC-BD55-4780-96DB-FFC14484B6F4}" srcOrd="0" destOrd="0" parTransId="{4B100D52-6AC8-4E7A-B2E0-9BE05AA4D77F}" sibTransId="{5BC94DCE-9E38-44EB-9E41-46759D062B81}"/>
    <dgm:cxn modelId="{B7A6575D-38FD-4DB9-804B-6161B9C31898}" type="presOf" srcId="{DEFEEA8C-B625-46EB-80FD-8036FD4F5303}" destId="{6BB44E00-F442-4F25-9FE5-5B179876D08F}" srcOrd="0" destOrd="0" presId="urn:microsoft.com/office/officeart/2005/8/layout/process4"/>
    <dgm:cxn modelId="{3727209C-D399-49BA-975D-34906BF26614}" type="presOf" srcId="{D67728B6-92E8-4009-AF69-2D48B766590A}" destId="{D0E5A419-A8C3-4EF2-B67D-F59D92AFFF5C}" srcOrd="0" destOrd="0" presId="urn:microsoft.com/office/officeart/2005/8/layout/process4"/>
    <dgm:cxn modelId="{A09F15EC-1400-4F16-9959-003918DF7A7E}" type="presOf" srcId="{BCACD718-32BE-45F5-A691-B9EE3D302E1E}" destId="{698DB033-4727-4E3C-BCFC-6EC35C5DF62E}" srcOrd="0" destOrd="0" presId="urn:microsoft.com/office/officeart/2005/8/layout/process4"/>
    <dgm:cxn modelId="{E42AB08B-CCF6-485D-B438-83FFAEE130A0}" type="presOf" srcId="{AF5DDCCF-7B53-4A4C-B16E-39CF90B0B9F2}" destId="{99145A6D-7000-4445-B530-229FB8F1789A}" srcOrd="1" destOrd="0" presId="urn:microsoft.com/office/officeart/2005/8/layout/process4"/>
    <dgm:cxn modelId="{60284354-1283-4E49-8A2A-6BDAF10A67EC}" type="presOf" srcId="{BCACD718-32BE-45F5-A691-B9EE3D302E1E}" destId="{BF6C8519-5E48-48CB-BE06-DDDDCA6D630D}" srcOrd="1" destOrd="0" presId="urn:microsoft.com/office/officeart/2005/8/layout/process4"/>
    <dgm:cxn modelId="{EDD64CC0-B960-4961-A8CA-E2C259E9C0C3}" type="presOf" srcId="{DEFEEA8C-B625-46EB-80FD-8036FD4F5303}" destId="{9631F43F-71D5-439A-86EB-4907586BC29B}" srcOrd="1" destOrd="0" presId="urn:microsoft.com/office/officeart/2005/8/layout/process4"/>
    <dgm:cxn modelId="{8A78FD57-467D-48C8-A90D-A3736DD1D8A7}" type="presOf" srcId="{F99380A9-B668-449B-920D-51F879F1D912}" destId="{42A4C1D8-DA21-497B-AD89-C3F1BD36FC1F}" srcOrd="0" destOrd="0" presId="urn:microsoft.com/office/officeart/2005/8/layout/process4"/>
    <dgm:cxn modelId="{51035011-0488-4BE7-A87A-2C3725D7D1F3}" srcId="{AF5DDCCF-7B53-4A4C-B16E-39CF90B0B9F2}" destId="{D67728B6-92E8-4009-AF69-2D48B766590A}" srcOrd="0" destOrd="0" parTransId="{9CAA8F85-7896-4A6C-95BD-5F459416FE75}" sibTransId="{37B92E8C-6F31-4F44-83F6-FAA9B09C5FE2}"/>
    <dgm:cxn modelId="{FF4C1400-1108-4DCE-9371-BE6F1C78C323}" type="presParOf" srcId="{42A4C1D8-DA21-497B-AD89-C3F1BD36FC1F}" destId="{AB831EBA-42C9-42E3-BE38-860137BBD197}" srcOrd="0" destOrd="0" presId="urn:microsoft.com/office/officeart/2005/8/layout/process4"/>
    <dgm:cxn modelId="{9D6C4966-9CCD-4422-B42E-DA5FBBF2378A}" type="presParOf" srcId="{AB831EBA-42C9-42E3-BE38-860137BBD197}" destId="{6BB44E00-F442-4F25-9FE5-5B179876D08F}" srcOrd="0" destOrd="0" presId="urn:microsoft.com/office/officeart/2005/8/layout/process4"/>
    <dgm:cxn modelId="{6A4D93F8-7C42-4481-98C9-2F6A513766FF}" type="presParOf" srcId="{AB831EBA-42C9-42E3-BE38-860137BBD197}" destId="{9631F43F-71D5-439A-86EB-4907586BC29B}" srcOrd="1" destOrd="0" presId="urn:microsoft.com/office/officeart/2005/8/layout/process4"/>
    <dgm:cxn modelId="{600907C2-3C2B-4FAA-AB5F-221268947BF8}" type="presParOf" srcId="{AB831EBA-42C9-42E3-BE38-860137BBD197}" destId="{26C1CA6A-7580-46A3-852D-2AC2E267A96A}" srcOrd="2" destOrd="0" presId="urn:microsoft.com/office/officeart/2005/8/layout/process4"/>
    <dgm:cxn modelId="{C0C4D482-B7BA-4D98-A6D7-D2144C87CE4C}" type="presParOf" srcId="{26C1CA6A-7580-46A3-852D-2AC2E267A96A}" destId="{54A6DB46-4E13-4153-BD8C-D6279691D80C}" srcOrd="0" destOrd="0" presId="urn:microsoft.com/office/officeart/2005/8/layout/process4"/>
    <dgm:cxn modelId="{BE801CA1-FBA3-4E63-BD74-EBC072637C9E}" type="presParOf" srcId="{42A4C1D8-DA21-497B-AD89-C3F1BD36FC1F}" destId="{0224B1D2-05F9-4A1B-906C-857E8ACDED88}" srcOrd="1" destOrd="0" presId="urn:microsoft.com/office/officeart/2005/8/layout/process4"/>
    <dgm:cxn modelId="{33F5F0EA-EDED-4FA2-A795-BC5F84841052}" type="presParOf" srcId="{42A4C1D8-DA21-497B-AD89-C3F1BD36FC1F}" destId="{8F0E84AF-1653-4201-B5CC-E21E54B9861C}" srcOrd="2" destOrd="0" presId="urn:microsoft.com/office/officeart/2005/8/layout/process4"/>
    <dgm:cxn modelId="{D0066F4D-D99D-4D44-A8A8-9BA0E2E25737}" type="presParOf" srcId="{8F0E84AF-1653-4201-B5CC-E21E54B9861C}" destId="{698DB033-4727-4E3C-BCFC-6EC35C5DF62E}" srcOrd="0" destOrd="0" presId="urn:microsoft.com/office/officeart/2005/8/layout/process4"/>
    <dgm:cxn modelId="{E3D8668A-51BF-4E48-BC3C-E24E712CFD44}" type="presParOf" srcId="{8F0E84AF-1653-4201-B5CC-E21E54B9861C}" destId="{BF6C8519-5E48-48CB-BE06-DDDDCA6D630D}" srcOrd="1" destOrd="0" presId="urn:microsoft.com/office/officeart/2005/8/layout/process4"/>
    <dgm:cxn modelId="{F18FA976-9E8A-480C-AE42-A9FE0AD1187D}" type="presParOf" srcId="{8F0E84AF-1653-4201-B5CC-E21E54B9861C}" destId="{5205DD39-C5D3-4284-9D9B-B658A2CD2453}" srcOrd="2" destOrd="0" presId="urn:microsoft.com/office/officeart/2005/8/layout/process4"/>
    <dgm:cxn modelId="{F086C024-7628-44A3-BBBE-DD25CECDBB02}" type="presParOf" srcId="{5205DD39-C5D3-4284-9D9B-B658A2CD2453}" destId="{37BA5629-FAFC-412A-90CD-731215C7A978}" srcOrd="0" destOrd="0" presId="urn:microsoft.com/office/officeart/2005/8/layout/process4"/>
    <dgm:cxn modelId="{D06A99A3-9136-4F0A-9F3D-5DD1F67C0AFC}" type="presParOf" srcId="{42A4C1D8-DA21-497B-AD89-C3F1BD36FC1F}" destId="{4CAAE9F4-C392-4122-BDAD-5D68D03A523A}" srcOrd="3" destOrd="0" presId="urn:microsoft.com/office/officeart/2005/8/layout/process4"/>
    <dgm:cxn modelId="{07692C4B-DD7D-463B-9C0E-72B703A270F2}" type="presParOf" srcId="{42A4C1D8-DA21-497B-AD89-C3F1BD36FC1F}" destId="{A16754B7-11E3-46CE-BE48-FA5C14097FE2}" srcOrd="4" destOrd="0" presId="urn:microsoft.com/office/officeart/2005/8/layout/process4"/>
    <dgm:cxn modelId="{5D58DBB8-13D4-410D-9DDF-D701FE955337}" type="presParOf" srcId="{A16754B7-11E3-46CE-BE48-FA5C14097FE2}" destId="{5392887C-2905-4E40-8FF8-A9BCA74D5336}" srcOrd="0" destOrd="0" presId="urn:microsoft.com/office/officeart/2005/8/layout/process4"/>
    <dgm:cxn modelId="{F5AB83D6-309D-4C02-AA3B-F5F956888598}" type="presParOf" srcId="{A16754B7-11E3-46CE-BE48-FA5C14097FE2}" destId="{99145A6D-7000-4445-B530-229FB8F1789A}" srcOrd="1" destOrd="0" presId="urn:microsoft.com/office/officeart/2005/8/layout/process4"/>
    <dgm:cxn modelId="{A8BD2D72-65B9-4C2D-9174-338D92E5873D}" type="presParOf" srcId="{A16754B7-11E3-46CE-BE48-FA5C14097FE2}" destId="{A94517AB-06BF-49C0-8890-E5273C62BC0E}" srcOrd="2" destOrd="0" presId="urn:microsoft.com/office/officeart/2005/8/layout/process4"/>
    <dgm:cxn modelId="{39CBFF0F-F3F6-4014-8169-B66B2C7C7C76}" type="presParOf" srcId="{A94517AB-06BF-49C0-8890-E5273C62BC0E}" destId="{D0E5A419-A8C3-4EF2-B67D-F59D92AFFF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1F43F-71D5-439A-86EB-4907586BC29B}">
      <dsp:nvSpPr>
        <dsp:cNvPr id="0" name=""/>
        <dsp:cNvSpPr/>
      </dsp:nvSpPr>
      <dsp:spPr>
        <a:xfrm>
          <a:off x="0" y="2275271"/>
          <a:ext cx="3124200" cy="74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>
        <a:off x="0" y="2275271"/>
        <a:ext cx="3124200" cy="403269"/>
      </dsp:txXfrm>
    </dsp:sp>
    <dsp:sp modelId="{54A6DB46-4E13-4153-BD8C-D6279691D80C}">
      <dsp:nvSpPr>
        <dsp:cNvPr id="0" name=""/>
        <dsp:cNvSpPr/>
      </dsp:nvSpPr>
      <dsp:spPr>
        <a:xfrm>
          <a:off x="0" y="2663604"/>
          <a:ext cx="3124200" cy="343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2663604"/>
        <a:ext cx="3124200" cy="343525"/>
      </dsp:txXfrm>
    </dsp:sp>
    <dsp:sp modelId="{BF6C8519-5E48-48CB-BE06-DDDDCA6D630D}">
      <dsp:nvSpPr>
        <dsp:cNvPr id="0" name=""/>
        <dsp:cNvSpPr/>
      </dsp:nvSpPr>
      <dsp:spPr>
        <a:xfrm rot="10800000">
          <a:off x="0" y="1137902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 rot="-10800000">
        <a:off x="0" y="1137902"/>
        <a:ext cx="3124200" cy="403148"/>
      </dsp:txXfrm>
    </dsp:sp>
    <dsp:sp modelId="{37BA5629-FAFC-412A-90CD-731215C7A978}">
      <dsp:nvSpPr>
        <dsp:cNvPr id="0" name=""/>
        <dsp:cNvSpPr/>
      </dsp:nvSpPr>
      <dsp:spPr>
        <a:xfrm>
          <a:off x="0" y="1541050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1541050"/>
        <a:ext cx="3124200" cy="343422"/>
      </dsp:txXfrm>
    </dsp:sp>
    <dsp:sp modelId="{99145A6D-7000-4445-B530-229FB8F1789A}">
      <dsp:nvSpPr>
        <dsp:cNvPr id="0" name=""/>
        <dsp:cNvSpPr/>
      </dsp:nvSpPr>
      <dsp:spPr>
        <a:xfrm rot="10800000">
          <a:off x="0" y="534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 rot="-10800000">
        <a:off x="0" y="534"/>
        <a:ext cx="3124200" cy="403148"/>
      </dsp:txXfrm>
    </dsp:sp>
    <dsp:sp modelId="{D0E5A419-A8C3-4EF2-B67D-F59D92AFFF5C}">
      <dsp:nvSpPr>
        <dsp:cNvPr id="0" name=""/>
        <dsp:cNvSpPr/>
      </dsp:nvSpPr>
      <dsp:spPr>
        <a:xfrm>
          <a:off x="0" y="403682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403682"/>
        <a:ext cx="3124200" cy="343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1F43F-71D5-439A-86EB-4907586BC29B}">
      <dsp:nvSpPr>
        <dsp:cNvPr id="0" name=""/>
        <dsp:cNvSpPr/>
      </dsp:nvSpPr>
      <dsp:spPr>
        <a:xfrm>
          <a:off x="0" y="2275271"/>
          <a:ext cx="3124200" cy="74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>
        <a:off x="0" y="2275271"/>
        <a:ext cx="3124200" cy="403269"/>
      </dsp:txXfrm>
    </dsp:sp>
    <dsp:sp modelId="{54A6DB46-4E13-4153-BD8C-D6279691D80C}">
      <dsp:nvSpPr>
        <dsp:cNvPr id="0" name=""/>
        <dsp:cNvSpPr/>
      </dsp:nvSpPr>
      <dsp:spPr>
        <a:xfrm>
          <a:off x="0" y="2663604"/>
          <a:ext cx="3124200" cy="343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2663604"/>
        <a:ext cx="3124200" cy="343525"/>
      </dsp:txXfrm>
    </dsp:sp>
    <dsp:sp modelId="{BF6C8519-5E48-48CB-BE06-DDDDCA6D630D}">
      <dsp:nvSpPr>
        <dsp:cNvPr id="0" name=""/>
        <dsp:cNvSpPr/>
      </dsp:nvSpPr>
      <dsp:spPr>
        <a:xfrm rot="10800000">
          <a:off x="0" y="1137902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 rot="-10800000">
        <a:off x="0" y="1137902"/>
        <a:ext cx="3124200" cy="403148"/>
      </dsp:txXfrm>
    </dsp:sp>
    <dsp:sp modelId="{37BA5629-FAFC-412A-90CD-731215C7A978}">
      <dsp:nvSpPr>
        <dsp:cNvPr id="0" name=""/>
        <dsp:cNvSpPr/>
      </dsp:nvSpPr>
      <dsp:spPr>
        <a:xfrm>
          <a:off x="0" y="1541050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1541050"/>
        <a:ext cx="3124200" cy="343422"/>
      </dsp:txXfrm>
    </dsp:sp>
    <dsp:sp modelId="{99145A6D-7000-4445-B530-229FB8F1789A}">
      <dsp:nvSpPr>
        <dsp:cNvPr id="0" name=""/>
        <dsp:cNvSpPr/>
      </dsp:nvSpPr>
      <dsp:spPr>
        <a:xfrm rot="10800000">
          <a:off x="0" y="534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 rot="-10800000">
        <a:off x="0" y="534"/>
        <a:ext cx="3124200" cy="403148"/>
      </dsp:txXfrm>
    </dsp:sp>
    <dsp:sp modelId="{D0E5A419-A8C3-4EF2-B67D-F59D92AFFF5C}">
      <dsp:nvSpPr>
        <dsp:cNvPr id="0" name=""/>
        <dsp:cNvSpPr/>
      </dsp:nvSpPr>
      <dsp:spPr>
        <a:xfrm>
          <a:off x="0" y="403682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403682"/>
        <a:ext cx="3124200" cy="34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57399" y="200624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63569" y="4121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10740" y="412191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75260" y="752639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72951" y="117520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72951" y="158391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343400" y="203857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90572" y="203857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58951" y="78207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06123" y="782079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58951" y="121214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406123" y="121214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363569" y="1613641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10741" y="1613641"/>
            <a:ext cx="1182256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59708" y="377997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43400" y="259080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90571" y="259080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5091" y="293124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52782" y="335381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345709" y="381230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2881" y="381230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38782" y="296068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85954" y="296068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38782" y="339075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385954" y="339075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cxnSp>
        <p:nvCxnSpPr>
          <p:cNvPr id="3" name="Curved Connector 2"/>
          <p:cNvCxnSpPr>
            <a:stCxn id="80" idx="1"/>
            <a:endCxn id="47" idx="1"/>
          </p:cNvCxnSpPr>
          <p:nvPr/>
        </p:nvCxnSpPr>
        <p:spPr>
          <a:xfrm rot="10800000" flipV="1">
            <a:off x="2059708" y="938232"/>
            <a:ext cx="15552" cy="3027340"/>
          </a:xfrm>
          <a:prstGeom prst="curvedConnector3">
            <a:avLst>
              <a:gd name="adj1" fmla="val 4929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093167" y="6008396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83785" y="437763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30956" y="437763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95476" y="471807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93167" y="514064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379168" y="6040723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426340" y="6040723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9167" y="474751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26339" y="474751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5,000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379167" y="517758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426339" y="517758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93167" y="558318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379167" y="56201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426339" y="562012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2,000</a:t>
            </a:r>
          </a:p>
        </p:txBody>
      </p:sp>
      <p:cxnSp>
        <p:nvCxnSpPr>
          <p:cNvPr id="9" name="Curved Connector 8"/>
          <p:cNvCxnSpPr>
            <a:stCxn id="50" idx="1"/>
            <a:endCxn id="69" idx="1"/>
          </p:cNvCxnSpPr>
          <p:nvPr/>
        </p:nvCxnSpPr>
        <p:spPr>
          <a:xfrm rot="10800000" flipH="1" flipV="1">
            <a:off x="2055091" y="3116841"/>
            <a:ext cx="38076" cy="3077148"/>
          </a:xfrm>
          <a:prstGeom prst="curvedConnector3">
            <a:avLst>
              <a:gd name="adj1" fmla="val -1923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1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15169"/>
              </p:ext>
            </p:extLst>
          </p:nvPr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04401"/>
              </p:ext>
            </p:extLst>
          </p:nvPr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66905"/>
              </p:ext>
            </p:extLst>
          </p:nvPr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26084"/>
              </p:ext>
            </p:extLst>
          </p:nvPr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74810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12333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" y="1066800"/>
            <a:ext cx="74676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1596313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Stateful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57518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16200000" flipH="1">
            <a:off x="5220867" y="1861846"/>
            <a:ext cx="91206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3960457" y="3122256"/>
            <a:ext cx="91828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4" idx="0"/>
          </p:cNvCxnSpPr>
          <p:nvPr/>
        </p:nvCxnSpPr>
        <p:spPr>
          <a:xfrm rot="5400000">
            <a:off x="2703157" y="1864956"/>
            <a:ext cx="91828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71800" y="120131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21220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121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36391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52070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9999745"/>
              </p:ext>
            </p:extLst>
          </p:nvPr>
        </p:nvGraphicFramePr>
        <p:xfrm>
          <a:off x="3124200" y="1524000"/>
          <a:ext cx="3124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>
            <a:off x="6248400" y="1524000"/>
            <a:ext cx="1219200" cy="302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6305250" y="2896802"/>
            <a:ext cx="302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FIFO Queue Managed by Service Fabric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60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6" idx="0"/>
          </p:cNvCxnSpPr>
          <p:nvPr/>
        </p:nvCxnSpPr>
        <p:spPr>
          <a:xfrm>
            <a:off x="1600200" y="914400"/>
            <a:ext cx="3086100" cy="609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609600"/>
            <a:ext cx="316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client queues  up the request and returns </a:t>
            </a:r>
          </a:p>
        </p:txBody>
      </p:sp>
      <p:cxnSp>
        <p:nvCxnSpPr>
          <p:cNvPr id="15" name="Straight Arrow Connector 14"/>
          <p:cNvCxnSpPr>
            <a:endCxn id="3" idx="0"/>
          </p:cNvCxnSpPr>
          <p:nvPr/>
        </p:nvCxnSpPr>
        <p:spPr>
          <a:xfrm>
            <a:off x="4686300" y="4546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0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52070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25453664"/>
              </p:ext>
            </p:extLst>
          </p:nvPr>
        </p:nvGraphicFramePr>
        <p:xfrm>
          <a:off x="3124200" y="1524000"/>
          <a:ext cx="3124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>
            <a:off x="6248400" y="1524000"/>
            <a:ext cx="1219200" cy="302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6305250" y="2896802"/>
            <a:ext cx="302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FIFO Queue Managed by Service Fabric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60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6" idx="0"/>
          </p:cNvCxnSpPr>
          <p:nvPr/>
        </p:nvCxnSpPr>
        <p:spPr>
          <a:xfrm>
            <a:off x="1600200" y="914400"/>
            <a:ext cx="3086100" cy="6096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6096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client Queues  up the request and waits!!!</a:t>
            </a:r>
          </a:p>
        </p:txBody>
      </p:sp>
      <p:cxnSp>
        <p:nvCxnSpPr>
          <p:cNvPr id="15" name="Straight Arrow Connector 14"/>
          <p:cNvCxnSpPr>
            <a:endCxn id="3" idx="0"/>
          </p:cNvCxnSpPr>
          <p:nvPr/>
        </p:nvCxnSpPr>
        <p:spPr>
          <a:xfrm>
            <a:off x="4686300" y="4546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1"/>
            <a:endCxn id="10" idx="4"/>
          </p:cNvCxnSpPr>
          <p:nvPr/>
        </p:nvCxnSpPr>
        <p:spPr>
          <a:xfrm rot="10800000">
            <a:off x="1295400" y="1219200"/>
            <a:ext cx="1828800" cy="444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" y="3035300"/>
            <a:ext cx="2590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retrieve methods, the client must wait until the request is processed by the actor</a:t>
            </a:r>
          </a:p>
        </p:txBody>
      </p:sp>
    </p:spTree>
    <p:extLst>
      <p:ext uri="{BB962C8B-B14F-4D97-AF65-F5344CB8AC3E}">
        <p14:creationId xmlns:p14="http://schemas.microsoft.com/office/powerpoint/2010/main" val="75126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1143000"/>
            <a:ext cx="8381921" cy="411480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</a:t>
            </a:r>
            <a:b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Management, Billing (VMs), Geolocation, Multitenancy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4536" y="1944189"/>
            <a:ext cx="8137606" cy="32369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Named Applications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Isolation, Multitenancy, Unit of versioning/config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9159" y="2719252"/>
            <a:ext cx="7846305" cy="23895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Named Services</a:t>
            </a:r>
            <a:b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package(s), Multitenancy (w/o isolation)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09069" y="3572692"/>
            <a:ext cx="3611441" cy="14888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Stateless: 1 Partition</a:t>
            </a:r>
            <a:b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value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439008" y="4346780"/>
            <a:ext cx="2641866" cy="636224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Instances</a:t>
            </a:r>
            <a:b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Scale,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Availability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3541802"/>
            <a:ext cx="3611441" cy="14873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Stateful: 1+ Partitions</a:t>
            </a:r>
            <a:b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Addressability, Scale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93741" y="4314023"/>
            <a:ext cx="2641866" cy="636224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Replicas</a:t>
            </a:r>
            <a:b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5334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a Service Fabric 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36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Callback Phase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896755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</a:t>
            </a:r>
          </a:p>
        </p:txBody>
      </p:sp>
      <p:cxnSp>
        <p:nvCxnSpPr>
          <p:cNvPr id="10" name="Elbow Connector 9"/>
          <p:cNvCxnSpPr>
            <a:stCxn id="3" idx="2"/>
            <a:endCxn id="5" idx="1"/>
          </p:cNvCxnSpPr>
          <p:nvPr/>
        </p:nvCxnSpPr>
        <p:spPr>
          <a:xfrm rot="16200000" flipH="1">
            <a:off x="1562100" y="1752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3657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441960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UNITS</a:t>
            </a:r>
          </a:p>
        </p:txBody>
      </p: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rot="16200000" flipH="1">
            <a:off x="3161723" y="2515177"/>
            <a:ext cx="49645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1"/>
          </p:cNvCxnSpPr>
          <p:nvPr/>
        </p:nvCxnSpPr>
        <p:spPr>
          <a:xfrm rot="16200000" flipH="1">
            <a:off x="4763078" y="3277177"/>
            <a:ext cx="49414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1"/>
          </p:cNvCxnSpPr>
          <p:nvPr/>
        </p:nvCxnSpPr>
        <p:spPr>
          <a:xfrm rot="16200000" flipH="1">
            <a:off x="6362700" y="4038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3" idx="3"/>
          </p:cNvCxnSpPr>
          <p:nvPr/>
        </p:nvCxnSpPr>
        <p:spPr>
          <a:xfrm rot="16200000" flipV="1">
            <a:off x="2362200" y="148590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V="1">
            <a:off x="3962400" y="219306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5562599" y="3011054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7162800" y="3771899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899" y="2406692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6101" y="3182631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86301" y="3952423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6500" y="4714424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5274" y="1383229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86200" y="20635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9031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600" y="3657600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94485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4352" y="2742623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90354" y="1821295"/>
            <a:ext cx="6330370" cy="30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WEEK: 3/2016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92662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WTD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92663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39835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48200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8201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95373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87574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YTD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87575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34747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6662" y="3165187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4353" y="358775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4353" y="399646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4353" y="440517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490353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37525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100,000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8200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695372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200,000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82952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30124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90353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37525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48200" y="319924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95372" y="319924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89881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37053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490353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37525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48200" y="3629314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95372" y="3629314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89881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837053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494971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42143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52818" y="403080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99990" y="4030808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94499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841671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490353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37525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648200" y="443172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695372" y="443172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80,000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89881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37053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120,000</a:t>
            </a:r>
          </a:p>
        </p:txBody>
      </p:sp>
    </p:spTree>
    <p:extLst>
      <p:ext uri="{BB962C8B-B14F-4D97-AF65-F5344CB8AC3E}">
        <p14:creationId xmlns:p14="http://schemas.microsoft.com/office/powerpoint/2010/main" val="8552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294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26" idx="1"/>
          </p:cNvCxnSpPr>
          <p:nvPr/>
        </p:nvCxnSpPr>
        <p:spPr>
          <a:xfrm>
            <a:off x="7615382" y="4260850"/>
            <a:ext cx="301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8" idx="2"/>
          </p:cNvCxnSpPr>
          <p:nvPr/>
        </p:nvCxnSpPr>
        <p:spPr>
          <a:xfrm flipV="1">
            <a:off x="8412018" y="3571586"/>
            <a:ext cx="0" cy="422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0"/>
            <a:endCxn id="14" idx="2"/>
          </p:cNvCxnSpPr>
          <p:nvPr/>
        </p:nvCxnSpPr>
        <p:spPr>
          <a:xfrm flipV="1">
            <a:off x="8412018" y="2657186"/>
            <a:ext cx="4618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0"/>
            <a:endCxn id="20" idx="2"/>
          </p:cNvCxnSpPr>
          <p:nvPr/>
        </p:nvCxnSpPr>
        <p:spPr>
          <a:xfrm flipH="1" flipV="1">
            <a:off x="8412018" y="1719984"/>
            <a:ext cx="4618" cy="40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32" idx="2"/>
          </p:cNvCxnSpPr>
          <p:nvPr/>
        </p:nvCxnSpPr>
        <p:spPr>
          <a:xfrm flipV="1">
            <a:off x="8412018" y="762000"/>
            <a:ext cx="4618" cy="424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40742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357839"/>
            <a:ext cx="8839200" cy="536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75259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9255" y="2895599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Enqueuer Service</a:t>
            </a:r>
          </a:p>
          <a:p>
            <a:pPr algn="ctr"/>
            <a:r>
              <a:rPr lang="en-US" sz="1050" dirty="0"/>
              <a:t>Gatekeeper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4055" y="4648199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86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94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Forward Period</a:t>
            </a:r>
          </a:p>
        </p:txBody>
      </p:sp>
      <p:cxnSp>
        <p:nvCxnSpPr>
          <p:cNvPr id="16" name="Curved Connector 15"/>
          <p:cNvCxnSpPr>
            <a:stCxn id="8" idx="3"/>
            <a:endCxn id="7" idx="3"/>
          </p:cNvCxnSpPr>
          <p:nvPr/>
        </p:nvCxnSpPr>
        <p:spPr>
          <a:xfrm flipV="1">
            <a:off x="6719455" y="3276599"/>
            <a:ext cx="304800" cy="1752600"/>
          </a:xfrm>
          <a:prstGeom prst="curvedConnector3">
            <a:avLst>
              <a:gd name="adj1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12" idx="0"/>
          </p:cNvCxnSpPr>
          <p:nvPr/>
        </p:nvCxnSpPr>
        <p:spPr>
          <a:xfrm>
            <a:off x="6719455" y="5029199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9" idx="0"/>
          </p:cNvCxnSpPr>
          <p:nvPr/>
        </p:nvCxnSpPr>
        <p:spPr>
          <a:xfrm rot="10800000" flipV="1">
            <a:off x="4776355" y="5029198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0"/>
          </p:cNvCxnSpPr>
          <p:nvPr/>
        </p:nvCxnSpPr>
        <p:spPr>
          <a:xfrm>
            <a:off x="5105400" y="2133599"/>
            <a:ext cx="966355" cy="7620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1"/>
          </p:cNvCxnSpPr>
          <p:nvPr/>
        </p:nvCxnSpPr>
        <p:spPr>
          <a:xfrm rot="10800000" flipV="1">
            <a:off x="2247900" y="2133599"/>
            <a:ext cx="952500" cy="762000"/>
          </a:xfrm>
          <a:prstGeom prst="bentConnector2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071755" y="3657599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195" y="393713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6509" y="52520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56401" y="525207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2380" y="393949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1828799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Reprocess Revenue Unit, Week and Year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1" y="14477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week, year and entity, retrieve time slots measures for the entity and its immediate children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95204" y="193962"/>
            <a:ext cx="1905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 System</a:t>
            </a:r>
            <a:endParaRPr lang="en-US" sz="1050" dirty="0"/>
          </a:p>
        </p:txBody>
      </p:sp>
      <p:cxnSp>
        <p:nvCxnSpPr>
          <p:cNvPr id="5" name="Straight Arrow Connector 4"/>
          <p:cNvCxnSpPr>
            <a:stCxn id="23" idx="2"/>
            <a:endCxn id="3" idx="0"/>
          </p:cNvCxnSpPr>
          <p:nvPr/>
        </p:nvCxnSpPr>
        <p:spPr>
          <a:xfrm>
            <a:off x="4147704" y="955962"/>
            <a:ext cx="5196" cy="79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3551" y="1018401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Posts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76401" y="4611254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Hierarchical Actor</a:t>
            </a:r>
          </a:p>
          <a:p>
            <a:pPr algn="ctr"/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034474" y="5488803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Serves as entities and periods state store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800" y="2935069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Activates the required entity actor, its parent and its children and aggregate their state into a response</a:t>
            </a:r>
          </a:p>
        </p:txBody>
      </p:sp>
    </p:spTree>
    <p:extLst>
      <p:ext uri="{BB962C8B-B14F-4D97-AF65-F5344CB8AC3E}">
        <p14:creationId xmlns:p14="http://schemas.microsoft.com/office/powerpoint/2010/main" val="34810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17922</TotalTime>
  <Words>594</Words>
  <Application>Microsoft Office PowerPoint</Application>
  <PresentationFormat>On-screen Show (4:3)</PresentationFormat>
  <Paragraphs>314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850</cp:revision>
  <dcterms:created xsi:type="dcterms:W3CDTF">2010-09-22T05:59:18Z</dcterms:created>
  <dcterms:modified xsi:type="dcterms:W3CDTF">2016-12-04T22:01:58Z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