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74" r:id="rId2"/>
    <p:sldId id="575" r:id="rId3"/>
    <p:sldId id="576" r:id="rId4"/>
    <p:sldId id="577" r:id="rId5"/>
    <p:sldId id="578" r:id="rId6"/>
    <p:sldId id="579" r:id="rId7"/>
    <p:sldId id="581" r:id="rId8"/>
    <p:sldId id="582" r:id="rId9"/>
    <p:sldId id="5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 varScale="1">
        <p:scale>
          <a:sx n="83" d="100"/>
          <a:sy n="83" d="100"/>
        </p:scale>
        <p:origin x="156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  <a:endParaRPr lang="en-US" sz="1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en-US" dirty="0"/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UNITS</a:t>
            </a:r>
            <a:endParaRPr lang="en-US" dirty="0"/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WEEK: 3/2016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QTD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YTD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3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4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100,000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200,000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300,000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40,000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60,000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30,000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60,000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90,000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10,000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30,000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40,000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80,000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quarter &amp; year weeks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quarter &amp; year weeks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357839"/>
            <a:ext cx="8839200" cy="536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75259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Service</a:t>
            </a:r>
          </a:p>
          <a:p>
            <a:pPr algn="ctr"/>
            <a:r>
              <a:rPr lang="en-US" sz="1050" dirty="0" smtClean="0"/>
              <a:t>Caching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119255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Enqueuer Service</a:t>
            </a:r>
          </a:p>
          <a:p>
            <a:pPr algn="ctr"/>
            <a:r>
              <a:rPr lang="en-US" sz="1050" dirty="0" smtClean="0"/>
              <a:t>Gatekeeper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5424055" y="4648199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Target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41286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7194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Forward Week</a:t>
            </a:r>
            <a:endParaRPr lang="en-US" sz="1050" dirty="0"/>
          </a:p>
        </p:txBody>
      </p:sp>
      <p:cxnSp>
        <p:nvCxnSpPr>
          <p:cNvPr id="14" name="Curved Connector 13"/>
          <p:cNvCxnSpPr>
            <a:stCxn id="8" idx="1"/>
            <a:endCxn id="6" idx="2"/>
          </p:cNvCxnSpPr>
          <p:nvPr/>
        </p:nvCxnSpPr>
        <p:spPr>
          <a:xfrm rot="10800000">
            <a:off x="2247901" y="3657599"/>
            <a:ext cx="3176155" cy="1371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3276599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5029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5029198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2133599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  <a:endCxn id="6" idx="0"/>
          </p:cNvCxnSpPr>
          <p:nvPr/>
        </p:nvCxnSpPr>
        <p:spPr>
          <a:xfrm rot="10800000" flipV="1">
            <a:off x="2247900" y="2133599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365759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393713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396509" y="5252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56401" y="525207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82380" y="393949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8302" y="452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1828799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Reprocess Revenue Unit, Week and Year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1" y="14477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week, year and entity, retrieve time slots measures for the entity and its immediate children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195204" y="193962"/>
            <a:ext cx="190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  System</a:t>
            </a:r>
            <a:endParaRPr lang="en-US" sz="1050" dirty="0"/>
          </a:p>
        </p:txBody>
      </p:sp>
      <p:cxnSp>
        <p:nvCxnSpPr>
          <p:cNvPr id="5" name="Straight Arrow Connector 4"/>
          <p:cNvCxnSpPr>
            <a:stCxn id="23" idx="2"/>
            <a:endCxn id="3" idx="0"/>
          </p:cNvCxnSpPr>
          <p:nvPr/>
        </p:nvCxnSpPr>
        <p:spPr>
          <a:xfrm>
            <a:off x="4147704" y="955962"/>
            <a:ext cx="5196" cy="7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3551" y="1018401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API Posts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16269</TotalTime>
  <Words>306</Words>
  <Application>Microsoft Office PowerPoint</Application>
  <PresentationFormat>On-screen Show (4:3)</PresentationFormat>
  <Paragraphs>192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830</cp:revision>
  <dcterms:created xsi:type="dcterms:W3CDTF">2010-09-22T05:59:18Z</dcterms:created>
  <dcterms:modified xsi:type="dcterms:W3CDTF">2016-02-03T19:31:29Z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